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108"/>
  </p:notesMasterIdLst>
  <p:handoutMasterIdLst>
    <p:handoutMasterId r:id="rId109"/>
  </p:handoutMasterIdLst>
  <p:sldIdLst>
    <p:sldId id="1961" r:id="rId5"/>
    <p:sldId id="2969" r:id="rId6"/>
    <p:sldId id="2791" r:id="rId7"/>
    <p:sldId id="2852" r:id="rId8"/>
    <p:sldId id="3000" r:id="rId9"/>
    <p:sldId id="2988" r:id="rId10"/>
    <p:sldId id="3021" r:id="rId11"/>
    <p:sldId id="3020" r:id="rId12"/>
    <p:sldId id="3019" r:id="rId13"/>
    <p:sldId id="3022" r:id="rId14"/>
    <p:sldId id="3023" r:id="rId15"/>
    <p:sldId id="3018" r:id="rId16"/>
    <p:sldId id="3010" r:id="rId17"/>
    <p:sldId id="2986" r:id="rId18"/>
    <p:sldId id="2996" r:id="rId19"/>
    <p:sldId id="3015" r:id="rId20"/>
    <p:sldId id="3012" r:id="rId21"/>
    <p:sldId id="3013" r:id="rId22"/>
    <p:sldId id="3014" r:id="rId23"/>
    <p:sldId id="2997" r:id="rId24"/>
    <p:sldId id="2982" r:id="rId25"/>
    <p:sldId id="2981" r:id="rId26"/>
    <p:sldId id="2983" r:id="rId27"/>
    <p:sldId id="2970" r:id="rId28"/>
    <p:sldId id="2971" r:id="rId29"/>
    <p:sldId id="2972" r:id="rId30"/>
    <p:sldId id="2973" r:id="rId31"/>
    <p:sldId id="2975" r:id="rId32"/>
    <p:sldId id="2976" r:id="rId33"/>
    <p:sldId id="2984" r:id="rId34"/>
    <p:sldId id="2978" r:id="rId35"/>
    <p:sldId id="2979" r:id="rId36"/>
    <p:sldId id="3011" r:id="rId37"/>
    <p:sldId id="2895" r:id="rId38"/>
    <p:sldId id="2897" r:id="rId39"/>
    <p:sldId id="2898" r:id="rId40"/>
    <p:sldId id="2899" r:id="rId41"/>
    <p:sldId id="2900" r:id="rId42"/>
    <p:sldId id="2901" r:id="rId43"/>
    <p:sldId id="2902" r:id="rId44"/>
    <p:sldId id="2903" r:id="rId45"/>
    <p:sldId id="2904" r:id="rId46"/>
    <p:sldId id="3026" r:id="rId47"/>
    <p:sldId id="3027" r:id="rId48"/>
    <p:sldId id="2905" r:id="rId49"/>
    <p:sldId id="2965" r:id="rId50"/>
    <p:sldId id="2908" r:id="rId51"/>
    <p:sldId id="3004" r:id="rId52"/>
    <p:sldId id="3005" r:id="rId53"/>
    <p:sldId id="3006" r:id="rId54"/>
    <p:sldId id="2690" r:id="rId55"/>
    <p:sldId id="2729" r:id="rId56"/>
    <p:sldId id="2747" r:id="rId57"/>
    <p:sldId id="2874" r:id="rId58"/>
    <p:sldId id="2668" r:id="rId59"/>
    <p:sldId id="2851" r:id="rId60"/>
    <p:sldId id="2683" r:id="rId61"/>
    <p:sldId id="2767" r:id="rId62"/>
    <p:sldId id="2714" r:id="rId63"/>
    <p:sldId id="2715" r:id="rId64"/>
    <p:sldId id="2684" r:id="rId65"/>
    <p:sldId id="2742" r:id="rId66"/>
    <p:sldId id="2685" r:id="rId67"/>
    <p:sldId id="2686" r:id="rId68"/>
    <p:sldId id="2825" r:id="rId69"/>
    <p:sldId id="2687" r:id="rId70"/>
    <p:sldId id="2688" r:id="rId71"/>
    <p:sldId id="2855" r:id="rId72"/>
    <p:sldId id="2689" r:id="rId73"/>
    <p:sldId id="1825" r:id="rId74"/>
    <p:sldId id="2835" r:id="rId75"/>
    <p:sldId id="2836" r:id="rId76"/>
    <p:sldId id="2787" r:id="rId77"/>
    <p:sldId id="2730" r:id="rId78"/>
    <p:sldId id="2731" r:id="rId79"/>
    <p:sldId id="2732" r:id="rId80"/>
    <p:sldId id="2846" r:id="rId81"/>
    <p:sldId id="1630" r:id="rId82"/>
    <p:sldId id="1838" r:id="rId83"/>
    <p:sldId id="2508" r:id="rId84"/>
    <p:sldId id="2507" r:id="rId85"/>
    <p:sldId id="2534" r:id="rId86"/>
    <p:sldId id="2620" r:id="rId87"/>
    <p:sldId id="2795" r:id="rId88"/>
    <p:sldId id="2796" r:id="rId89"/>
    <p:sldId id="2797" r:id="rId90"/>
    <p:sldId id="2798" r:id="rId91"/>
    <p:sldId id="2907" r:id="rId92"/>
    <p:sldId id="2804" r:id="rId93"/>
    <p:sldId id="2800" r:id="rId94"/>
    <p:sldId id="2801" r:id="rId95"/>
    <p:sldId id="2530" r:id="rId96"/>
    <p:sldId id="2784" r:id="rId97"/>
    <p:sldId id="2531" r:id="rId98"/>
    <p:sldId id="2532" r:id="rId99"/>
    <p:sldId id="2214" r:id="rId100"/>
    <p:sldId id="2215" r:id="rId101"/>
    <p:sldId id="2802" r:id="rId102"/>
    <p:sldId id="2127" r:id="rId103"/>
    <p:sldId id="2272" r:id="rId104"/>
    <p:sldId id="2059" r:id="rId105"/>
    <p:sldId id="2259" r:id="rId106"/>
    <p:sldId id="2790" r:id="rId107"/>
  </p:sldIdLst>
  <p:sldSz cx="9144000" cy="6858000" type="screen4x3"/>
  <p:notesSz cx="6858000" cy="9144000"/>
  <p:embeddedFontLst>
    <p:embeddedFont>
      <p:font typeface="AR P悠々ゴシック体E" panose="040B0900000000000000" pitchFamily="50" charset="-128"/>
      <p:regular r:id="rId110"/>
    </p:embeddedFont>
    <p:embeddedFont>
      <p:font typeface="AR P悠々ｺﾞｼｯｸ体E04" panose="040B0900000000000000" pitchFamily="50" charset="-128"/>
      <p:regular r:id="rId111"/>
    </p:embeddedFont>
    <p:embeddedFont>
      <p:font typeface="Arial Black" panose="020B0A04020102020204" pitchFamily="34" charset="0"/>
      <p:bold r:id="rId112"/>
    </p:embeddedFont>
    <p:embeddedFont>
      <p:font typeface="AR悠々ゴシック体E" panose="040B0909000000000000" pitchFamily="49" charset="-128"/>
      <p:regular r:id="rId113"/>
    </p:embeddedFont>
    <p:embeddedFont>
      <p:font typeface="AR悠々ｺﾞｼｯｸ体E04" panose="040B0909000000000000" pitchFamily="49" charset="-128"/>
      <p:regular r:id="rId114"/>
    </p:embeddedFont>
    <p:embeddedFont>
      <p:font typeface="Calibri" panose="020F0502020204030204" pitchFamily="34" charset="0"/>
      <p:regular r:id="rId115"/>
      <p:bold r:id="rId116"/>
      <p:italic r:id="rId117"/>
      <p:boldItalic r:id="rId118"/>
    </p:embeddedFont>
    <p:embeddedFont>
      <p:font typeface="ＤＦＧまるもじ体W9" panose="040F0900010101010101" pitchFamily="50" charset="-128"/>
      <p:regular r:id="rId119"/>
    </p:embeddedFont>
    <p:embeddedFont>
      <p:font typeface="ＤＦＧ特太ゴシック体" panose="020B0A00010101010101" pitchFamily="50" charset="-128"/>
      <p:regular r:id="rId120"/>
    </p:embeddedFont>
    <p:embeddedFont>
      <p:font typeface="ＤＦＰ特太ゴシック体" panose="020B0A00010101010101" pitchFamily="50" charset="-128"/>
      <p:regular r:id="rId121"/>
    </p:embeddedFont>
    <p:embeddedFont>
      <p:font typeface="ＤＦ極太ゴシック体" panose="02010609010101010101" pitchFamily="1" charset="-128"/>
      <p:regular r:id="rId122"/>
    </p:embeddedFont>
    <p:embeddedFont>
      <p:font typeface="ＤＦ特太ゴシック体" panose="020B0509000000000000" pitchFamily="49" charset="-128"/>
      <p:regular r:id="rId123"/>
    </p:embeddedFont>
    <p:embeddedFont>
      <p:font typeface="HG丸ｺﾞｼｯｸM-PRO" panose="020F0600000000000000" pitchFamily="50" charset="-128"/>
      <p:regular r:id="rId124"/>
    </p:embeddedFont>
    <p:embeddedFont>
      <p:font typeface="Segoe UI Historic" panose="020B0502040204020203" pitchFamily="34" charset="0"/>
      <p:regular r:id="rId125"/>
    </p:embeddedFont>
    <p:embeddedFont>
      <p:font typeface="Verdana" panose="020B0604030504040204" pitchFamily="34" charset="0"/>
      <p:regular r:id="rId126"/>
      <p:bold r:id="rId127"/>
      <p:italic r:id="rId128"/>
      <p:boldItalic r:id="rId129"/>
    </p:embeddedFont>
    <p:embeddedFont>
      <p:font typeface="さむらい" panose="02000609000000000000" pitchFamily="1" charset="-128"/>
      <p:regular r:id="rId130"/>
    </p:embeddedFont>
  </p:embeddedFontLst>
  <p:defaultTextStyle>
    <a:defPPr>
      <a:defRPr lang="ja-JP"/>
    </a:defPPr>
    <a:lvl1pPr algn="l" rtl="0" fontAlgn="base">
      <a:spcBef>
        <a:spcPct val="0"/>
      </a:spcBef>
      <a:spcAft>
        <a:spcPct val="0"/>
      </a:spcAft>
      <a:defRPr kumimoji="1"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8000"/>
    <a:srgbClr val="FFFF00"/>
    <a:srgbClr val="FF66FF"/>
    <a:srgbClr val="FF6600"/>
    <a:srgbClr val="FFFF66"/>
    <a:srgbClr val="FF9900"/>
    <a:srgbClr val="FF3300"/>
    <a:srgbClr val="A50021"/>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21" autoAdjust="0"/>
    <p:restoredTop sz="94353" autoAdjust="0"/>
  </p:normalViewPr>
  <p:slideViewPr>
    <p:cSldViewPr>
      <p:cViewPr varScale="1">
        <p:scale>
          <a:sx n="104" d="100"/>
          <a:sy n="104" d="100"/>
        </p:scale>
        <p:origin x="1710" y="72"/>
      </p:cViewPr>
      <p:guideLst>
        <p:guide orient="horz" pos="2160"/>
        <p:guide pos="2880"/>
      </p:guideLst>
    </p:cSldViewPr>
  </p:slideViewPr>
  <p:outlineViewPr>
    <p:cViewPr>
      <p:scale>
        <a:sx n="33" d="100"/>
        <a:sy n="33" d="100"/>
      </p:scale>
      <p:origin x="0" y="87990"/>
    </p:cViewPr>
    <p:sldLst>
      <p:sld r:id="rId1" collapse="1"/>
    </p:sldLst>
  </p:outlineViewPr>
  <p:notesTextViewPr>
    <p:cViewPr>
      <p:scale>
        <a:sx n="3" d="2"/>
        <a:sy n="3" d="2"/>
      </p:scale>
      <p:origin x="0" y="0"/>
    </p:cViewPr>
  </p:notesTextViewPr>
  <p:sorterViewPr>
    <p:cViewPr>
      <p:scale>
        <a:sx n="20" d="100"/>
        <a:sy n="20" d="100"/>
      </p:scale>
      <p:origin x="0" y="0"/>
    </p:cViewPr>
  </p:sorterViewPr>
  <p:notesViewPr>
    <p:cSldViewPr>
      <p:cViewPr varScale="1">
        <p:scale>
          <a:sx n="59" d="100"/>
          <a:sy n="59" d="100"/>
        </p:scale>
        <p:origin x="-2556"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font" Target="fonts/font8.fntdata"/><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font" Target="fonts/font3.fntdata"/><Relationship Id="rId133" Type="http://schemas.openxmlformats.org/officeDocument/2006/relationships/theme" Target="theme/theme1.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font" Target="fonts/font14.fntdata"/><Relationship Id="rId128" Type="http://schemas.openxmlformats.org/officeDocument/2006/relationships/font" Target="fonts/font19.fntdata"/><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font" Target="fonts/font4.fntdata"/><Relationship Id="rId118" Type="http://schemas.openxmlformats.org/officeDocument/2006/relationships/font" Target="fonts/font9.fntdata"/><Relationship Id="rId126" Type="http://schemas.openxmlformats.org/officeDocument/2006/relationships/font" Target="fonts/font17.fntdata"/><Relationship Id="rId13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font" Target="fonts/font12.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notesMaster" Target="notesMasters/notesMaster1.xml"/><Relationship Id="rId116" Type="http://schemas.openxmlformats.org/officeDocument/2006/relationships/font" Target="fonts/font7.fntdata"/><Relationship Id="rId124" Type="http://schemas.openxmlformats.org/officeDocument/2006/relationships/font" Target="fonts/font15.fntdata"/><Relationship Id="rId129" Type="http://schemas.openxmlformats.org/officeDocument/2006/relationships/font" Target="fonts/font20.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font" Target="fonts/font2.fntdata"/><Relationship Id="rId13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font" Target="fonts/font5.fntdata"/><Relationship Id="rId119" Type="http://schemas.openxmlformats.org/officeDocument/2006/relationships/font" Target="fonts/font10.fntdata"/><Relationship Id="rId127" Type="http://schemas.openxmlformats.org/officeDocument/2006/relationships/font" Target="fonts/font18.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font" Target="fonts/font13.fntdata"/><Relationship Id="rId130" Type="http://schemas.openxmlformats.org/officeDocument/2006/relationships/font" Target="fonts/font21.fntdata"/><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handoutMaster" Target="handoutMasters/handoutMaster1.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font" Target="fonts/font11.fntdata"/><Relationship Id="rId125" Type="http://schemas.openxmlformats.org/officeDocument/2006/relationships/font" Target="fonts/font16.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font" Target="fonts/font1.fntdata"/><Relationship Id="rId115" Type="http://schemas.openxmlformats.org/officeDocument/2006/relationships/font" Target="fonts/font6.fntdata"/><Relationship Id="rId131"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_rels/viewProps.xml.rels><?xml version="1.0" encoding="UTF-8" standalone="yes"?>
<Relationships xmlns="http://schemas.openxmlformats.org/package/2006/relationships"><Relationship Id="rId1" Type="http://schemas.openxmlformats.org/officeDocument/2006/relationships/slide" Target="slides/slide10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7D5D984-4E1F-4AF1-AF3B-2ADF4BBD7B36}" type="datetimeFigureOut">
              <a:rPr kumimoji="1" lang="ja-JP" altLang="en-US" smtClean="0"/>
              <a:pPr/>
              <a:t>2021/4/22</a:t>
            </a:fld>
            <a:endParaRPr kumimoji="1" lang="ja-JP" altLang="en-US"/>
          </a:p>
        </p:txBody>
      </p:sp>
      <p:sp>
        <p:nvSpPr>
          <p:cNvPr id="4" name="フッター プレースホル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4ED9490-19E8-450A-B0A8-469918563C0F}" type="slidenum">
              <a:rPr kumimoji="1" lang="ja-JP" altLang="en-US" smtClean="0"/>
              <a:pPr/>
              <a:t>‹#›</a:t>
            </a:fld>
            <a:endParaRPr kumimoji="1" lang="ja-JP" altLang="en-US"/>
          </a:p>
        </p:txBody>
      </p:sp>
    </p:spTree>
    <p:extLst>
      <p:ext uri="{BB962C8B-B14F-4D97-AF65-F5344CB8AC3E}">
        <p14:creationId xmlns:p14="http://schemas.microsoft.com/office/powerpoint/2010/main" val="35465700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ltLang="ja-JP"/>
          </a:p>
        </p:txBody>
      </p:sp>
      <p:sp>
        <p:nvSpPr>
          <p:cNvPr id="3993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ltLang="ja-JP"/>
          </a:p>
        </p:txBody>
      </p:sp>
      <p:sp>
        <p:nvSpPr>
          <p:cNvPr id="399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3994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994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ltLang="ja-JP"/>
          </a:p>
        </p:txBody>
      </p:sp>
      <p:sp>
        <p:nvSpPr>
          <p:cNvPr id="3994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E60A354A-BE0E-4775-91E9-5710D7B3BFA6}" type="slidenum">
              <a:rPr lang="en-US" altLang="ja-JP"/>
              <a:pPr/>
              <a:t>‹#›</a:t>
            </a:fld>
            <a:endParaRPr lang="en-US" altLang="ja-JP"/>
          </a:p>
        </p:txBody>
      </p:sp>
    </p:spTree>
    <p:extLst>
      <p:ext uri="{BB962C8B-B14F-4D97-AF65-F5344CB8AC3E}">
        <p14:creationId xmlns:p14="http://schemas.microsoft.com/office/powerpoint/2010/main" val="54509196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fontAlgn="base">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fontAlgn="base">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fontAlgn="base">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fontAlgn="base">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60A354A-BE0E-4775-91E9-5710D7B3BFA6}" type="slidenum">
              <a:rPr lang="en-US" altLang="ja-JP" smtClean="0"/>
              <a:pPr/>
              <a:t>1</a:t>
            </a:fld>
            <a:endParaRPr lang="en-US" altLang="ja-JP"/>
          </a:p>
        </p:txBody>
      </p:sp>
    </p:spTree>
    <p:extLst>
      <p:ext uri="{BB962C8B-B14F-4D97-AF65-F5344CB8AC3E}">
        <p14:creationId xmlns:p14="http://schemas.microsoft.com/office/powerpoint/2010/main" val="3471445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60A354A-BE0E-4775-91E9-5710D7B3BFA6}" type="slidenum">
              <a:rPr lang="en-US" altLang="ja-JP" smtClean="0"/>
              <a:pPr/>
              <a:t>2</a:t>
            </a:fld>
            <a:endParaRPr lang="en-US" altLang="ja-JP"/>
          </a:p>
        </p:txBody>
      </p:sp>
    </p:spTree>
    <p:extLst>
      <p:ext uri="{BB962C8B-B14F-4D97-AF65-F5344CB8AC3E}">
        <p14:creationId xmlns:p14="http://schemas.microsoft.com/office/powerpoint/2010/main" val="3832217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60A354A-BE0E-4775-91E9-5710D7B3BFA6}" type="slidenum">
              <a:rPr lang="en-US" altLang="ja-JP" smtClean="0"/>
              <a:pPr/>
              <a:t>5</a:t>
            </a:fld>
            <a:endParaRPr lang="en-US" altLang="ja-JP"/>
          </a:p>
        </p:txBody>
      </p:sp>
    </p:spTree>
    <p:extLst>
      <p:ext uri="{BB962C8B-B14F-4D97-AF65-F5344CB8AC3E}">
        <p14:creationId xmlns:p14="http://schemas.microsoft.com/office/powerpoint/2010/main" val="2779240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60A354A-BE0E-4775-91E9-5710D7B3BFA6}" type="slidenum">
              <a:rPr lang="en-US" altLang="ja-JP" smtClean="0"/>
              <a:pPr/>
              <a:t>86</a:t>
            </a:fld>
            <a:endParaRPr lang="en-US" altLang="ja-JP"/>
          </a:p>
        </p:txBody>
      </p:sp>
    </p:spTree>
    <p:extLst>
      <p:ext uri="{BB962C8B-B14F-4D97-AF65-F5344CB8AC3E}">
        <p14:creationId xmlns:p14="http://schemas.microsoft.com/office/powerpoint/2010/main" val="29139001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60A354A-BE0E-4775-91E9-5710D7B3BFA6}" type="slidenum">
              <a:rPr lang="en-US" altLang="ja-JP" smtClean="0"/>
              <a:pPr/>
              <a:t>99</a:t>
            </a:fld>
            <a:endParaRPr lang="en-US" altLang="ja-JP"/>
          </a:p>
        </p:txBody>
      </p:sp>
    </p:spTree>
    <p:extLst>
      <p:ext uri="{BB962C8B-B14F-4D97-AF65-F5344CB8AC3E}">
        <p14:creationId xmlns:p14="http://schemas.microsoft.com/office/powerpoint/2010/main" val="31420887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60A354A-BE0E-4775-91E9-5710D7B3BFA6}" type="slidenum">
              <a:rPr lang="en-US" altLang="ja-JP" smtClean="0"/>
              <a:pPr/>
              <a:t>103</a:t>
            </a:fld>
            <a:endParaRPr lang="en-US" altLang="ja-JP"/>
          </a:p>
        </p:txBody>
      </p:sp>
    </p:spTree>
    <p:extLst>
      <p:ext uri="{BB962C8B-B14F-4D97-AF65-F5344CB8AC3E}">
        <p14:creationId xmlns:p14="http://schemas.microsoft.com/office/powerpoint/2010/main" val="3780525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a:prstGeom prst="rect">
            <a:avLst/>
          </a:prstGeo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1600200"/>
            <a:ext cx="8229600" cy="4525963"/>
          </a:xfrm>
          <a:prstGeom prst="rect">
            <a:avLst/>
          </a:prstGeo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a:prstGeom prst="rect">
            <a:avLst/>
          </a:prstGeo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a:prstGeom prst="rect">
            <a:avLst/>
          </a:prstGeo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タイトル、テキスト、メディア クリップ">
    <p:spTree>
      <p:nvGrpSpPr>
        <p:cNvPr id="1" name=""/>
        <p:cNvGrpSpPr/>
        <p:nvPr/>
      </p:nvGrpSpPr>
      <p:grpSpPr>
        <a:xfrm>
          <a:off x="0" y="0"/>
          <a:ext cx="0" cy="0"/>
          <a:chOff x="0" y="0"/>
          <a:chExt cx="0" cy="0"/>
        </a:xfrm>
      </p:grpSpPr>
      <p:sp>
        <p:nvSpPr>
          <p:cNvPr id="2" name="タイトル 1"/>
          <p:cNvSpPr>
            <a:spLocks noGrp="1"/>
          </p:cNvSpPr>
          <p:nvPr>
            <p:ph type="title"/>
          </p:nvPr>
        </p:nvSpPr>
        <p:spPr>
          <a:xfrm>
            <a:off x="107504" y="44624"/>
            <a:ext cx="6911975" cy="563563"/>
          </a:xfrm>
          <a:prstGeom prst="rect">
            <a:avLst/>
          </a:prstGeom>
        </p:spPr>
        <p:txBody>
          <a:bodyPr/>
          <a:lstStyle>
            <a:lvl1pPr algn="l">
              <a:defRPr sz="2800" baseline="0">
                <a:solidFill>
                  <a:schemeClr val="bg1"/>
                </a:solidFill>
              </a:defRPr>
            </a:lvl1pPr>
          </a:lstStyle>
          <a:p>
            <a:r>
              <a:rPr lang="ja-JP" altLang="en-US" dirty="0"/>
              <a:t>マスタ タイトルの書式設定</a:t>
            </a:r>
          </a:p>
        </p:txBody>
      </p:sp>
      <p:sp>
        <p:nvSpPr>
          <p:cNvPr id="3" name="テキスト プレースホルダ 2"/>
          <p:cNvSpPr>
            <a:spLocks noGrp="1"/>
          </p:cNvSpPr>
          <p:nvPr>
            <p:ph type="body" sz="half" idx="1"/>
          </p:nvPr>
        </p:nvSpPr>
        <p:spPr>
          <a:xfrm>
            <a:off x="457200" y="908720"/>
            <a:ext cx="8435280" cy="5415880"/>
          </a:xfrm>
          <a:prstGeom prst="rect">
            <a:avLst/>
          </a:prstGeom>
        </p:spPr>
        <p:txBody>
          <a:bodyPr/>
          <a:lstStyle>
            <a:lvl1pPr>
              <a:buClr>
                <a:schemeClr val="accent2"/>
              </a:buClr>
              <a:buFont typeface="Arial" pitchFamily="34" charset="0"/>
              <a:buChar char="•"/>
              <a:defRPr/>
            </a:lvl1pPr>
            <a:lvl2pPr>
              <a:buClr>
                <a:schemeClr val="accent2"/>
              </a:buClr>
              <a:buFont typeface="Arial" pitchFamily="34" charset="0"/>
              <a:buChar char="•"/>
              <a:defRPr/>
            </a:lvl2pPr>
            <a:lvl3pPr>
              <a:buClr>
                <a:schemeClr val="accent2"/>
              </a:buClr>
              <a:buFont typeface="Arial" pitchFamily="34" charset="0"/>
              <a:buChar char="•"/>
              <a:defRPr/>
            </a:lvl3pPr>
            <a:lvl4pPr>
              <a:buClr>
                <a:schemeClr val="accent2"/>
              </a:buClr>
              <a:buFont typeface="Arial" pitchFamily="34" charset="0"/>
              <a:buChar char="•"/>
              <a:defRPr/>
            </a:lvl4pPr>
            <a:lvl5pPr>
              <a:buClr>
                <a:schemeClr val="accent2"/>
              </a:buClr>
              <a:buFont typeface="Arial" pitchFamily="34" charset="0"/>
              <a:buChar char="•"/>
              <a:defRPr/>
            </a:lvl5p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331913" y="152400"/>
            <a:ext cx="6911975" cy="563563"/>
          </a:xfrm>
          <a:prstGeom prst="rect">
            <a:avLst/>
          </a:prstGeo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457200" y="1447800"/>
            <a:ext cx="4000500" cy="4876800"/>
          </a:xfrm>
          <a:prstGeom prst="rect">
            <a:avLst/>
          </a:prstGeo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10100" y="1447800"/>
            <a:ext cx="4000500" cy="2362200"/>
          </a:xfrm>
          <a:prstGeom prst="rect">
            <a:avLst/>
          </a:prstGeo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610100" y="3962400"/>
            <a:ext cx="4000500" cy="2362200"/>
          </a:xfrm>
          <a:prstGeom prst="rect">
            <a:avLst/>
          </a:prstGeo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5"/>
          <p:cNvSpPr>
            <a:spLocks noGrp="1" noChangeArrowheads="1"/>
          </p:cNvSpPr>
          <p:nvPr>
            <p:ph type="dt" sz="half" idx="10"/>
          </p:nvPr>
        </p:nvSpPr>
        <p:spPr>
          <a:xfrm>
            <a:off x="468313" y="836613"/>
            <a:ext cx="6324600" cy="320675"/>
          </a:xfrm>
          <a:prstGeom prst="rect">
            <a:avLst/>
          </a:prstGeom>
          <a:ln/>
        </p:spPr>
        <p:txBody>
          <a:bodyPr/>
          <a:lstStyle>
            <a:lvl1pPr>
              <a:defRPr/>
            </a:lvl1pPr>
          </a:lstStyle>
          <a:p>
            <a:pPr>
              <a:defRPr/>
            </a:pPr>
            <a:r>
              <a:rPr lang="en-US" altLang="ja-JP"/>
              <a:t>2004/08/12www.greencity.gr.jp</a:t>
            </a:r>
          </a:p>
        </p:txBody>
      </p:sp>
      <p:sp>
        <p:nvSpPr>
          <p:cNvPr id="7" name="Rectangle 6"/>
          <p:cNvSpPr>
            <a:spLocks noGrp="1" noChangeArrowheads="1"/>
          </p:cNvSpPr>
          <p:nvPr>
            <p:ph type="sldNum" sz="quarter" idx="11"/>
          </p:nvPr>
        </p:nvSpPr>
        <p:spPr>
          <a:xfrm>
            <a:off x="3276600" y="6480175"/>
            <a:ext cx="2133600" cy="292100"/>
          </a:xfrm>
          <a:prstGeom prst="rect">
            <a:avLst/>
          </a:prstGeom>
          <a:ln/>
        </p:spPr>
        <p:txBody>
          <a:bodyPr/>
          <a:lstStyle>
            <a:lvl1pPr>
              <a:defRPr/>
            </a:lvl1pPr>
          </a:lstStyle>
          <a:p>
            <a:pPr>
              <a:defRPr/>
            </a:pPr>
            <a:fld id="{4D8CFBFC-77ED-47DF-8D64-A12B39D00779}" type="slidenum">
              <a:rPr lang="en-US" altLang="ja-JP"/>
              <a:pPr>
                <a:defRPr/>
              </a:pPr>
              <a:t>‹#›</a:t>
            </a:fld>
            <a:endParaRPr lang="en-US" altLang="ja-JP"/>
          </a:p>
        </p:txBody>
      </p:sp>
    </p:spTree>
    <p:extLst>
      <p:ext uri="{BB962C8B-B14F-4D97-AF65-F5344CB8AC3E}">
        <p14:creationId xmlns:p14="http://schemas.microsoft.com/office/powerpoint/2010/main" val="3757463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79512" y="44624"/>
            <a:ext cx="8229600" cy="648072"/>
          </a:xfrm>
          <a:prstGeom prst="rect">
            <a:avLst/>
          </a:prstGeom>
          <a:effectLst/>
        </p:spPr>
        <p:txBody>
          <a:bodyPr/>
          <a:lstStyle>
            <a:lvl1pPr algn="l">
              <a:defRPr sz="3200" baseline="0">
                <a:solidFill>
                  <a:srgbClr val="FFFF00"/>
                </a:solidFill>
              </a:defRPr>
            </a:lvl1pPr>
          </a:lstStyle>
          <a:p>
            <a:r>
              <a:rPr lang="ja-JP" altLang="en-US" dirty="0"/>
              <a:t>マスタ タイトルの書式設定</a:t>
            </a:r>
          </a:p>
        </p:txBody>
      </p:sp>
      <p:sp>
        <p:nvSpPr>
          <p:cNvPr id="3" name="コンテンツ プレースホルダ 2"/>
          <p:cNvSpPr>
            <a:spLocks noGrp="1"/>
          </p:cNvSpPr>
          <p:nvPr>
            <p:ph idx="1"/>
          </p:nvPr>
        </p:nvSpPr>
        <p:spPr>
          <a:xfrm>
            <a:off x="457200" y="908720"/>
            <a:ext cx="8229600" cy="5217443"/>
          </a:xfrm>
          <a:prstGeom prst="rect">
            <a:avLst/>
          </a:prstGeom>
        </p:spPr>
        <p:txBody>
          <a:bodyPr/>
          <a:lstStyle>
            <a:lvl1pPr>
              <a:buClr>
                <a:schemeClr val="accent2"/>
              </a:buClr>
              <a:defRPr/>
            </a:lvl1pPr>
            <a:lvl2pPr>
              <a:buClr>
                <a:schemeClr val="accent2"/>
              </a:buClr>
              <a:buFont typeface="Arial" pitchFamily="34" charset="0"/>
              <a:buChar char="•"/>
              <a:defRPr/>
            </a:lvl2pPr>
            <a:lvl3pPr>
              <a:buClr>
                <a:schemeClr val="accent2"/>
              </a:buClr>
              <a:defRPr/>
            </a:lvl3pPr>
            <a:lvl4pPr>
              <a:buClr>
                <a:schemeClr val="accent2"/>
              </a:buClr>
              <a:buFont typeface="Arial" pitchFamily="34" charset="0"/>
              <a:buChar char="•"/>
              <a:defRPr/>
            </a:lvl4pPr>
            <a:lvl5pPr>
              <a:buClr>
                <a:schemeClr val="accent2"/>
              </a:buClr>
              <a:buFont typeface="Arial" pitchFamily="34" charset="0"/>
              <a:buChar char="•"/>
              <a:defRPr/>
            </a:lvl5p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a:t>マスタ タイトルの書式設定</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a:prstGeom prst="rect">
            <a:avLst/>
          </a:prstGeo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a:prstGeom prst="rect">
            <a:avLst/>
          </a:prstGeo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7" name="Rectangle 13"/>
          <p:cNvSpPr>
            <a:spLocks noChangeArrowheads="1"/>
          </p:cNvSpPr>
          <p:nvPr/>
        </p:nvSpPr>
        <p:spPr bwMode="auto">
          <a:xfrm>
            <a:off x="0" y="0"/>
            <a:ext cx="9144000" cy="620713"/>
          </a:xfrm>
          <a:prstGeom prst="rect">
            <a:avLst/>
          </a:prstGeom>
          <a:solidFill>
            <a:srgbClr val="008000"/>
          </a:solidFill>
          <a:ln w="9525">
            <a:noFill/>
            <a:miter lim="800000"/>
            <a:headEnd/>
            <a:tailEnd/>
          </a:ln>
          <a:effectLst/>
        </p:spPr>
        <p:txBody>
          <a:bodyPr wrap="none" anchor="ctr"/>
          <a:lstStyle/>
          <a:p>
            <a:endParaRPr lang="ja-JP" altLang="en-US"/>
          </a:p>
        </p:txBody>
      </p:sp>
      <p:sp>
        <p:nvSpPr>
          <p:cNvPr id="1038" name="Rectangle 14"/>
          <p:cNvSpPr>
            <a:spLocks noChangeArrowheads="1"/>
          </p:cNvSpPr>
          <p:nvPr/>
        </p:nvSpPr>
        <p:spPr bwMode="auto">
          <a:xfrm>
            <a:off x="0" y="620713"/>
            <a:ext cx="9144000" cy="71437"/>
          </a:xfrm>
          <a:prstGeom prst="rect">
            <a:avLst/>
          </a:prstGeom>
          <a:solidFill>
            <a:srgbClr val="FF0000"/>
          </a:solidFill>
          <a:ln w="9525">
            <a:noFill/>
            <a:miter lim="800000"/>
            <a:headEnd/>
            <a:tailEnd/>
          </a:ln>
          <a:effectLst/>
        </p:spPr>
        <p:txBody>
          <a:bodyPr wrap="none" anchor="ctr"/>
          <a:lstStyle/>
          <a:p>
            <a:endParaRPr lang="ja-JP" altLang="en-US"/>
          </a:p>
        </p:txBody>
      </p:sp>
      <p:sp>
        <p:nvSpPr>
          <p:cNvPr id="1039" name="Rectangle 15"/>
          <p:cNvSpPr>
            <a:spLocks noChangeArrowheads="1"/>
          </p:cNvSpPr>
          <p:nvPr/>
        </p:nvSpPr>
        <p:spPr bwMode="auto">
          <a:xfrm>
            <a:off x="8523288" y="6616700"/>
            <a:ext cx="585787" cy="268288"/>
          </a:xfrm>
          <a:prstGeom prst="rect">
            <a:avLst/>
          </a:prstGeom>
          <a:noFill/>
          <a:ln w="9525">
            <a:noFill/>
            <a:miter lim="800000"/>
            <a:headEnd/>
            <a:tailEnd/>
          </a:ln>
          <a:effectLst/>
        </p:spPr>
        <p:txBody>
          <a:bodyPr/>
          <a:lstStyle/>
          <a:p>
            <a:pPr algn="r"/>
            <a:fld id="{F10E94C2-5BF4-44AF-B6DA-5A0045E97B1B}" type="slidenum">
              <a:rPr lang="en-US" altLang="ja-JP" sz="1000"/>
              <a:pPr algn="r"/>
              <a:t>‹#›</a:t>
            </a:fld>
            <a:endParaRPr lang="en-US" altLang="ja-JP" sz="1000"/>
          </a:p>
        </p:txBody>
      </p:sp>
      <p:sp>
        <p:nvSpPr>
          <p:cNvPr id="1044" name="Line 20"/>
          <p:cNvSpPr>
            <a:spLocks noChangeShapeType="1"/>
          </p:cNvSpPr>
          <p:nvPr/>
        </p:nvSpPr>
        <p:spPr bwMode="auto">
          <a:xfrm>
            <a:off x="0" y="6524625"/>
            <a:ext cx="9144000" cy="0"/>
          </a:xfrm>
          <a:prstGeom prst="line">
            <a:avLst/>
          </a:prstGeom>
          <a:noFill/>
          <a:ln w="19050">
            <a:solidFill>
              <a:srgbClr val="C0C0C0"/>
            </a:solidFill>
            <a:round/>
            <a:headEnd/>
            <a:tailEnd/>
          </a:ln>
          <a:effectLst/>
        </p:spPr>
        <p:txBody>
          <a:bodyPr/>
          <a:lstStyle/>
          <a:p>
            <a:endParaRPr lang="ja-JP" altLang="en-US"/>
          </a:p>
        </p:txBody>
      </p:sp>
      <p:sp>
        <p:nvSpPr>
          <p:cNvPr id="7" name="テキスト ボックス 6"/>
          <p:cNvSpPr txBox="1"/>
          <p:nvPr/>
        </p:nvSpPr>
        <p:spPr>
          <a:xfrm>
            <a:off x="3563888" y="6519446"/>
            <a:ext cx="1620957" cy="338554"/>
          </a:xfrm>
          <a:prstGeom prst="rect">
            <a:avLst/>
          </a:prstGeom>
          <a:noFill/>
        </p:spPr>
        <p:txBody>
          <a:bodyPr wrap="none" rtlCol="0">
            <a:spAutoFit/>
          </a:bodyPr>
          <a:lstStyle/>
          <a:p>
            <a:r>
              <a:rPr kumimoji="1" lang="ja-JP" altLang="en-US" sz="1600" dirty="0">
                <a:solidFill>
                  <a:srgbClr val="008000"/>
                </a:solidFill>
                <a:ea typeface="ＤＨＰ特太ゴシック体" pitchFamily="2" charset="-128"/>
              </a:rPr>
              <a:t>地域防災研究所</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pitchFamily="50" charset="-128"/>
        </a:defRPr>
      </a:lvl2pPr>
      <a:lvl3pPr algn="ctr" rtl="0" fontAlgn="base">
        <a:spcBef>
          <a:spcPct val="0"/>
        </a:spcBef>
        <a:spcAft>
          <a:spcPct val="0"/>
        </a:spcAft>
        <a:defRPr kumimoji="1" sz="4400">
          <a:solidFill>
            <a:schemeClr val="tx2"/>
          </a:solidFill>
          <a:latin typeface="Arial" charset="0"/>
          <a:ea typeface="ＭＳ Ｐゴシック" pitchFamily="50" charset="-128"/>
        </a:defRPr>
      </a:lvl3pPr>
      <a:lvl4pPr algn="ctr" rtl="0" fontAlgn="base">
        <a:spcBef>
          <a:spcPct val="0"/>
        </a:spcBef>
        <a:spcAft>
          <a:spcPct val="0"/>
        </a:spcAft>
        <a:defRPr kumimoji="1" sz="4400">
          <a:solidFill>
            <a:schemeClr val="tx2"/>
          </a:solidFill>
          <a:latin typeface="Arial" charset="0"/>
          <a:ea typeface="ＭＳ Ｐゴシック" pitchFamily="50" charset="-128"/>
        </a:defRPr>
      </a:lvl4pPr>
      <a:lvl5pPr algn="ctr" rtl="0" fontAlgn="base">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100.jpeg"/><Relationship Id="rId7" Type="http://schemas.openxmlformats.org/officeDocument/2006/relationships/image" Target="../media/image104.gif"/><Relationship Id="rId2" Type="http://schemas.openxmlformats.org/officeDocument/2006/relationships/image" Target="../media/image99.jpg"/><Relationship Id="rId1" Type="http://schemas.openxmlformats.org/officeDocument/2006/relationships/slideLayout" Target="../slideLayouts/slideLayout7.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5.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image" Target="../media/image12.jp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2.xml"/><Relationship Id="rId4" Type="http://schemas.openxmlformats.org/officeDocument/2006/relationships/image" Target="../media/image49.jpg"/></Relationships>
</file>

<file path=ppt/slides/_rels/slide41.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8" Type="http://schemas.openxmlformats.org/officeDocument/2006/relationships/image" Target="../media/image58.jp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gif"/><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0.gi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61.jpeg"/><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26.gif"/></Relationships>
</file>

<file path=ppt/slides/_rels/slide55.xml.rels><?xml version="1.0" encoding="UTF-8" standalone="yes"?>
<Relationships xmlns="http://schemas.openxmlformats.org/package/2006/relationships"><Relationship Id="rId2" Type="http://schemas.openxmlformats.org/officeDocument/2006/relationships/image" Target="../media/image63.gif"/><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65.gi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image" Target="../media/image69.gif"/><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7.gif"/><Relationship Id="rId5" Type="http://schemas.openxmlformats.org/officeDocument/2006/relationships/image" Target="../media/image76.gif"/><Relationship Id="rId4" Type="http://schemas.openxmlformats.org/officeDocument/2006/relationships/image" Target="../media/image75.gif"/></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0.png"/><Relationship Id="rId7" Type="http://schemas.openxmlformats.org/officeDocument/2006/relationships/image" Target="../media/image84.gif"/><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83.gif"/><Relationship Id="rId5" Type="http://schemas.openxmlformats.org/officeDocument/2006/relationships/image" Target="../media/image82.gif"/><Relationship Id="rId4" Type="http://schemas.openxmlformats.org/officeDocument/2006/relationships/image" Target="../media/image81.png"/><Relationship Id="rId9" Type="http://schemas.openxmlformats.org/officeDocument/2006/relationships/image" Target="../media/image86.jpeg"/></Relationships>
</file>

<file path=ppt/slides/_rels/slide95.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0.png"/><Relationship Id="rId7" Type="http://schemas.openxmlformats.org/officeDocument/2006/relationships/image" Target="../media/image84.gif"/><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83.gif"/><Relationship Id="rId5" Type="http://schemas.openxmlformats.org/officeDocument/2006/relationships/image" Target="../media/image82.gif"/><Relationship Id="rId10" Type="http://schemas.openxmlformats.org/officeDocument/2006/relationships/image" Target="../media/image87.gif"/><Relationship Id="rId4" Type="http://schemas.openxmlformats.org/officeDocument/2006/relationships/image" Target="../media/image81.png"/><Relationship Id="rId9" Type="http://schemas.openxmlformats.org/officeDocument/2006/relationships/image" Target="../media/image86.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3.jpeg"/><Relationship Id="rId3" Type="http://schemas.microsoft.com/office/2007/relationships/media" Target="file:///C:\Users\syousuke\OneDrive%20-%20&#12372;&#12367;&#12425;&#12367;&#12420;&#20315;&#27264;&#24215;\PowerPoint-data\&#12499;&#12487;&#12458;&#65293;&#21205;&#30011;\natumaturi2007.wmv" TargetMode="External"/><Relationship Id="rId7" Type="http://schemas.openxmlformats.org/officeDocument/2006/relationships/slideLayout" Target="../slideLayouts/slideLayout13.xml"/><Relationship Id="rId12" Type="http://schemas.openxmlformats.org/officeDocument/2006/relationships/image" Target="../media/image92.jpg"/><Relationship Id="rId2" Type="http://schemas.openxmlformats.org/officeDocument/2006/relationships/video" Target="file:///C:\Users\syousuke\OneDrive%20-%20&#12372;&#12367;&#12425;&#12367;&#12420;&#20315;&#27264;&#24215;\PowerPoint-data\&#12499;&#12487;&#12458;&#65293;&#21205;&#30011;\mochitsuki2005.wmv" TargetMode="External"/><Relationship Id="rId1" Type="http://schemas.microsoft.com/office/2007/relationships/media" Target="file:///C:\Users\syousuke\OneDrive%20-%20&#12372;&#12367;&#12425;&#12367;&#12420;&#20315;&#27264;&#24215;\PowerPoint-data\&#12499;&#12487;&#12458;&#65293;&#21205;&#30011;\mochitsuki2005.wmv" TargetMode="External"/><Relationship Id="rId6" Type="http://schemas.openxmlformats.org/officeDocument/2006/relationships/video" Target="file:///C:\Users\syousuke\OneDrive%20-%20&#12372;&#12367;&#12425;&#12367;&#12420;&#20315;&#27264;&#24215;\PowerPoint-data\&#12499;&#12487;&#12458;&#65293;&#21205;&#30011;\crean-sakusen2007.wmv" TargetMode="External"/><Relationship Id="rId11" Type="http://schemas.openxmlformats.org/officeDocument/2006/relationships/image" Target="../media/image91.gif"/><Relationship Id="rId5" Type="http://schemas.microsoft.com/office/2007/relationships/media" Target="file:///C:\Users\syousuke\OneDrive%20-%20&#12372;&#12367;&#12425;&#12367;&#12420;&#20315;&#27264;&#24215;\PowerPoint-data\&#12499;&#12487;&#12458;&#65293;&#21205;&#30011;\crean-sakusen2007.wmv" TargetMode="External"/><Relationship Id="rId10" Type="http://schemas.openxmlformats.org/officeDocument/2006/relationships/image" Target="../media/image90.png"/><Relationship Id="rId4" Type="http://schemas.openxmlformats.org/officeDocument/2006/relationships/video" Target="file:///C:\Users\syousuke\OneDrive%20-%20&#12372;&#12367;&#12425;&#12367;&#12420;&#20315;&#27264;&#24215;\PowerPoint-data\&#12499;&#12487;&#12458;&#65293;&#21205;&#30011;\natumaturi2007.wmv" TargetMode="External"/><Relationship Id="rId9" Type="http://schemas.openxmlformats.org/officeDocument/2006/relationships/image" Target="../media/image89.png"/><Relationship Id="rId14" Type="http://schemas.openxmlformats.org/officeDocument/2006/relationships/image" Target="../media/image94.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8.jpg"/><Relationship Id="rId5" Type="http://schemas.openxmlformats.org/officeDocument/2006/relationships/image" Target="../media/image97.jpeg"/><Relationship Id="rId4" Type="http://schemas.openxmlformats.org/officeDocument/2006/relationships/image" Target="../media/image9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008000"/>
          </a:solidFill>
          <a:ln w="9525">
            <a:noFill/>
            <a:miter lim="800000"/>
            <a:headEnd/>
            <a:tailEnd/>
          </a:ln>
          <a:effectLst/>
        </p:spPr>
        <p:txBody>
          <a:bodyPr wrap="none" anchor="ctr"/>
          <a:lstStyle/>
          <a:p>
            <a:pPr algn="ctr"/>
            <a:r>
              <a:rPr lang="en-US" altLang="ja-JP" sz="9600" dirty="0">
                <a:solidFill>
                  <a:schemeClr val="bg1"/>
                </a:solidFill>
                <a:latin typeface="Arial Black" panose="020B0A04020102020204" pitchFamily="34" charset="0"/>
              </a:rPr>
              <a:t>BOUSAI</a:t>
            </a:r>
            <a:endParaRPr lang="ja-JP" altLang="en-US" sz="9600" dirty="0">
              <a:solidFill>
                <a:schemeClr val="bg1"/>
              </a:solidFill>
              <a:latin typeface="Arial Black" panose="020B0A04020102020204" pitchFamily="34" charset="0"/>
            </a:endParaRPr>
          </a:p>
          <a:p>
            <a:pPr algn="ctr"/>
            <a:r>
              <a:rPr lang="en-US" altLang="ja-JP" sz="4400" dirty="0">
                <a:solidFill>
                  <a:srgbClr val="FFFF00"/>
                </a:solidFill>
                <a:latin typeface="Arial Black" panose="020B0A04020102020204" pitchFamily="34" charset="0"/>
              </a:rPr>
              <a:t>Disaster Management</a:t>
            </a:r>
          </a:p>
          <a:p>
            <a:pPr algn="ctr"/>
            <a:endParaRPr lang="en-US" altLang="ja-JP" sz="4400" dirty="0">
              <a:solidFill>
                <a:srgbClr val="FFFF00"/>
              </a:solidFill>
              <a:latin typeface="Arial Black" panose="020B0A04020102020204" pitchFamily="34" charset="0"/>
            </a:endParaRPr>
          </a:p>
          <a:p>
            <a:pPr algn="ctr"/>
            <a:endParaRPr lang="en-US" altLang="ja-JP" sz="4400" dirty="0">
              <a:solidFill>
                <a:srgbClr val="FFFF00"/>
              </a:solidFill>
              <a:latin typeface="Arial Black" panose="020B0A04020102020204" pitchFamily="34" charset="0"/>
            </a:endParaRPr>
          </a:p>
          <a:p>
            <a:pPr algn="ctr"/>
            <a:endParaRPr lang="ja-JP" altLang="en-US" sz="4400" dirty="0">
              <a:solidFill>
                <a:srgbClr val="FFFF00"/>
              </a:solidFill>
              <a:latin typeface="Arial Black" panose="020B0A04020102020204" pitchFamily="34" charset="0"/>
            </a:endParaRPr>
          </a:p>
          <a:p>
            <a:pPr algn="ctr"/>
            <a:endParaRPr lang="ja-JP" altLang="en-US" sz="4400" dirty="0">
              <a:solidFill>
                <a:srgbClr val="FFFF00"/>
              </a:solidFill>
              <a:latin typeface="Arial Black" panose="020B0A04020102020204" pitchFamily="34" charset="0"/>
            </a:endParaRPr>
          </a:p>
          <a:p>
            <a:pPr algn="ctr"/>
            <a:endParaRPr lang="ja-JP" altLang="en-US" sz="2800" dirty="0">
              <a:solidFill>
                <a:schemeClr val="bg1"/>
              </a:solidFill>
              <a:latin typeface="Arial Black" panose="020B0A04020102020204" pitchFamily="34" charset="0"/>
            </a:endParaRPr>
          </a:p>
          <a:p>
            <a:pPr algn="ctr"/>
            <a:r>
              <a:rPr lang="en-US" altLang="ja-JP" sz="2800" dirty="0">
                <a:solidFill>
                  <a:schemeClr val="bg1"/>
                </a:solidFill>
                <a:latin typeface="Arial Black" panose="020B0A04020102020204" pitchFamily="34" charset="0"/>
              </a:rPr>
              <a:t>Syousuke Ohnishi</a:t>
            </a:r>
            <a:endParaRPr lang="ja-JP" altLang="en-US" sz="2800" dirty="0">
              <a:solidFill>
                <a:schemeClr val="bg1"/>
              </a:solidFill>
              <a:latin typeface="Arial Black" panose="020B0A04020102020204" pitchFamily="34" charset="0"/>
            </a:endParaRPr>
          </a:p>
          <a:p>
            <a:pPr algn="ctr"/>
            <a:r>
              <a:rPr lang="en-US" altLang="ja-JP" sz="2800" dirty="0" err="1">
                <a:solidFill>
                  <a:srgbClr val="FFFF00"/>
                </a:solidFill>
                <a:latin typeface="Arial Black" panose="020B0A04020102020204" pitchFamily="34" charset="0"/>
              </a:rPr>
              <a:t>bo-sai.tokyo</a:t>
            </a:r>
            <a:endParaRPr lang="en-US" altLang="ja-JP" sz="2800" dirty="0">
              <a:solidFill>
                <a:srgbClr val="FFFF00"/>
              </a:solidFill>
              <a:latin typeface="Arial Black" panose="020B0A04020102020204" pitchFamily="34" charset="0"/>
            </a:endParaRPr>
          </a:p>
        </p:txBody>
      </p:sp>
      <p:grpSp>
        <p:nvGrpSpPr>
          <p:cNvPr id="4" name="グループ化 3">
            <a:extLst>
              <a:ext uri="{FF2B5EF4-FFF2-40B4-BE49-F238E27FC236}">
                <a16:creationId xmlns:a16="http://schemas.microsoft.com/office/drawing/2014/main" id="{2E2AE89A-2738-40A8-BCB9-98DB3802143F}"/>
              </a:ext>
            </a:extLst>
          </p:cNvPr>
          <p:cNvGrpSpPr/>
          <p:nvPr/>
        </p:nvGrpSpPr>
        <p:grpSpPr>
          <a:xfrm>
            <a:off x="3919147" y="2636912"/>
            <a:ext cx="4905455" cy="2577142"/>
            <a:chOff x="4148789" y="1078266"/>
            <a:chExt cx="4905455" cy="3570109"/>
          </a:xfrm>
        </p:grpSpPr>
        <p:sp>
          <p:nvSpPr>
            <p:cNvPr id="5" name="フローチャート: 順次アクセス記憶 4">
              <a:extLst>
                <a:ext uri="{FF2B5EF4-FFF2-40B4-BE49-F238E27FC236}">
                  <a16:creationId xmlns:a16="http://schemas.microsoft.com/office/drawing/2014/main" id="{D0A2D7CA-275C-4433-8396-542DBF996584}"/>
                </a:ext>
              </a:extLst>
            </p:cNvPr>
            <p:cNvSpPr/>
            <p:nvPr/>
          </p:nvSpPr>
          <p:spPr bwMode="auto">
            <a:xfrm flipH="1">
              <a:off x="4540249" y="1078266"/>
              <a:ext cx="4513995" cy="3461144"/>
            </a:xfrm>
            <a:prstGeom prst="flowChartMagneticTape">
              <a:avLst/>
            </a:prstGeom>
            <a:solidFill>
              <a:schemeClr val="bg1"/>
            </a:solidFill>
            <a:ln w="9525">
              <a:noFill/>
              <a:miter lim="800000"/>
              <a:headEnd/>
              <a:tailEnd/>
            </a:ln>
            <a:effectLst/>
          </p:spPr>
          <p:txBody>
            <a:bodyPr wrap="none" rtlCol="0" anchor="ctr"/>
            <a:lstStyle/>
            <a:p>
              <a:pPr algn="ctr"/>
              <a:r>
                <a:rPr kumimoji="1" lang="ja-JP" altLang="en-US" sz="2400" dirty="0"/>
                <a:t>本日の講演データは</a:t>
              </a:r>
            </a:p>
            <a:p>
              <a:pPr algn="ctr"/>
              <a:r>
                <a:rPr kumimoji="1" lang="ja-JP" altLang="en-US" sz="2400" dirty="0"/>
                <a:t>左記のＱＲコード読み取り</a:t>
              </a:r>
              <a:endParaRPr kumimoji="1" lang="en-US" altLang="ja-JP" sz="2400" dirty="0"/>
            </a:p>
            <a:p>
              <a:pPr algn="ctr"/>
              <a:r>
                <a:rPr kumimoji="1" lang="ja-JP" altLang="en-US" sz="2400" dirty="0"/>
                <a:t>または検索「</a:t>
              </a:r>
              <a:r>
                <a:rPr kumimoji="1" lang="en-US" altLang="ja-JP" sz="2400" b="1" dirty="0" err="1"/>
                <a:t>bo-sai.tokyo</a:t>
              </a:r>
              <a:r>
                <a:rPr kumimoji="1" lang="ja-JP" altLang="en-US" sz="2400" dirty="0"/>
                <a:t>」で</a:t>
              </a:r>
            </a:p>
            <a:p>
              <a:pPr algn="ctr"/>
              <a:r>
                <a:rPr kumimoji="1" lang="ja-JP" altLang="en-US" sz="2400" dirty="0"/>
                <a:t>ダウンロードできます</a:t>
              </a:r>
              <a:endParaRPr lang="en-US" altLang="ja-JP" sz="2400" dirty="0"/>
            </a:p>
            <a:p>
              <a:pPr algn="ctr"/>
              <a:r>
                <a:rPr kumimoji="1" lang="ja-JP" altLang="en-US" sz="2400" dirty="0"/>
                <a:t>ご自由にご利用下さい</a:t>
              </a:r>
            </a:p>
          </p:txBody>
        </p:sp>
        <p:sp>
          <p:nvSpPr>
            <p:cNvPr id="6" name="二等辺三角形 5">
              <a:extLst>
                <a:ext uri="{FF2B5EF4-FFF2-40B4-BE49-F238E27FC236}">
                  <a16:creationId xmlns:a16="http://schemas.microsoft.com/office/drawing/2014/main" id="{0934C5AA-9D9C-41FE-8B6B-621270DE4A2A}"/>
                </a:ext>
              </a:extLst>
            </p:cNvPr>
            <p:cNvSpPr/>
            <p:nvPr/>
          </p:nvSpPr>
          <p:spPr bwMode="auto">
            <a:xfrm rot="16200000">
              <a:off x="4038740" y="4043105"/>
              <a:ext cx="715319" cy="495221"/>
            </a:xfrm>
            <a:prstGeom prst="triangle">
              <a:avLst>
                <a:gd name="adj" fmla="val 50000"/>
              </a:avLst>
            </a:prstGeom>
            <a:solidFill>
              <a:schemeClr val="bg1"/>
            </a:solidFill>
            <a:ln w="9525">
              <a:noFill/>
              <a:miter lim="800000"/>
              <a:headEnd/>
              <a:tailEnd/>
            </a:ln>
            <a:effectLst/>
          </p:spPr>
          <p:txBody>
            <a:bodyPr wrap="none" rtlCol="0" anchor="ctr"/>
            <a:lstStyle/>
            <a:p>
              <a:pPr algn="ctr"/>
              <a:endParaRPr kumimoji="1" lang="ja-JP" altLang="en-US"/>
            </a:p>
          </p:txBody>
        </p:sp>
      </p:grpSp>
      <p:pic>
        <p:nvPicPr>
          <p:cNvPr id="7" name="図 6" descr="QR コード&#10;&#10;自動的に生成された説明">
            <a:extLst>
              <a:ext uri="{FF2B5EF4-FFF2-40B4-BE49-F238E27FC236}">
                <a16:creationId xmlns:a16="http://schemas.microsoft.com/office/drawing/2014/main" id="{1760566A-8C79-4D79-9031-11872FB23F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2583402"/>
            <a:ext cx="2952328" cy="2952328"/>
          </a:xfrm>
          <a:prstGeom prst="rect">
            <a:avLst/>
          </a:prstGeom>
        </p:spPr>
      </p:pic>
    </p:spTree>
    <p:extLst>
      <p:ext uri="{BB962C8B-B14F-4D97-AF65-F5344CB8AC3E}">
        <p14:creationId xmlns:p14="http://schemas.microsoft.com/office/powerpoint/2010/main" val="12420115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wrap="none" anchor="ctr"/>
          <a:lstStyle/>
          <a:p>
            <a:endParaRPr lang="ja-JP" altLang="en-US"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2" name="テキスト ボックス 11">
            <a:extLst>
              <a:ext uri="{FF2B5EF4-FFF2-40B4-BE49-F238E27FC236}">
                <a16:creationId xmlns:a16="http://schemas.microsoft.com/office/drawing/2014/main" id="{A69F319E-1718-4ACD-B5B6-72F585D3EC45}"/>
              </a:ext>
            </a:extLst>
          </p:cNvPr>
          <p:cNvSpPr txBox="1"/>
          <p:nvPr/>
        </p:nvSpPr>
        <p:spPr>
          <a:xfrm>
            <a:off x="1466808" y="1052736"/>
            <a:ext cx="6109365" cy="5044138"/>
          </a:xfrm>
          <a:prstGeom prst="rect">
            <a:avLst/>
          </a:prstGeom>
          <a:noFill/>
        </p:spPr>
        <p:txBody>
          <a:bodyPr wrap="none" rtlCol="0">
            <a:spAutoFit/>
          </a:bodyPr>
          <a:lstStyle/>
          <a:p>
            <a:pPr algn="ctr">
              <a:lnSpc>
                <a:spcPts val="10000"/>
              </a:lnSpc>
            </a:pPr>
            <a:r>
              <a:rPr lang="ja-JP" altLang="en-US" sz="6600" dirty="0">
                <a:solidFill>
                  <a:schemeClr val="bg1"/>
                </a:solidFill>
                <a:effectLst>
                  <a:outerShdw blurRad="50800" dist="38100" dir="2700000" algn="tl" rotWithShape="0">
                    <a:prstClr val="black">
                      <a:alpha val="40000"/>
                    </a:prstClr>
                  </a:outerShdw>
                </a:effectLst>
                <a:latin typeface="ＤＦＰ特太ゴシック体" panose="020B0A00010101010101" pitchFamily="50" charset="-128"/>
                <a:ea typeface="ＤＦＰ特太ゴシック体" panose="020B0A00010101010101" pitchFamily="50" charset="-128"/>
              </a:rPr>
              <a:t>その為に</a:t>
            </a:r>
            <a:endParaRPr lang="en-US" altLang="ja-JP" sz="6600" dirty="0">
              <a:solidFill>
                <a:schemeClr val="bg1"/>
              </a:solidFill>
              <a:effectLst>
                <a:outerShdw blurRad="50800" dist="38100" dir="2700000" algn="tl" rotWithShape="0">
                  <a:prstClr val="black">
                    <a:alpha val="40000"/>
                  </a:prstClr>
                </a:outerShdw>
              </a:effectLst>
              <a:latin typeface="ＤＦＰ特太ゴシック体" panose="020B0A00010101010101" pitchFamily="50" charset="-128"/>
              <a:ea typeface="ＤＦＰ特太ゴシック体" panose="020B0A00010101010101" pitchFamily="50" charset="-128"/>
            </a:endParaRPr>
          </a:p>
          <a:p>
            <a:pPr algn="ctr">
              <a:lnSpc>
                <a:spcPts val="10000"/>
              </a:lnSpc>
            </a:pPr>
            <a:r>
              <a:rPr lang="ja-JP" altLang="en-US" sz="6600" dirty="0">
                <a:solidFill>
                  <a:schemeClr val="bg1"/>
                </a:solidFill>
                <a:effectLst>
                  <a:outerShdw blurRad="50800" dist="38100" dir="2700000" algn="tl" rotWithShape="0">
                    <a:prstClr val="black">
                      <a:alpha val="40000"/>
                    </a:prstClr>
                  </a:outerShdw>
                </a:effectLst>
                <a:latin typeface="ＤＦＰ特太ゴシック体" panose="020B0A00010101010101" pitchFamily="50" charset="-128"/>
                <a:ea typeface="ＤＦＰ特太ゴシック体" panose="020B0A00010101010101" pitchFamily="50" charset="-128"/>
              </a:rPr>
              <a:t>あなた自身が</a:t>
            </a:r>
          </a:p>
          <a:p>
            <a:pPr algn="ctr">
              <a:lnSpc>
                <a:spcPts val="10000"/>
              </a:lnSpc>
            </a:pPr>
            <a:r>
              <a:rPr lang="ja-JP" altLang="en-US" sz="6600" dirty="0">
                <a:solidFill>
                  <a:schemeClr val="bg1"/>
                </a:solidFill>
                <a:effectLst>
                  <a:outerShdw blurRad="50800" dist="38100" dir="2700000" algn="tl" rotWithShape="0">
                    <a:prstClr val="black">
                      <a:alpha val="40000"/>
                    </a:prstClr>
                  </a:outerShdw>
                </a:effectLst>
                <a:latin typeface="ＤＦＰ特太ゴシック体" panose="020B0A00010101010101" pitchFamily="50" charset="-128"/>
                <a:ea typeface="ＤＦＰ特太ゴシック体" panose="020B0A00010101010101" pitchFamily="50" charset="-128"/>
              </a:rPr>
              <a:t>やるべきことが</a:t>
            </a:r>
          </a:p>
          <a:p>
            <a:pPr algn="ctr">
              <a:lnSpc>
                <a:spcPts val="10000"/>
              </a:lnSpc>
            </a:pPr>
            <a:r>
              <a:rPr lang="ja-JP" altLang="en-US" sz="6600" dirty="0">
                <a:solidFill>
                  <a:schemeClr val="bg1"/>
                </a:solidFill>
                <a:effectLst>
                  <a:outerShdw blurRad="50800" dist="38100" dir="2700000" algn="tl" rotWithShape="0">
                    <a:prstClr val="black">
                      <a:alpha val="40000"/>
                    </a:prstClr>
                  </a:outerShdw>
                </a:effectLst>
                <a:latin typeface="ＤＦＰ特太ゴシック体" panose="020B0A00010101010101" pitchFamily="50" charset="-128"/>
                <a:ea typeface="ＤＦＰ特太ゴシック体" panose="020B0A00010101010101" pitchFamily="50" charset="-128"/>
              </a:rPr>
              <a:t>あります</a:t>
            </a:r>
          </a:p>
        </p:txBody>
      </p:sp>
    </p:spTree>
    <p:extLst>
      <p:ext uri="{BB962C8B-B14F-4D97-AF65-F5344CB8AC3E}">
        <p14:creationId xmlns:p14="http://schemas.microsoft.com/office/powerpoint/2010/main" val="2276078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animEffect transition="in" filter="barn(inVertical)">
                                      <p:cBhvr>
                                        <p:cTn id="11" dur="500"/>
                                        <p:tgtEl>
                                          <p:spTgt spid="12">
                                            <p:txEl>
                                              <p:pRg st="1" end="1"/>
                                            </p:txEl>
                                          </p:spTgt>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animEffect transition="in" filter="barn(inVertical)">
                                      <p:cBhvr>
                                        <p:cTn id="15" dur="500"/>
                                        <p:tgtEl>
                                          <p:spTgt spid="12">
                                            <p:txEl>
                                              <p:pRg st="2" end="2"/>
                                            </p:txEl>
                                          </p:spTgt>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animEffect transition="in" filter="barn(inVertical)">
                                      <p:cBhvr>
                                        <p:cTn id="19"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D239BC9-8ECF-40C7-B5ED-A378B76A3F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1992" y="1791970"/>
            <a:ext cx="2145250" cy="1305027"/>
          </a:xfrm>
          <a:prstGeom prst="rect">
            <a:avLst/>
          </a:prstGeom>
          <a:ln>
            <a:noFill/>
          </a:ln>
          <a:effectLst>
            <a:softEdge rad="112500"/>
          </a:effectLst>
        </p:spPr>
      </p:pic>
      <p:sp>
        <p:nvSpPr>
          <p:cNvPr id="59396" name="Rectangle 12"/>
          <p:cNvSpPr>
            <a:spLocks noChangeArrowheads="1"/>
          </p:cNvSpPr>
          <p:nvPr/>
        </p:nvSpPr>
        <p:spPr bwMode="auto">
          <a:xfrm>
            <a:off x="539552" y="980728"/>
            <a:ext cx="8208912" cy="5328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t"/>
          <a:lstStyle>
            <a:lvl1pPr eaLnBrk="0" hangingPunct="0">
              <a:defRPr kumimoji="1" sz="3200">
                <a:solidFill>
                  <a:schemeClr val="tx1"/>
                </a:solidFill>
                <a:latin typeface="Calibri" pitchFamily="34" charset="0"/>
                <a:ea typeface="ＭＳ Ｐゴシック" charset="-128"/>
              </a:defRPr>
            </a:lvl1pPr>
            <a:lvl2pPr marL="742950" indent="-285750" eaLnBrk="0" hangingPunct="0">
              <a:defRPr kumimoji="1" sz="3200">
                <a:solidFill>
                  <a:schemeClr val="tx1"/>
                </a:solidFill>
                <a:latin typeface="Calibri" pitchFamily="34" charset="0"/>
                <a:ea typeface="ＭＳ Ｐゴシック" charset="-128"/>
              </a:defRPr>
            </a:lvl2pPr>
            <a:lvl3pPr marL="1143000" indent="-228600" eaLnBrk="0" hangingPunct="0">
              <a:defRPr kumimoji="1" sz="3200">
                <a:solidFill>
                  <a:schemeClr val="tx1"/>
                </a:solidFill>
                <a:latin typeface="Calibri" pitchFamily="34" charset="0"/>
                <a:ea typeface="ＭＳ Ｐゴシック" charset="-128"/>
              </a:defRPr>
            </a:lvl3pPr>
            <a:lvl4pPr marL="1600200" indent="-228600" eaLnBrk="0" hangingPunct="0">
              <a:defRPr kumimoji="1" sz="3200">
                <a:solidFill>
                  <a:schemeClr val="tx1"/>
                </a:solidFill>
                <a:latin typeface="Calibri" pitchFamily="34" charset="0"/>
                <a:ea typeface="ＭＳ Ｐゴシック" charset="-128"/>
              </a:defRPr>
            </a:lvl4pPr>
            <a:lvl5pPr marL="2057400" indent="-228600" eaLnBrk="0" hangingPunct="0">
              <a:defRPr kumimoji="1" sz="3200">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sz="3200">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sz="3200">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sz="3200">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sz="3200">
                <a:solidFill>
                  <a:schemeClr val="tx1"/>
                </a:solidFill>
                <a:latin typeface="Calibri" pitchFamily="34" charset="0"/>
                <a:ea typeface="ＭＳ Ｐゴシック" charset="-128"/>
              </a:defRPr>
            </a:lvl9pPr>
          </a:lstStyle>
          <a:p>
            <a:pPr marL="571500" indent="-571500" eaLnBrk="1" hangingPunct="1">
              <a:buFont typeface="Arial" panose="020B0604020202020204" pitchFamily="34" charset="0"/>
              <a:buChar char="•"/>
            </a:pPr>
            <a:r>
              <a:rPr lang="ja-JP" altLang="en-US" sz="4000" dirty="0">
                <a:solidFill>
                  <a:srgbClr val="FF0000"/>
                </a:solidFill>
              </a:rPr>
              <a:t>「あいさつ運動」は防災活動の基本</a:t>
            </a:r>
            <a:endParaRPr lang="en-US" altLang="ja-JP" sz="4000" dirty="0">
              <a:solidFill>
                <a:srgbClr val="FF0000"/>
              </a:solidFill>
            </a:endParaRPr>
          </a:p>
          <a:p>
            <a:pPr marL="457200" indent="-457200">
              <a:buFont typeface="Arial" panose="020B0604020202020204" pitchFamily="34" charset="0"/>
              <a:buChar char="•"/>
            </a:pPr>
            <a:r>
              <a:rPr lang="ja-JP" altLang="en-US" sz="4000" dirty="0"/>
              <a:t>あいさつもない</a:t>
            </a:r>
          </a:p>
          <a:p>
            <a:pPr marL="457200" indent="-457200">
              <a:buFont typeface="Arial" panose="020B0604020202020204" pitchFamily="34" charset="0"/>
              <a:buChar char="•"/>
            </a:pPr>
            <a:r>
              <a:rPr lang="ja-JP" altLang="en-US" sz="4000" dirty="0"/>
              <a:t>コミュニティさえも薄い</a:t>
            </a:r>
          </a:p>
          <a:p>
            <a:pPr marL="457200" indent="-457200">
              <a:buFont typeface="Arial" panose="020B0604020202020204" pitchFamily="34" charset="0"/>
              <a:buChar char="•"/>
            </a:pPr>
            <a:r>
              <a:rPr lang="ja-JP" altLang="en-US" sz="4000" dirty="0"/>
              <a:t>この状態で「避難所運営」なんて</a:t>
            </a:r>
          </a:p>
          <a:p>
            <a:pPr marL="457200" indent="-457200">
              <a:buFont typeface="Arial" panose="020B0604020202020204" pitchFamily="34" charset="0"/>
              <a:buChar char="•"/>
            </a:pPr>
            <a:r>
              <a:rPr lang="ja-JP" altLang="en-US" sz="4000" dirty="0">
                <a:solidFill>
                  <a:srgbClr val="7030A0"/>
                </a:solidFill>
              </a:rPr>
              <a:t>絵に描いた餅</a:t>
            </a:r>
          </a:p>
          <a:p>
            <a:pPr marL="457200" indent="-457200">
              <a:buFont typeface="Arial" panose="020B0604020202020204" pitchFamily="34" charset="0"/>
              <a:buChar char="•"/>
            </a:pPr>
            <a:r>
              <a:rPr lang="ja-JP" altLang="en-US" sz="4000" dirty="0"/>
              <a:t>まずは</a:t>
            </a:r>
          </a:p>
          <a:p>
            <a:pPr marL="457200" indent="-457200">
              <a:buFont typeface="Arial" panose="020B0604020202020204" pitchFamily="34" charset="0"/>
              <a:buChar char="•"/>
            </a:pPr>
            <a:r>
              <a:rPr lang="ja-JP" altLang="en-US" sz="4000" dirty="0"/>
              <a:t>あいさつからはじめよう！</a:t>
            </a:r>
          </a:p>
          <a:p>
            <a:pPr marL="457200" indent="-457200">
              <a:buFont typeface="Arial" panose="020B0604020202020204" pitchFamily="34" charset="0"/>
              <a:buChar char="•"/>
            </a:pPr>
            <a:r>
              <a:rPr lang="ja-JP" altLang="en-US" sz="4000" dirty="0">
                <a:solidFill>
                  <a:srgbClr val="FF0000"/>
                </a:solidFill>
              </a:rPr>
              <a:t>あいさつで地域力アップ</a:t>
            </a:r>
            <a:endParaRPr lang="en-US" altLang="ja-JP" sz="4000" dirty="0">
              <a:solidFill>
                <a:srgbClr val="FF0000"/>
              </a:solidFill>
            </a:endParaRPr>
          </a:p>
          <a:p>
            <a:pPr marL="457200" indent="-457200">
              <a:buFont typeface="Arial" panose="020B0604020202020204" pitchFamily="34" charset="0"/>
              <a:buChar char="•"/>
            </a:pPr>
            <a:r>
              <a:rPr lang="ja-JP" altLang="en-US" sz="4000">
                <a:solidFill>
                  <a:srgbClr val="FF0000"/>
                </a:solidFill>
              </a:rPr>
              <a:t>コミュニティ力をアップせよ！</a:t>
            </a:r>
            <a:endParaRPr lang="ja-JP" altLang="en-US" sz="4000" dirty="0">
              <a:solidFill>
                <a:srgbClr val="FF0000"/>
              </a:solidFill>
            </a:endParaRPr>
          </a:p>
        </p:txBody>
      </p:sp>
      <p:sp>
        <p:nvSpPr>
          <p:cNvPr id="59395" name="Rectangle 11"/>
          <p:cNvSpPr>
            <a:spLocks noChangeArrowheads="1"/>
          </p:cNvSpPr>
          <p:nvPr/>
        </p:nvSpPr>
        <p:spPr bwMode="auto">
          <a:xfrm>
            <a:off x="827088" y="5013325"/>
            <a:ext cx="295275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3200">
                <a:solidFill>
                  <a:schemeClr val="tx1"/>
                </a:solidFill>
                <a:latin typeface="Calibri" pitchFamily="34" charset="0"/>
                <a:ea typeface="ＭＳ Ｐゴシック" charset="-128"/>
              </a:defRPr>
            </a:lvl1pPr>
            <a:lvl2pPr marL="742950" indent="-285750" eaLnBrk="0" hangingPunct="0">
              <a:defRPr kumimoji="1" sz="3200">
                <a:solidFill>
                  <a:schemeClr val="tx1"/>
                </a:solidFill>
                <a:latin typeface="Calibri" pitchFamily="34" charset="0"/>
                <a:ea typeface="ＭＳ Ｐゴシック" charset="-128"/>
              </a:defRPr>
            </a:lvl2pPr>
            <a:lvl3pPr marL="1143000" indent="-228600" eaLnBrk="0" hangingPunct="0">
              <a:defRPr kumimoji="1" sz="3200">
                <a:solidFill>
                  <a:schemeClr val="tx1"/>
                </a:solidFill>
                <a:latin typeface="Calibri" pitchFamily="34" charset="0"/>
                <a:ea typeface="ＭＳ Ｐゴシック" charset="-128"/>
              </a:defRPr>
            </a:lvl3pPr>
            <a:lvl4pPr marL="1600200" indent="-228600" eaLnBrk="0" hangingPunct="0">
              <a:defRPr kumimoji="1" sz="3200">
                <a:solidFill>
                  <a:schemeClr val="tx1"/>
                </a:solidFill>
                <a:latin typeface="Calibri" pitchFamily="34" charset="0"/>
                <a:ea typeface="ＭＳ Ｐゴシック" charset="-128"/>
              </a:defRPr>
            </a:lvl4pPr>
            <a:lvl5pPr marL="2057400" indent="-228600" eaLnBrk="0" hangingPunct="0">
              <a:defRPr kumimoji="1" sz="3200">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sz="3200">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sz="3200">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sz="3200">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sz="3200">
                <a:solidFill>
                  <a:schemeClr val="tx1"/>
                </a:solidFill>
                <a:latin typeface="Calibri" pitchFamily="34" charset="0"/>
                <a:ea typeface="ＭＳ Ｐゴシック" charset="-128"/>
              </a:defRPr>
            </a:lvl9pPr>
          </a:lstStyle>
          <a:p>
            <a:pPr algn="ctr" eaLnBrk="1" hangingPunct="1"/>
            <a:endParaRPr lang="ja-JP" altLang="en-US"/>
          </a:p>
        </p:txBody>
      </p:sp>
      <p:pic>
        <p:nvPicPr>
          <p:cNvPr id="8194" name="Picture 2" descr="あいさつ運動－2010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1135" y="2780929"/>
            <a:ext cx="2206542" cy="3037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3" descr="あいさつ運動－２０完成"/>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1218" y="1999558"/>
            <a:ext cx="2145249" cy="3037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4" descr="あいさつ運動－笑顔は世界の共通語"/>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727" y="1999558"/>
            <a:ext cx="2004009" cy="3037993"/>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pic>
      <p:pic>
        <p:nvPicPr>
          <p:cNvPr id="8197" name="Picture 5" descr="あいさつ運動－ありがとうは心の花束"/>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03517" y="2780928"/>
            <a:ext cx="2139920" cy="303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5"/>
          <p:cNvSpPr txBox="1">
            <a:spLocks noChangeArrowheads="1"/>
          </p:cNvSpPr>
          <p:nvPr/>
        </p:nvSpPr>
        <p:spPr>
          <a:xfrm>
            <a:off x="158824" y="44624"/>
            <a:ext cx="8229600" cy="706090"/>
          </a:xfrm>
          <a:prstGeom prst="rect">
            <a:avLst/>
          </a:prstGeom>
          <a:effectLst/>
        </p:spPr>
        <p:txBody>
          <a:bodyPr/>
          <a:lst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pitchFamily="50" charset="-128"/>
              </a:defRPr>
            </a:lvl2pPr>
            <a:lvl3pPr algn="ctr" rtl="0" fontAlgn="base">
              <a:spcBef>
                <a:spcPct val="0"/>
              </a:spcBef>
              <a:spcAft>
                <a:spcPct val="0"/>
              </a:spcAft>
              <a:defRPr kumimoji="1" sz="4400">
                <a:solidFill>
                  <a:schemeClr val="tx2"/>
                </a:solidFill>
                <a:latin typeface="Arial" charset="0"/>
                <a:ea typeface="ＭＳ Ｐゴシック" pitchFamily="50" charset="-128"/>
              </a:defRPr>
            </a:lvl3pPr>
            <a:lvl4pPr algn="ctr" rtl="0" fontAlgn="base">
              <a:spcBef>
                <a:spcPct val="0"/>
              </a:spcBef>
              <a:spcAft>
                <a:spcPct val="0"/>
              </a:spcAft>
              <a:defRPr kumimoji="1" sz="4400">
                <a:solidFill>
                  <a:schemeClr val="tx2"/>
                </a:solidFill>
                <a:latin typeface="Arial" charset="0"/>
                <a:ea typeface="ＭＳ Ｐゴシック" pitchFamily="50" charset="-128"/>
              </a:defRPr>
            </a:lvl4pPr>
            <a:lvl5pPr algn="ctr" rtl="0" fontAlgn="base">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algn="l">
              <a:defRPr/>
            </a:pPr>
            <a:r>
              <a:rPr lang="ja-JP" altLang="en-US" sz="2800" kern="0" dirty="0">
                <a:solidFill>
                  <a:srgbClr val="FFFF00"/>
                </a:solidFill>
              </a:rPr>
              <a:t>究極の生活防災活動「</a:t>
            </a:r>
            <a:r>
              <a:rPr lang="ja-JP" altLang="en-US" sz="2800" kern="0" dirty="0">
                <a:solidFill>
                  <a:schemeClr val="bg1"/>
                </a:solidFill>
              </a:rPr>
              <a:t>楽しく防災活動をやろう</a:t>
            </a:r>
            <a:r>
              <a:rPr lang="ja-JP" altLang="en-US" sz="2800" kern="0" dirty="0">
                <a:solidFill>
                  <a:srgbClr val="FFFF00"/>
                </a:solidFill>
              </a:rPr>
              <a:t>」</a:t>
            </a:r>
          </a:p>
        </p:txBody>
      </p:sp>
      <p:pic>
        <p:nvPicPr>
          <p:cNvPr id="4" name="図 3">
            <a:extLst>
              <a:ext uri="{FF2B5EF4-FFF2-40B4-BE49-F238E27FC236}">
                <a16:creationId xmlns:a16="http://schemas.microsoft.com/office/drawing/2014/main" id="{232C5760-04ED-494D-9EA8-680C258625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71357" y="3698477"/>
            <a:ext cx="3777107" cy="2610843"/>
          </a:xfrm>
          <a:prstGeom prst="rect">
            <a:avLst/>
          </a:prstGeom>
        </p:spPr>
      </p:pic>
      <p:sp>
        <p:nvSpPr>
          <p:cNvPr id="5" name="吹き出し: 円形 4">
            <a:extLst>
              <a:ext uri="{FF2B5EF4-FFF2-40B4-BE49-F238E27FC236}">
                <a16:creationId xmlns:a16="http://schemas.microsoft.com/office/drawing/2014/main" id="{B812AD93-ADB6-4859-810C-D6B0D09DB1BA}"/>
              </a:ext>
            </a:extLst>
          </p:cNvPr>
          <p:cNvSpPr/>
          <p:nvPr/>
        </p:nvSpPr>
        <p:spPr bwMode="auto">
          <a:xfrm>
            <a:off x="5971667" y="1769544"/>
            <a:ext cx="2776797" cy="1813926"/>
          </a:xfrm>
          <a:prstGeom prst="wedgeEllipseCallout">
            <a:avLst>
              <a:gd name="adj1" fmla="val 13961"/>
              <a:gd name="adj2" fmla="val 84171"/>
            </a:avLst>
          </a:prstGeom>
          <a:solidFill>
            <a:srgbClr val="FFFF00"/>
          </a:solidFill>
          <a:ln w="9525">
            <a:noFill/>
            <a:miter lim="800000"/>
            <a:headEnd/>
            <a:tailEnd/>
          </a:ln>
          <a:effectLst/>
        </p:spPr>
        <p:txBody>
          <a:bodyPr wrap="none" rtlCol="0" anchor="ctr"/>
          <a:lstStyle/>
          <a:p>
            <a:pPr algn="ctr"/>
            <a:r>
              <a:rPr kumimoji="1" lang="ja-JP" altLang="en-US" sz="2800" dirty="0">
                <a:solidFill>
                  <a:srgbClr val="FF0000"/>
                </a:solidFill>
                <a:latin typeface="AR P悠々ゴシック体E" panose="040B0900000000000000" pitchFamily="50" charset="-128"/>
                <a:ea typeface="AR P悠々ゴシック体E" panose="040B0900000000000000" pitchFamily="50" charset="-128"/>
              </a:rPr>
              <a:t>食べることは</a:t>
            </a:r>
          </a:p>
          <a:p>
            <a:pPr algn="ctr"/>
            <a:r>
              <a:rPr kumimoji="1" lang="ja-JP" altLang="en-US" sz="2800" dirty="0">
                <a:solidFill>
                  <a:srgbClr val="FF0000"/>
                </a:solidFill>
                <a:latin typeface="AR P悠々ゴシック体E" panose="040B0900000000000000" pitchFamily="50" charset="-128"/>
                <a:ea typeface="AR P悠々ゴシック体E" panose="040B0900000000000000" pitchFamily="50" charset="-128"/>
              </a:rPr>
              <a:t>できない！</a:t>
            </a:r>
          </a:p>
        </p:txBody>
      </p:sp>
      <p:pic>
        <p:nvPicPr>
          <p:cNvPr id="9" name="図 8">
            <a:extLst>
              <a:ext uri="{FF2B5EF4-FFF2-40B4-BE49-F238E27FC236}">
                <a16:creationId xmlns:a16="http://schemas.microsoft.com/office/drawing/2014/main" id="{A03A635F-D142-4A84-A4EA-3BBF0B40D9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33604" y="1723450"/>
            <a:ext cx="3180986" cy="3001694"/>
          </a:xfrm>
          <a:prstGeom prst="rect">
            <a:avLst/>
          </a:prstGeom>
        </p:spPr>
      </p:pic>
    </p:spTree>
    <p:extLst>
      <p:ext uri="{BB962C8B-B14F-4D97-AF65-F5344CB8AC3E}">
        <p14:creationId xmlns:p14="http://schemas.microsoft.com/office/powerpoint/2010/main" val="74176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396">
                                            <p:txEl>
                                              <p:pRg st="1" end="1"/>
                                            </p:txEl>
                                          </p:spTgt>
                                        </p:tgtEl>
                                        <p:attrNameLst>
                                          <p:attrName>style.visibility</p:attrName>
                                        </p:attrNameLst>
                                      </p:cBhvr>
                                      <p:to>
                                        <p:strVal val="visible"/>
                                      </p:to>
                                    </p:set>
                                    <p:animEffect transition="in" filter="fade">
                                      <p:cBhvr>
                                        <p:cTn id="7" dur="500"/>
                                        <p:tgtEl>
                                          <p:spTgt spid="59396">
                                            <p:txEl>
                                              <p:pRg st="1" end="1"/>
                                            </p:txEl>
                                          </p:spTgt>
                                        </p:tgtEl>
                                      </p:cBhvr>
                                    </p:animEffect>
                                  </p:childTnLst>
                                </p:cTn>
                              </p:par>
                              <p:par>
                                <p:cTn id="8" presetID="10" presetClass="exit" presetSubtype="0" fill="hold" nodeType="withEffect">
                                  <p:stCondLst>
                                    <p:cond delay="0"/>
                                  </p:stCondLst>
                                  <p:childTnLst>
                                    <p:animEffect transition="out" filter="fade">
                                      <p:cBhvr>
                                        <p:cTn id="9" dur="500"/>
                                        <p:tgtEl>
                                          <p:spTgt spid="8196"/>
                                        </p:tgtEl>
                                      </p:cBhvr>
                                    </p:animEffect>
                                    <p:set>
                                      <p:cBhvr>
                                        <p:cTn id="10" dur="1" fill="hold">
                                          <p:stCondLst>
                                            <p:cond delay="499"/>
                                          </p:stCondLst>
                                        </p:cTn>
                                        <p:tgtEl>
                                          <p:spTgt spid="8196"/>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8197"/>
                                        </p:tgtEl>
                                      </p:cBhvr>
                                    </p:animEffect>
                                    <p:set>
                                      <p:cBhvr>
                                        <p:cTn id="13" dur="1" fill="hold">
                                          <p:stCondLst>
                                            <p:cond delay="499"/>
                                          </p:stCondLst>
                                        </p:cTn>
                                        <p:tgtEl>
                                          <p:spTgt spid="8197"/>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8195"/>
                                        </p:tgtEl>
                                      </p:cBhvr>
                                    </p:animEffect>
                                    <p:set>
                                      <p:cBhvr>
                                        <p:cTn id="16" dur="1" fill="hold">
                                          <p:stCondLst>
                                            <p:cond delay="499"/>
                                          </p:stCondLst>
                                        </p:cTn>
                                        <p:tgtEl>
                                          <p:spTgt spid="8195"/>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8194"/>
                                        </p:tgtEl>
                                      </p:cBhvr>
                                    </p:animEffect>
                                    <p:set>
                                      <p:cBhvr>
                                        <p:cTn id="19" dur="1" fill="hold">
                                          <p:stCondLst>
                                            <p:cond delay="499"/>
                                          </p:stCondLst>
                                        </p:cTn>
                                        <p:tgtEl>
                                          <p:spTgt spid="819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9396">
                                            <p:txEl>
                                              <p:pRg st="2" end="2"/>
                                            </p:txEl>
                                          </p:spTgt>
                                        </p:tgtEl>
                                        <p:attrNameLst>
                                          <p:attrName>style.visibility</p:attrName>
                                        </p:attrNameLst>
                                      </p:cBhvr>
                                      <p:to>
                                        <p:strVal val="visible"/>
                                      </p:to>
                                    </p:set>
                                    <p:animEffect transition="in" filter="fade">
                                      <p:cBhvr>
                                        <p:cTn id="24" dur="500"/>
                                        <p:tgtEl>
                                          <p:spTgt spid="59396">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9396">
                                            <p:txEl>
                                              <p:pRg st="3" end="3"/>
                                            </p:txEl>
                                          </p:spTgt>
                                        </p:tgtEl>
                                        <p:attrNameLst>
                                          <p:attrName>style.visibility</p:attrName>
                                        </p:attrNameLst>
                                      </p:cBhvr>
                                      <p:to>
                                        <p:strVal val="visible"/>
                                      </p:to>
                                    </p:set>
                                    <p:animEffect transition="in" filter="fade">
                                      <p:cBhvr>
                                        <p:cTn id="29" dur="500"/>
                                        <p:tgtEl>
                                          <p:spTgt spid="59396">
                                            <p:txEl>
                                              <p:pRg st="3" end="3"/>
                                            </p:txEl>
                                          </p:spTgt>
                                        </p:tgtEl>
                                      </p:cBhvr>
                                    </p:animEffect>
                                  </p:childTnLst>
                                </p:cTn>
                              </p:par>
                            </p:childTnLst>
                          </p:cTn>
                        </p:par>
                        <p:par>
                          <p:cTn id="30" fill="hold">
                            <p:stCondLst>
                              <p:cond delay="500"/>
                            </p:stCondLst>
                            <p:childTnLst>
                              <p:par>
                                <p:cTn id="31" presetID="14" presetClass="entr" presetSubtype="10" fill="hold" nodeType="after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randombar(horizontal)">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9396">
                                            <p:txEl>
                                              <p:pRg st="4" end="4"/>
                                            </p:txEl>
                                          </p:spTgt>
                                        </p:tgtEl>
                                        <p:attrNameLst>
                                          <p:attrName>style.visibility</p:attrName>
                                        </p:attrNameLst>
                                      </p:cBhvr>
                                      <p:to>
                                        <p:strVal val="visible"/>
                                      </p:to>
                                    </p:set>
                                    <p:animEffect transition="in" filter="fade">
                                      <p:cBhvr>
                                        <p:cTn id="38" dur="500"/>
                                        <p:tgtEl>
                                          <p:spTgt spid="59396">
                                            <p:txEl>
                                              <p:pRg st="4" end="4"/>
                                            </p:txEl>
                                          </p:spTgt>
                                        </p:tgtEl>
                                      </p:cBhvr>
                                    </p:animEffect>
                                  </p:childTnLst>
                                </p:cTn>
                              </p:par>
                            </p:childTnLst>
                          </p:cTn>
                        </p:par>
                        <p:par>
                          <p:cTn id="39" fill="hold">
                            <p:stCondLst>
                              <p:cond delay="500"/>
                            </p:stCondLst>
                            <p:childTnLst>
                              <p:par>
                                <p:cTn id="40" presetID="14" presetClass="entr" presetSubtype="10" fill="hold" nodeType="after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randombar(horizontal)">
                                      <p:cBhvr>
                                        <p:cTn id="42" dur="500"/>
                                        <p:tgtEl>
                                          <p:spTgt spid="4"/>
                                        </p:tgtEl>
                                      </p:cBhvr>
                                    </p:animEffect>
                                  </p:childTnLst>
                                </p:cTn>
                              </p:par>
                            </p:childTnLst>
                          </p:cTn>
                        </p:par>
                        <p:par>
                          <p:cTn id="43" fill="hold">
                            <p:stCondLst>
                              <p:cond delay="1000"/>
                            </p:stCondLst>
                            <p:childTnLst>
                              <p:par>
                                <p:cTn id="44" presetID="16" presetClass="entr" presetSubtype="21" fill="hold" grpId="0" nodeType="after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barn(inVertical)">
                                      <p:cBhvr>
                                        <p:cTn id="46" dur="500"/>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59396">
                                            <p:txEl>
                                              <p:pRg st="5" end="5"/>
                                            </p:txEl>
                                          </p:spTgt>
                                        </p:tgtEl>
                                        <p:attrNameLst>
                                          <p:attrName>style.visibility</p:attrName>
                                        </p:attrNameLst>
                                      </p:cBhvr>
                                      <p:to>
                                        <p:strVal val="visible"/>
                                      </p:to>
                                    </p:set>
                                    <p:animEffect transition="in" filter="fade">
                                      <p:cBhvr>
                                        <p:cTn id="51" dur="500"/>
                                        <p:tgtEl>
                                          <p:spTgt spid="59396">
                                            <p:txEl>
                                              <p:pRg st="5" end="5"/>
                                            </p:txEl>
                                          </p:spTgt>
                                        </p:tgtEl>
                                      </p:cBhvr>
                                    </p:animEffect>
                                  </p:childTnLst>
                                </p:cTn>
                              </p:par>
                              <p:par>
                                <p:cTn id="52" presetID="1" presetClass="exit" presetSubtype="0" fill="hold" nodeType="withEffect">
                                  <p:stCondLst>
                                    <p:cond delay="0"/>
                                  </p:stCondLst>
                                  <p:childTnLst>
                                    <p:set>
                                      <p:cBhvr>
                                        <p:cTn id="53" dur="1" fill="hold">
                                          <p:stCondLst>
                                            <p:cond delay="0"/>
                                          </p:stCondLst>
                                        </p:cTn>
                                        <p:tgtEl>
                                          <p:spTgt spid="4"/>
                                        </p:tgtEl>
                                        <p:attrNameLst>
                                          <p:attrName>style.visibility</p:attrName>
                                        </p:attrNameLst>
                                      </p:cBhvr>
                                      <p:to>
                                        <p:strVal val="hidden"/>
                                      </p:to>
                                    </p:set>
                                  </p:childTnLst>
                                </p:cTn>
                              </p:par>
                              <p:par>
                                <p:cTn id="54" presetID="1" presetClass="exit" presetSubtype="0" fill="hold" grpId="1" nodeType="withEffect">
                                  <p:stCondLst>
                                    <p:cond delay="0"/>
                                  </p:stCondLst>
                                  <p:childTnLst>
                                    <p:set>
                                      <p:cBhvr>
                                        <p:cTn id="55" dur="1" fill="hold">
                                          <p:stCondLst>
                                            <p:cond delay="0"/>
                                          </p:stCondLst>
                                        </p:cTn>
                                        <p:tgtEl>
                                          <p:spTgt spid="5"/>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59396">
                                            <p:txEl>
                                              <p:pRg st="6" end="6"/>
                                            </p:txEl>
                                          </p:spTgt>
                                        </p:tgtEl>
                                        <p:attrNameLst>
                                          <p:attrName>style.visibility</p:attrName>
                                        </p:attrNameLst>
                                      </p:cBhvr>
                                      <p:to>
                                        <p:strVal val="visible"/>
                                      </p:to>
                                    </p:set>
                                    <p:animEffect transition="in" filter="fade">
                                      <p:cBhvr>
                                        <p:cTn id="60" dur="500"/>
                                        <p:tgtEl>
                                          <p:spTgt spid="59396">
                                            <p:txEl>
                                              <p:pRg st="6" end="6"/>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59396">
                                            <p:txEl>
                                              <p:pRg st="7" end="7"/>
                                            </p:txEl>
                                          </p:spTgt>
                                        </p:tgtEl>
                                        <p:attrNameLst>
                                          <p:attrName>style.visibility</p:attrName>
                                        </p:attrNameLst>
                                      </p:cBhvr>
                                      <p:to>
                                        <p:strVal val="visible"/>
                                      </p:to>
                                    </p:set>
                                    <p:animEffect transition="in" filter="fade">
                                      <p:cBhvr>
                                        <p:cTn id="65" dur="500"/>
                                        <p:tgtEl>
                                          <p:spTgt spid="59396">
                                            <p:txEl>
                                              <p:pRg st="7" end="7"/>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59396">
                                            <p:txEl>
                                              <p:pRg st="8" end="8"/>
                                            </p:txEl>
                                          </p:spTgt>
                                        </p:tgtEl>
                                        <p:attrNameLst>
                                          <p:attrName>style.visibility</p:attrName>
                                        </p:attrNameLst>
                                      </p:cBhvr>
                                      <p:to>
                                        <p:strVal val="visible"/>
                                      </p:to>
                                    </p:set>
                                    <p:animEffect transition="in" filter="fade">
                                      <p:cBhvr>
                                        <p:cTn id="70" dur="500"/>
                                        <p:tgtEl>
                                          <p:spTgt spid="59396">
                                            <p:txEl>
                                              <p:pRg st="8" end="8"/>
                                            </p:txEl>
                                          </p:spTgt>
                                        </p:tgtEl>
                                      </p:cBhvr>
                                    </p:animEffect>
                                  </p:childTnLst>
                                </p:cTn>
                              </p:par>
                            </p:childTnLst>
                          </p:cTn>
                        </p:par>
                        <p:par>
                          <p:cTn id="71" fill="hold">
                            <p:stCondLst>
                              <p:cond delay="500"/>
                            </p:stCondLst>
                            <p:childTnLst>
                              <p:par>
                                <p:cTn id="72" presetID="53" presetClass="entr" presetSubtype="16" fill="hold" nodeType="afterEffect">
                                  <p:stCondLst>
                                    <p:cond delay="0"/>
                                  </p:stCondLst>
                                  <p:childTnLst>
                                    <p:set>
                                      <p:cBhvr>
                                        <p:cTn id="73" dur="1" fill="hold">
                                          <p:stCondLst>
                                            <p:cond delay="0"/>
                                          </p:stCondLst>
                                        </p:cTn>
                                        <p:tgtEl>
                                          <p:spTgt spid="9"/>
                                        </p:tgtEl>
                                        <p:attrNameLst>
                                          <p:attrName>style.visibility</p:attrName>
                                        </p:attrNameLst>
                                      </p:cBhvr>
                                      <p:to>
                                        <p:strVal val="visible"/>
                                      </p:to>
                                    </p:set>
                                    <p:anim calcmode="lin" valueType="num">
                                      <p:cBhvr>
                                        <p:cTn id="74" dur="500" fill="hold"/>
                                        <p:tgtEl>
                                          <p:spTgt spid="9"/>
                                        </p:tgtEl>
                                        <p:attrNameLst>
                                          <p:attrName>ppt_w</p:attrName>
                                        </p:attrNameLst>
                                      </p:cBhvr>
                                      <p:tavLst>
                                        <p:tav tm="0">
                                          <p:val>
                                            <p:fltVal val="0"/>
                                          </p:val>
                                        </p:tav>
                                        <p:tav tm="100000">
                                          <p:val>
                                            <p:strVal val="#ppt_w"/>
                                          </p:val>
                                        </p:tav>
                                      </p:tavLst>
                                    </p:anim>
                                    <p:anim calcmode="lin" valueType="num">
                                      <p:cBhvr>
                                        <p:cTn id="75" dur="500" fill="hold"/>
                                        <p:tgtEl>
                                          <p:spTgt spid="9"/>
                                        </p:tgtEl>
                                        <p:attrNameLst>
                                          <p:attrName>ppt_h</p:attrName>
                                        </p:attrNameLst>
                                      </p:cBhvr>
                                      <p:tavLst>
                                        <p:tav tm="0">
                                          <p:val>
                                            <p:fltVal val="0"/>
                                          </p:val>
                                        </p:tav>
                                        <p:tav tm="100000">
                                          <p:val>
                                            <p:strVal val="#ppt_h"/>
                                          </p:val>
                                        </p:tav>
                                      </p:tavLst>
                                    </p:anim>
                                    <p:animEffect transition="in" filter="fade">
                                      <p:cBhvr>
                                        <p:cTn id="7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27384"/>
            <a:ext cx="9144000" cy="6858000"/>
          </a:xfrm>
          <a:prstGeom prst="rect">
            <a:avLst/>
          </a:prstGeom>
          <a:solidFill>
            <a:srgbClr val="008000"/>
          </a:solidFill>
          <a:ln w="9525">
            <a:noFill/>
            <a:miter lim="800000"/>
            <a:headEnd/>
            <a:tailEnd/>
          </a:ln>
          <a:effectLst/>
        </p:spPr>
        <p:txBody>
          <a:bodyPr wrap="none" anchor="ctr"/>
          <a:lstStyle/>
          <a:p>
            <a:endParaRPr lang="ja-JP" altLang="en-US" dirty="0"/>
          </a:p>
        </p:txBody>
      </p:sp>
      <p:sp>
        <p:nvSpPr>
          <p:cNvPr id="7" name="テキスト ボックス 6"/>
          <p:cNvSpPr txBox="1"/>
          <p:nvPr/>
        </p:nvSpPr>
        <p:spPr>
          <a:xfrm>
            <a:off x="647564" y="2348880"/>
            <a:ext cx="7848872" cy="1200329"/>
          </a:xfrm>
          <a:prstGeom prst="rect">
            <a:avLst/>
          </a:prstGeom>
          <a:noFill/>
        </p:spPr>
        <p:txBody>
          <a:bodyPr wrap="square" rtlCol="0">
            <a:spAutoFit/>
          </a:bodyPr>
          <a:lstStyle/>
          <a:p>
            <a:pPr algn="ctr"/>
            <a:r>
              <a:rPr kumimoji="1" lang="ja-JP" altLang="en-US" sz="7200" dirty="0">
                <a:solidFill>
                  <a:schemeClr val="bg1"/>
                </a:solidFill>
                <a:latin typeface="ＤＦＧ特太ゴシック体" pitchFamily="50" charset="-128"/>
                <a:ea typeface="ＤＦＧ特太ゴシック体" pitchFamily="50" charset="-128"/>
              </a:rPr>
              <a:t>最後に</a:t>
            </a:r>
          </a:p>
        </p:txBody>
      </p:sp>
    </p:spTree>
    <p:extLst>
      <p:ext uri="{BB962C8B-B14F-4D97-AF65-F5344CB8AC3E}">
        <p14:creationId xmlns:p14="http://schemas.microsoft.com/office/powerpoint/2010/main" val="1825612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20" y="-18510"/>
            <a:ext cx="9252520" cy="6939390"/>
          </a:xfrm>
          <a:prstGeom prst="rect">
            <a:avLst/>
          </a:prstGeom>
        </p:spPr>
      </p:pic>
      <p:sp>
        <p:nvSpPr>
          <p:cNvPr id="892931" name="Text Box 3"/>
          <p:cNvSpPr txBox="1">
            <a:spLocks noChangeArrowheads="1"/>
          </p:cNvSpPr>
          <p:nvPr/>
        </p:nvSpPr>
        <p:spPr bwMode="auto">
          <a:xfrm>
            <a:off x="395288" y="188640"/>
            <a:ext cx="8353425" cy="4401205"/>
          </a:xfrm>
          <a:prstGeom prst="rect">
            <a:avLst/>
          </a:prstGeom>
          <a:noFill/>
          <a:ln w="9525" algn="ctr">
            <a:noFill/>
            <a:miter lim="800000"/>
            <a:headEnd/>
            <a:tailEnd/>
          </a:ln>
        </p:spPr>
        <p:txBody>
          <a:bodyPr>
            <a:spAutoFit/>
          </a:bodyPr>
          <a:lstStyle/>
          <a:p>
            <a:pPr algn="ctr"/>
            <a:r>
              <a:rPr lang="ja-JP" altLang="en-US" sz="6000" dirty="0">
                <a:ln w="19050">
                  <a:solidFill>
                    <a:schemeClr val="bg1"/>
                  </a:solidFill>
                </a:ln>
                <a:solidFill>
                  <a:srgbClr val="008000"/>
                </a:solidFill>
                <a:effectLst>
                  <a:outerShdw blurRad="50800" dist="38100" dir="2700000" algn="tl" rotWithShape="0">
                    <a:prstClr val="black">
                      <a:alpha val="40000"/>
                    </a:prstClr>
                  </a:outerShdw>
                </a:effectLst>
                <a:ea typeface="AR P悠々ゴシック体E" pitchFamily="50" charset="-128"/>
              </a:rPr>
              <a:t>防災の輪　広げるコツ</a:t>
            </a:r>
          </a:p>
          <a:p>
            <a:pPr algn="ctr"/>
            <a:r>
              <a:rPr lang="ja-JP" altLang="en-US" sz="6600" dirty="0">
                <a:solidFill>
                  <a:srgbClr val="FF0000"/>
                </a:solidFill>
                <a:effectLst>
                  <a:outerShdw blurRad="50800" dist="38100" dir="2700000" algn="tl" rotWithShape="0">
                    <a:prstClr val="black">
                      <a:alpha val="40000"/>
                    </a:prstClr>
                  </a:outerShdw>
                </a:effectLst>
                <a:ea typeface="AR P悠々ゴシック体E" pitchFamily="50" charset="-128"/>
              </a:rPr>
              <a:t>それは</a:t>
            </a:r>
          </a:p>
          <a:p>
            <a:pPr algn="ctr"/>
            <a:r>
              <a:rPr lang="ja-JP" altLang="en-US" sz="6600" dirty="0">
                <a:solidFill>
                  <a:srgbClr val="FF0000"/>
                </a:solidFill>
                <a:effectLst>
                  <a:outerShdw blurRad="50800" dist="38100" dir="2700000" algn="tl" rotWithShape="0">
                    <a:prstClr val="black">
                      <a:alpha val="40000"/>
                    </a:prstClr>
                  </a:outerShdw>
                </a:effectLst>
                <a:ea typeface="AR P悠々ゴシック体E" pitchFamily="50" charset="-128"/>
              </a:rPr>
              <a:t>あなたの心の中にある</a:t>
            </a:r>
          </a:p>
          <a:p>
            <a:pPr algn="ctr"/>
            <a:r>
              <a:rPr lang="ja-JP" altLang="en-US" sz="8800" dirty="0">
                <a:ln w="19050">
                  <a:solidFill>
                    <a:srgbClr val="FFFF00"/>
                  </a:solidFill>
                </a:ln>
                <a:solidFill>
                  <a:srgbClr val="FF0000"/>
                </a:solidFill>
                <a:effectLst>
                  <a:outerShdw blurRad="50800" dist="38100" dir="2700000" algn="tl" rotWithShape="0">
                    <a:prstClr val="black">
                      <a:alpha val="40000"/>
                    </a:prstClr>
                  </a:outerShdw>
                </a:effectLst>
                <a:ea typeface="AR P悠々ゴシック体E" pitchFamily="50" charset="-128"/>
              </a:rPr>
              <a:t>「小さな勇気」</a:t>
            </a:r>
            <a:endParaRPr lang="ja-JP" altLang="en-US" sz="8800" dirty="0">
              <a:ln w="19050">
                <a:solidFill>
                  <a:srgbClr val="FFFF00"/>
                </a:solidFill>
              </a:ln>
              <a:solidFill>
                <a:srgbClr val="FF0000"/>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3065449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92931">
                                            <p:txEl>
                                              <p:pRg st="0" end="0"/>
                                            </p:txEl>
                                          </p:spTgt>
                                        </p:tgtEl>
                                        <p:attrNameLst>
                                          <p:attrName>style.visibility</p:attrName>
                                        </p:attrNameLst>
                                      </p:cBhvr>
                                      <p:to>
                                        <p:strVal val="visible"/>
                                      </p:to>
                                    </p:set>
                                    <p:animEffect transition="in" filter="barn(inVertical)">
                                      <p:cBhvr>
                                        <p:cTn id="7" dur="500"/>
                                        <p:tgtEl>
                                          <p:spTgt spid="8929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92931">
                                            <p:txEl>
                                              <p:pRg st="1" end="1"/>
                                            </p:txEl>
                                          </p:spTgt>
                                        </p:tgtEl>
                                        <p:attrNameLst>
                                          <p:attrName>style.visibility</p:attrName>
                                        </p:attrNameLst>
                                      </p:cBhvr>
                                      <p:to>
                                        <p:strVal val="visible"/>
                                      </p:to>
                                    </p:set>
                                    <p:animEffect transition="in" filter="barn(inVertical)">
                                      <p:cBhvr>
                                        <p:cTn id="12" dur="500"/>
                                        <p:tgtEl>
                                          <p:spTgt spid="8929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92931">
                                            <p:txEl>
                                              <p:pRg st="2" end="2"/>
                                            </p:txEl>
                                          </p:spTgt>
                                        </p:tgtEl>
                                        <p:attrNameLst>
                                          <p:attrName>style.visibility</p:attrName>
                                        </p:attrNameLst>
                                      </p:cBhvr>
                                      <p:to>
                                        <p:strVal val="visible"/>
                                      </p:to>
                                    </p:set>
                                    <p:animEffect transition="in" filter="barn(inVertical)">
                                      <p:cBhvr>
                                        <p:cTn id="17" dur="500"/>
                                        <p:tgtEl>
                                          <p:spTgt spid="89293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92931">
                                            <p:txEl>
                                              <p:pRg st="3" end="3"/>
                                            </p:txEl>
                                          </p:spTgt>
                                        </p:tgtEl>
                                        <p:attrNameLst>
                                          <p:attrName>style.visibility</p:attrName>
                                        </p:attrNameLst>
                                      </p:cBhvr>
                                      <p:to>
                                        <p:strVal val="visible"/>
                                      </p:to>
                                    </p:set>
                                    <p:animEffect transition="in" filter="barn(inVertical)">
                                      <p:cBhvr>
                                        <p:cTn id="22" dur="500"/>
                                        <p:tgtEl>
                                          <p:spTgt spid="89293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008000"/>
          </a:solidFill>
          <a:ln w="9525">
            <a:noFill/>
            <a:miter lim="800000"/>
            <a:headEnd/>
            <a:tailEnd/>
          </a:ln>
          <a:effectLst/>
        </p:spPr>
        <p:txBody>
          <a:bodyPr wrap="none" anchor="ctr"/>
          <a:lstStyle/>
          <a:p>
            <a:pPr algn="ctr"/>
            <a:r>
              <a:rPr lang="en-US" altLang="ja-JP" sz="9600" dirty="0">
                <a:solidFill>
                  <a:schemeClr val="bg1"/>
                </a:solidFill>
                <a:latin typeface="Arial Black" panose="020B0A04020102020204" pitchFamily="34" charset="0"/>
              </a:rPr>
              <a:t>END</a:t>
            </a:r>
            <a:endParaRPr lang="ja-JP" altLang="en-US" sz="9600" dirty="0">
              <a:solidFill>
                <a:schemeClr val="bg1"/>
              </a:solidFill>
              <a:latin typeface="Arial Black" panose="020B0A04020102020204" pitchFamily="34" charset="0"/>
            </a:endParaRPr>
          </a:p>
          <a:p>
            <a:pPr algn="ctr"/>
            <a:r>
              <a:rPr lang="ja-JP" altLang="en-US" sz="4400" dirty="0">
                <a:solidFill>
                  <a:srgbClr val="FFFF00"/>
                </a:solidFill>
                <a:latin typeface="AR P悠々ゴシック体E" panose="040B0900000000000000" pitchFamily="50" charset="-128"/>
                <a:ea typeface="AR P悠々ゴシック体E" panose="040B0900000000000000" pitchFamily="50" charset="-128"/>
              </a:rPr>
              <a:t>ご静聴ありがとうございました</a:t>
            </a:r>
            <a:endParaRPr lang="en-US" altLang="ja-JP" sz="4400" dirty="0">
              <a:solidFill>
                <a:srgbClr val="FFFF00"/>
              </a:solidFill>
              <a:latin typeface="AR P悠々ゴシック体E" panose="040B0900000000000000" pitchFamily="50" charset="-128"/>
              <a:ea typeface="AR P悠々ゴシック体E" panose="040B0900000000000000" pitchFamily="50" charset="-128"/>
            </a:endParaRPr>
          </a:p>
          <a:p>
            <a:pPr algn="ctr"/>
            <a:endParaRPr lang="en-US" altLang="ja-JP" sz="4400" dirty="0">
              <a:solidFill>
                <a:srgbClr val="FFFF00"/>
              </a:solidFill>
              <a:latin typeface="AR P悠々ゴシック体E" panose="040B0900000000000000" pitchFamily="50" charset="-128"/>
              <a:ea typeface="AR P悠々ゴシック体E" panose="040B0900000000000000" pitchFamily="50" charset="-128"/>
            </a:endParaRPr>
          </a:p>
          <a:p>
            <a:pPr algn="ctr"/>
            <a:endParaRPr lang="en-US" altLang="ja-JP" sz="4400" dirty="0">
              <a:solidFill>
                <a:srgbClr val="FFFF00"/>
              </a:solidFill>
              <a:latin typeface="AR P悠々ゴシック体E" panose="040B0900000000000000" pitchFamily="50" charset="-128"/>
              <a:ea typeface="AR P悠々ゴシック体E" panose="040B0900000000000000" pitchFamily="50" charset="-128"/>
            </a:endParaRPr>
          </a:p>
          <a:p>
            <a:pPr algn="ctr"/>
            <a:endParaRPr lang="en-US" altLang="ja-JP" sz="4400" dirty="0">
              <a:solidFill>
                <a:srgbClr val="FFFF00"/>
              </a:solidFill>
              <a:latin typeface="AR P悠々ゴシック体E" panose="040B0900000000000000" pitchFamily="50" charset="-128"/>
              <a:ea typeface="AR P悠々ゴシック体E" panose="040B0900000000000000" pitchFamily="50" charset="-128"/>
            </a:endParaRPr>
          </a:p>
          <a:p>
            <a:pPr algn="ctr"/>
            <a:endParaRPr lang="ja-JP" altLang="en-US" sz="4400" dirty="0">
              <a:solidFill>
                <a:srgbClr val="FFFF00"/>
              </a:solidFill>
              <a:latin typeface="AR P悠々ゴシック体E" panose="040B0900000000000000" pitchFamily="50" charset="-128"/>
              <a:ea typeface="AR P悠々ゴシック体E" panose="040B0900000000000000" pitchFamily="50" charset="-128"/>
            </a:endParaRPr>
          </a:p>
          <a:p>
            <a:pPr algn="ctr"/>
            <a:endParaRPr lang="ja-JP" altLang="en-US" sz="4400" dirty="0">
              <a:solidFill>
                <a:srgbClr val="FFFF00"/>
              </a:solidFill>
              <a:latin typeface="Arial Black" panose="020B0A04020102020204" pitchFamily="34" charset="0"/>
            </a:endParaRPr>
          </a:p>
          <a:p>
            <a:pPr algn="ctr"/>
            <a:r>
              <a:rPr lang="en-US" altLang="ja-JP" sz="3600" dirty="0">
                <a:solidFill>
                  <a:schemeClr val="bg1"/>
                </a:solidFill>
                <a:latin typeface="Arial Black" panose="020B0A04020102020204" pitchFamily="34" charset="0"/>
              </a:rPr>
              <a:t>Syousuke Ohnishi</a:t>
            </a:r>
          </a:p>
        </p:txBody>
      </p:sp>
      <p:pic>
        <p:nvPicPr>
          <p:cNvPr id="3" name="図 2" descr="挿絵, ブラック が含まれている画像&#10;&#10;自動的に生成された説明">
            <a:extLst>
              <a:ext uri="{FF2B5EF4-FFF2-40B4-BE49-F238E27FC236}">
                <a16:creationId xmlns:a16="http://schemas.microsoft.com/office/drawing/2014/main" id="{506217BE-6581-4F32-B6C5-59D53EDA4D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3828" y="2636912"/>
            <a:ext cx="3096344" cy="3096344"/>
          </a:xfrm>
          <a:prstGeom prst="rect">
            <a:avLst/>
          </a:prstGeom>
        </p:spPr>
      </p:pic>
    </p:spTree>
    <p:extLst>
      <p:ext uri="{BB962C8B-B14F-4D97-AF65-F5344CB8AC3E}">
        <p14:creationId xmlns:p14="http://schemas.microsoft.com/office/powerpoint/2010/main" val="2402640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052">
                                            <p:txEl>
                                              <p:pRg st="0" end="0"/>
                                            </p:txEl>
                                          </p:spTgt>
                                        </p:tgtEl>
                                        <p:attrNameLst>
                                          <p:attrName>style.visibility</p:attrName>
                                        </p:attrNameLst>
                                      </p:cBhvr>
                                      <p:to>
                                        <p:strVal val="visible"/>
                                      </p:to>
                                    </p:set>
                                    <p:anim calcmode="lin" valueType="num">
                                      <p:cBhvr>
                                        <p:cTn id="7" dur="500" fill="hold"/>
                                        <p:tgtEl>
                                          <p:spTgt spid="205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05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052">
                                            <p:txEl>
                                              <p:pRg st="0" end="0"/>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052">
                                            <p:txEl>
                                              <p:pRg st="1" end="1"/>
                                            </p:txEl>
                                          </p:spTgt>
                                        </p:tgtEl>
                                        <p:attrNameLst>
                                          <p:attrName>style.visibility</p:attrName>
                                        </p:attrNameLst>
                                      </p:cBhvr>
                                      <p:to>
                                        <p:strVal val="visible"/>
                                      </p:to>
                                    </p:set>
                                    <p:anim calcmode="lin" valueType="num">
                                      <p:cBhvr>
                                        <p:cTn id="13" dur="500" fill="hold"/>
                                        <p:tgtEl>
                                          <p:spTgt spid="2052">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2052">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2052">
                                            <p:txEl>
                                              <p:pRg st="1" end="1"/>
                                            </p:txEl>
                                          </p:spTgt>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2052">
                                            <p:txEl>
                                              <p:pRg st="7" end="7"/>
                                            </p:txEl>
                                          </p:spTgt>
                                        </p:tgtEl>
                                        <p:attrNameLst>
                                          <p:attrName>style.visibility</p:attrName>
                                        </p:attrNameLst>
                                      </p:cBhvr>
                                      <p:to>
                                        <p:strVal val="visible"/>
                                      </p:to>
                                    </p:set>
                                    <p:anim calcmode="lin" valueType="num">
                                      <p:cBhvr>
                                        <p:cTn id="19" dur="500" fill="hold"/>
                                        <p:tgtEl>
                                          <p:spTgt spid="2052">
                                            <p:txEl>
                                              <p:pRg st="7" end="7"/>
                                            </p:txEl>
                                          </p:spTgt>
                                        </p:tgtEl>
                                        <p:attrNameLst>
                                          <p:attrName>ppt_w</p:attrName>
                                        </p:attrNameLst>
                                      </p:cBhvr>
                                      <p:tavLst>
                                        <p:tav tm="0">
                                          <p:val>
                                            <p:fltVal val="0"/>
                                          </p:val>
                                        </p:tav>
                                        <p:tav tm="100000">
                                          <p:val>
                                            <p:strVal val="#ppt_w"/>
                                          </p:val>
                                        </p:tav>
                                      </p:tavLst>
                                    </p:anim>
                                    <p:anim calcmode="lin" valueType="num">
                                      <p:cBhvr>
                                        <p:cTn id="20" dur="500" fill="hold"/>
                                        <p:tgtEl>
                                          <p:spTgt spid="2052">
                                            <p:txEl>
                                              <p:pRg st="7" end="7"/>
                                            </p:txEl>
                                          </p:spTgt>
                                        </p:tgtEl>
                                        <p:attrNameLst>
                                          <p:attrName>ppt_h</p:attrName>
                                        </p:attrNameLst>
                                      </p:cBhvr>
                                      <p:tavLst>
                                        <p:tav tm="0">
                                          <p:val>
                                            <p:fltVal val="0"/>
                                          </p:val>
                                        </p:tav>
                                        <p:tav tm="100000">
                                          <p:val>
                                            <p:strVal val="#ppt_h"/>
                                          </p:val>
                                        </p:tav>
                                      </p:tavLst>
                                    </p:anim>
                                    <p:animEffect transition="in" filter="fade">
                                      <p:cBhvr>
                                        <p:cTn id="21" dur="500"/>
                                        <p:tgtEl>
                                          <p:spTgt spid="2052">
                                            <p:txEl>
                                              <p:pRg st="7" end="7"/>
                                            </p:txEl>
                                          </p:spTgt>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wrap="none" anchor="ctr"/>
          <a:lstStyle/>
          <a:p>
            <a:endParaRPr lang="ja-JP" altLang="en-US"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8" name="Rectangle 5"/>
          <p:cNvSpPr txBox="1">
            <a:spLocks noChangeArrowheads="1"/>
          </p:cNvSpPr>
          <p:nvPr/>
        </p:nvSpPr>
        <p:spPr bwMode="auto">
          <a:xfrm>
            <a:off x="576361" y="2276872"/>
            <a:ext cx="8135938" cy="2952328"/>
          </a:xfrm>
          <a:prstGeom prst="rect">
            <a:avLst/>
          </a:prstGeom>
          <a:noFill/>
          <a:ln>
            <a:miter lim="800000"/>
            <a:headEnd/>
            <a:tailEnd/>
          </a:ln>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0" i="0" u="none" strike="noStrike" kern="0" cap="none" spc="50" normalizeH="0" baseline="0" noProof="0" dirty="0">
                <a:ln w="11430"/>
                <a:solidFill>
                  <a:srgbClr val="FF0000"/>
                </a:solidFill>
                <a:effectLst>
                  <a:outerShdw blurRad="76200" dist="50800" dir="5400000" algn="tl" rotWithShape="0">
                    <a:srgbClr val="000000">
                      <a:alpha val="65000"/>
                    </a:srgbClr>
                  </a:outerShdw>
                </a:effectLst>
                <a:uLnTx/>
                <a:uFillTx/>
                <a:latin typeface="+mj-lt"/>
                <a:ea typeface="HGP創英角ｺﾞｼｯｸUB" pitchFamily="50" charset="-128"/>
                <a:cs typeface="+mj-cs"/>
              </a:rPr>
              <a:t>防災の概念を</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0" i="0" u="none" strike="noStrike" kern="0" cap="none" spc="50" normalizeH="0" baseline="0" noProof="0" dirty="0">
                <a:ln w="11430"/>
                <a:solidFill>
                  <a:srgbClr val="FF0000"/>
                </a:solidFill>
                <a:effectLst>
                  <a:outerShdw blurRad="76200" dist="50800" dir="5400000" algn="tl" rotWithShape="0">
                    <a:srgbClr val="000000">
                      <a:alpha val="65000"/>
                    </a:srgbClr>
                  </a:outerShdw>
                </a:effectLst>
                <a:uLnTx/>
                <a:uFillTx/>
                <a:latin typeface="+mj-lt"/>
                <a:ea typeface="HGP創英角ｺﾞｼｯｸUB" pitchFamily="50" charset="-128"/>
                <a:cs typeface="+mj-cs"/>
              </a:rPr>
              <a:t>ぶっ潰せ！</a:t>
            </a:r>
          </a:p>
        </p:txBody>
      </p:sp>
      <p:sp>
        <p:nvSpPr>
          <p:cNvPr id="11" name="Rectangle 5"/>
          <p:cNvSpPr>
            <a:spLocks noGrp="1" noChangeArrowheads="1"/>
          </p:cNvSpPr>
          <p:nvPr>
            <p:ph type="ctrTitle"/>
          </p:nvPr>
        </p:nvSpPr>
        <p:spPr bwMode="auto">
          <a:xfrm>
            <a:off x="251520" y="478160"/>
            <a:ext cx="8640959" cy="1438672"/>
          </a:xfrm>
          <a:noFill/>
          <a:ln>
            <a:miter lim="800000"/>
            <a:headEnd/>
            <a:tailEnd/>
          </a:ln>
        </p:spPr>
        <p:txBody>
          <a:bodyPr vert="horz" wrap="square" lIns="91440" tIns="45720" rIns="91440" bIns="45720" numCol="1" anchor="ctr" anchorCtr="0" compatLnSpc="1">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ja-JP" altLang="en-US" sz="5400" spc="50" dirty="0">
                <a:ln w="11430"/>
                <a:solidFill>
                  <a:srgbClr val="FF9900"/>
                </a:solidFill>
                <a:effectLst>
                  <a:outerShdw blurRad="76200" dist="50800" dir="5400000" algn="tl" rotWithShape="0">
                    <a:srgbClr val="000000">
                      <a:alpha val="65000"/>
                    </a:srgbClr>
                  </a:outerShdw>
                </a:effectLst>
                <a:ea typeface="HGP創英角ｺﾞｼｯｸUB" pitchFamily="50" charset="-128"/>
              </a:rPr>
              <a:t>備えへの固定観念を変える！</a:t>
            </a:r>
          </a:p>
        </p:txBody>
      </p:sp>
      <p:sp>
        <p:nvSpPr>
          <p:cNvPr id="5" name="Rectangle 5"/>
          <p:cNvSpPr txBox="1">
            <a:spLocks noChangeArrowheads="1"/>
          </p:cNvSpPr>
          <p:nvPr/>
        </p:nvSpPr>
        <p:spPr bwMode="auto">
          <a:xfrm>
            <a:off x="540518" y="2204864"/>
            <a:ext cx="8135938" cy="2952328"/>
          </a:xfrm>
          <a:prstGeom prst="rect">
            <a:avLst/>
          </a:prstGeom>
          <a:noFill/>
          <a:ln>
            <a:miter lim="800000"/>
            <a:headEnd/>
            <a:tailEnd/>
          </a:ln>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0" i="0" u="none" strike="noStrike" kern="0" cap="none" spc="50" normalizeH="0" baseline="0" noProof="0" dirty="0">
                <a:ln w="11430"/>
                <a:solidFill>
                  <a:srgbClr val="FFFF00"/>
                </a:solidFill>
                <a:effectLst>
                  <a:outerShdw blurRad="76200" dist="50800" dir="5400000" algn="tl" rotWithShape="0">
                    <a:srgbClr val="000000">
                      <a:alpha val="65000"/>
                    </a:srgbClr>
                  </a:outerShdw>
                </a:effectLst>
                <a:uLnTx/>
                <a:uFillTx/>
                <a:latin typeface="+mj-lt"/>
                <a:ea typeface="HGP創英角ｺﾞｼｯｸUB" pitchFamily="50" charset="-128"/>
                <a:cs typeface="+mj-cs"/>
              </a:rPr>
              <a:t>防災意識改革</a:t>
            </a:r>
          </a:p>
        </p:txBody>
      </p:sp>
    </p:spTree>
    <p:extLst>
      <p:ext uri="{BB962C8B-B14F-4D97-AF65-F5344CB8AC3E}">
        <p14:creationId xmlns:p14="http://schemas.microsoft.com/office/powerpoint/2010/main" val="3339843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xit" presetSubtype="21" fill="hold" grpId="1" nodeType="clickEffect">
                                  <p:stCondLst>
                                    <p:cond delay="0"/>
                                  </p:stCondLst>
                                  <p:childTnLst>
                                    <p:animEffect transition="out" filter="barn(inVertical)">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par>
                          <p:cTn id="20" fill="hold">
                            <p:stCondLst>
                              <p:cond delay="500"/>
                            </p:stCondLst>
                            <p:childTnLst>
                              <p:par>
                                <p:cTn id="21" presetID="53" presetClass="entr" presetSubtype="16"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5" grpId="0" animBg="1"/>
      <p:bldP spid="5"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002060"/>
          </a:solidFill>
          <a:ln w="9525">
            <a:noFill/>
            <a:miter lim="800000"/>
            <a:headEnd/>
            <a:tailEnd/>
          </a:ln>
          <a:effectLst/>
        </p:spPr>
        <p:txBody>
          <a:bodyPr wrap="none" anchor="ctr"/>
          <a:lstStyle/>
          <a:p>
            <a:endParaRPr lang="ja-JP" altLang="en-US" dirty="0"/>
          </a:p>
        </p:txBody>
      </p:sp>
      <p:sp>
        <p:nvSpPr>
          <p:cNvPr id="4" name="テキスト ボックス 3">
            <a:extLst>
              <a:ext uri="{FF2B5EF4-FFF2-40B4-BE49-F238E27FC236}">
                <a16:creationId xmlns:a16="http://schemas.microsoft.com/office/drawing/2014/main" id="{BE19C118-985D-4DED-8306-C8FB8874887E}"/>
              </a:ext>
            </a:extLst>
          </p:cNvPr>
          <p:cNvSpPr txBox="1"/>
          <p:nvPr/>
        </p:nvSpPr>
        <p:spPr>
          <a:xfrm>
            <a:off x="1351390" y="1532968"/>
            <a:ext cx="6340197" cy="3792064"/>
          </a:xfrm>
          <a:prstGeom prst="rect">
            <a:avLst/>
          </a:prstGeom>
          <a:noFill/>
        </p:spPr>
        <p:txBody>
          <a:bodyPr wrap="none" rtlCol="0">
            <a:spAutoFit/>
          </a:bodyPr>
          <a:lstStyle/>
          <a:p>
            <a:pPr algn="ctr">
              <a:lnSpc>
                <a:spcPts val="10000"/>
              </a:lnSpc>
            </a:pPr>
            <a:r>
              <a:rPr lang="ja-JP" altLang="en-US" sz="6600" dirty="0">
                <a:solidFill>
                  <a:srgbClr val="FFFF00"/>
                </a:solidFill>
                <a:effectLst>
                  <a:outerShdw blurRad="50800" dist="38100" dir="2700000" algn="tl" rotWithShape="0">
                    <a:prstClr val="black">
                      <a:alpha val="40000"/>
                    </a:prstClr>
                  </a:outerShdw>
                </a:effectLst>
                <a:latin typeface="ＤＦＰ特太ゴシック体" panose="020B0A00010101010101" pitchFamily="50" charset="-128"/>
                <a:ea typeface="ＤＦＰ特太ゴシック体" panose="020B0A00010101010101" pitchFamily="50" charset="-128"/>
              </a:rPr>
              <a:t>さて</a:t>
            </a:r>
          </a:p>
          <a:p>
            <a:pPr algn="ctr">
              <a:lnSpc>
                <a:spcPts val="10000"/>
              </a:lnSpc>
            </a:pPr>
            <a:r>
              <a:rPr lang="ja-JP" altLang="en-US" sz="8000" dirty="0">
                <a:solidFill>
                  <a:srgbClr val="FFFF00"/>
                </a:solidFill>
                <a:effectLst>
                  <a:outerShdw blurRad="50800" dist="38100" dir="2700000" algn="tl" rotWithShape="0">
                    <a:prstClr val="black">
                      <a:alpha val="40000"/>
                    </a:prstClr>
                  </a:outerShdw>
                </a:effectLst>
                <a:latin typeface="ＤＦＰ特太ゴシック体" panose="020B0A00010101010101" pitchFamily="50" charset="-128"/>
                <a:ea typeface="ＤＦＰ特太ゴシック体" panose="020B0A00010101010101" pitchFamily="50" charset="-128"/>
              </a:rPr>
              <a:t>本編に</a:t>
            </a:r>
          </a:p>
          <a:p>
            <a:pPr algn="ctr">
              <a:lnSpc>
                <a:spcPts val="10000"/>
              </a:lnSpc>
            </a:pPr>
            <a:r>
              <a:rPr lang="ja-JP" altLang="en-US" sz="8000" dirty="0">
                <a:solidFill>
                  <a:srgbClr val="FFFF00"/>
                </a:solidFill>
                <a:effectLst>
                  <a:outerShdw blurRad="50800" dist="38100" dir="2700000" algn="tl" rotWithShape="0">
                    <a:prstClr val="black">
                      <a:alpha val="40000"/>
                    </a:prstClr>
                  </a:outerShdw>
                </a:effectLst>
                <a:latin typeface="ＤＦＰ特太ゴシック体" panose="020B0A00010101010101" pitchFamily="50" charset="-128"/>
                <a:ea typeface="ＤＦＰ特太ゴシック体" panose="020B0A00010101010101" pitchFamily="50" charset="-128"/>
              </a:rPr>
              <a:t>入りましょう</a:t>
            </a:r>
          </a:p>
        </p:txBody>
      </p:sp>
    </p:spTree>
    <p:extLst>
      <p:ext uri="{BB962C8B-B14F-4D97-AF65-F5344CB8AC3E}">
        <p14:creationId xmlns:p14="http://schemas.microsoft.com/office/powerpoint/2010/main" val="2181449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008000"/>
          </a:solidFill>
          <a:ln w="9525">
            <a:noFill/>
            <a:miter lim="800000"/>
            <a:headEnd/>
            <a:tailEnd/>
          </a:ln>
          <a:effectLst/>
        </p:spPr>
        <p:txBody>
          <a:bodyPr wrap="none" anchor="ctr"/>
          <a:lstStyle/>
          <a:p>
            <a:endParaRPr lang="ja-JP" altLang="en-US" dirty="0"/>
          </a:p>
        </p:txBody>
      </p:sp>
      <p:sp>
        <p:nvSpPr>
          <p:cNvPr id="4" name="テキスト ボックス 3">
            <a:extLst>
              <a:ext uri="{FF2B5EF4-FFF2-40B4-BE49-F238E27FC236}">
                <a16:creationId xmlns:a16="http://schemas.microsoft.com/office/drawing/2014/main" id="{BE19C118-985D-4DED-8306-C8FB8874887E}"/>
              </a:ext>
            </a:extLst>
          </p:cNvPr>
          <p:cNvSpPr txBox="1"/>
          <p:nvPr/>
        </p:nvSpPr>
        <p:spPr>
          <a:xfrm>
            <a:off x="1043608" y="1532968"/>
            <a:ext cx="6955750" cy="3792064"/>
          </a:xfrm>
          <a:prstGeom prst="rect">
            <a:avLst/>
          </a:prstGeom>
          <a:noFill/>
        </p:spPr>
        <p:txBody>
          <a:bodyPr wrap="none" rtlCol="0">
            <a:spAutoFit/>
          </a:bodyPr>
          <a:lstStyle/>
          <a:p>
            <a:pPr algn="ctr">
              <a:lnSpc>
                <a:spcPts val="10000"/>
              </a:lnSpc>
            </a:pPr>
            <a:r>
              <a:rPr lang="ja-JP" altLang="en-US" sz="6600" dirty="0">
                <a:solidFill>
                  <a:srgbClr val="FFFF00"/>
                </a:solidFill>
                <a:effectLst>
                  <a:outerShdw blurRad="50800" dist="38100" dir="2700000" algn="tl" rotWithShape="0">
                    <a:prstClr val="black">
                      <a:alpha val="40000"/>
                    </a:prstClr>
                  </a:outerShdw>
                </a:effectLst>
                <a:latin typeface="ＤＦＰ特太ゴシック体" panose="020B0A00010101010101" pitchFamily="50" charset="-128"/>
                <a:ea typeface="ＤＦＰ特太ゴシック体" panose="020B0A00010101010101" pitchFamily="50" charset="-128"/>
              </a:rPr>
              <a:t>防災活動は</a:t>
            </a:r>
            <a:endParaRPr lang="en-US" altLang="ja-JP" sz="6600" dirty="0">
              <a:solidFill>
                <a:srgbClr val="FFFF00"/>
              </a:solidFill>
              <a:effectLst>
                <a:outerShdw blurRad="50800" dist="38100" dir="2700000" algn="tl" rotWithShape="0">
                  <a:prstClr val="black">
                    <a:alpha val="40000"/>
                  </a:prstClr>
                </a:outerShdw>
              </a:effectLst>
              <a:latin typeface="ＤＦＰ特太ゴシック体" panose="020B0A00010101010101" pitchFamily="50" charset="-128"/>
              <a:ea typeface="ＤＦＰ特太ゴシック体" panose="020B0A00010101010101" pitchFamily="50" charset="-128"/>
            </a:endParaRPr>
          </a:p>
          <a:p>
            <a:pPr algn="ctr">
              <a:lnSpc>
                <a:spcPts val="10000"/>
              </a:lnSpc>
            </a:pPr>
            <a:r>
              <a:rPr lang="ja-JP" altLang="en-US" sz="6600" dirty="0">
                <a:solidFill>
                  <a:srgbClr val="FFFF00"/>
                </a:solidFill>
                <a:effectLst>
                  <a:outerShdw blurRad="50800" dist="38100" dir="2700000" algn="tl" rotWithShape="0">
                    <a:prstClr val="black">
                      <a:alpha val="40000"/>
                    </a:prstClr>
                  </a:outerShdw>
                </a:effectLst>
                <a:latin typeface="ＤＦＰ特太ゴシック体" panose="020B0A00010101010101" pitchFamily="50" charset="-128"/>
                <a:ea typeface="ＤＦＰ特太ゴシック体" panose="020B0A00010101010101" pitchFamily="50" charset="-128"/>
              </a:rPr>
              <a:t>スタートラインが</a:t>
            </a:r>
          </a:p>
          <a:p>
            <a:pPr algn="ctr">
              <a:lnSpc>
                <a:spcPts val="10000"/>
              </a:lnSpc>
            </a:pPr>
            <a:r>
              <a:rPr lang="ja-JP" altLang="en-US" sz="8000" dirty="0">
                <a:solidFill>
                  <a:srgbClr val="FFFF00"/>
                </a:solidFill>
                <a:effectLst>
                  <a:outerShdw blurRad="50800" dist="38100" dir="2700000" algn="tl" rotWithShape="0">
                    <a:prstClr val="black">
                      <a:alpha val="40000"/>
                    </a:prstClr>
                  </a:outerShdw>
                </a:effectLst>
                <a:latin typeface="ＤＦＰ特太ゴシック体" panose="020B0A00010101010101" pitchFamily="50" charset="-128"/>
                <a:ea typeface="ＤＦＰ特太ゴシック体" panose="020B0A00010101010101" pitchFamily="50" charset="-128"/>
              </a:rPr>
              <a:t>肝心！</a:t>
            </a:r>
          </a:p>
        </p:txBody>
      </p:sp>
    </p:spTree>
    <p:extLst>
      <p:ext uri="{BB962C8B-B14F-4D97-AF65-F5344CB8AC3E}">
        <p14:creationId xmlns:p14="http://schemas.microsoft.com/office/powerpoint/2010/main" val="4455797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ダイアグラム&#10;&#10;自動的に生成された説明">
            <a:extLst>
              <a:ext uri="{FF2B5EF4-FFF2-40B4-BE49-F238E27FC236}">
                <a16:creationId xmlns:a16="http://schemas.microsoft.com/office/drawing/2014/main" id="{36216F92-2EFB-43BA-BF29-001ADD8B04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29752" y="1735376"/>
            <a:ext cx="2028156" cy="1600342"/>
          </a:xfrm>
          <a:prstGeom prst="rect">
            <a:avLst/>
          </a:prstGeom>
        </p:spPr>
      </p:pic>
      <p:sp>
        <p:nvSpPr>
          <p:cNvPr id="2" name="タイトル 1">
            <a:extLst>
              <a:ext uri="{FF2B5EF4-FFF2-40B4-BE49-F238E27FC236}">
                <a16:creationId xmlns:a16="http://schemas.microsoft.com/office/drawing/2014/main" id="{4B3D1559-CEDF-4A56-9CA7-79167FE608A0}"/>
              </a:ext>
            </a:extLst>
          </p:cNvPr>
          <p:cNvSpPr>
            <a:spLocks noGrp="1"/>
          </p:cNvSpPr>
          <p:nvPr>
            <p:ph type="title"/>
          </p:nvPr>
        </p:nvSpPr>
        <p:spPr/>
        <p:txBody>
          <a:bodyPr/>
          <a:lstStyle/>
          <a:p>
            <a:r>
              <a:rPr kumimoji="1" lang="ja-JP" altLang="en-US" dirty="0"/>
              <a:t>防災の「スタートライン」</a:t>
            </a:r>
          </a:p>
        </p:txBody>
      </p:sp>
      <p:sp>
        <p:nvSpPr>
          <p:cNvPr id="3" name="コンテンツ プレースホルダー 2">
            <a:extLst>
              <a:ext uri="{FF2B5EF4-FFF2-40B4-BE49-F238E27FC236}">
                <a16:creationId xmlns:a16="http://schemas.microsoft.com/office/drawing/2014/main" id="{22E7F349-EA85-4168-A41F-0ACAE6A634BE}"/>
              </a:ext>
            </a:extLst>
          </p:cNvPr>
          <p:cNvSpPr>
            <a:spLocks noGrp="1"/>
          </p:cNvSpPr>
          <p:nvPr>
            <p:ph idx="1"/>
          </p:nvPr>
        </p:nvSpPr>
        <p:spPr/>
        <p:txBody>
          <a:bodyPr/>
          <a:lstStyle/>
          <a:p>
            <a:r>
              <a:rPr kumimoji="1" lang="ja-JP" altLang="en-US" dirty="0"/>
              <a:t>まずは「</a:t>
            </a:r>
            <a:r>
              <a:rPr kumimoji="1" lang="ja-JP" altLang="en-US" dirty="0">
                <a:solidFill>
                  <a:srgbClr val="FF0000"/>
                </a:solidFill>
              </a:rPr>
              <a:t>主役を定義</a:t>
            </a:r>
            <a:r>
              <a:rPr kumimoji="1" lang="ja-JP" altLang="en-US" dirty="0"/>
              <a:t>」をすること</a:t>
            </a:r>
          </a:p>
          <a:p>
            <a:r>
              <a:rPr kumimoji="1" lang="ja-JP" altLang="en-US" dirty="0"/>
              <a:t>防災の主役は、どこまで行っても</a:t>
            </a:r>
            <a:r>
              <a:rPr lang="en-US" altLang="ja-JP" dirty="0"/>
              <a:t>『</a:t>
            </a:r>
            <a:r>
              <a:rPr lang="ja-JP" altLang="en-US" b="1" dirty="0">
                <a:solidFill>
                  <a:srgbClr val="FF0000"/>
                </a:solidFill>
                <a:highlight>
                  <a:srgbClr val="FFFF00"/>
                </a:highlight>
              </a:rPr>
              <a:t>人・ひと</a:t>
            </a:r>
            <a:r>
              <a:rPr lang="en-US" altLang="ja-JP" dirty="0"/>
              <a:t>』</a:t>
            </a:r>
            <a:endParaRPr kumimoji="1" lang="en-US" altLang="ja-JP" dirty="0"/>
          </a:p>
          <a:p>
            <a:r>
              <a:rPr kumimoji="1" lang="ja-JP" altLang="en-US" dirty="0"/>
              <a:t>モノ（ハード）ではないし</a:t>
            </a:r>
          </a:p>
          <a:p>
            <a:r>
              <a:rPr kumimoji="1" lang="ja-JP" altLang="en-US" dirty="0"/>
              <a:t>更には、</a:t>
            </a:r>
            <a:r>
              <a:rPr kumimoji="1" lang="ja-JP" altLang="en-US" dirty="0">
                <a:solidFill>
                  <a:srgbClr val="7030A0"/>
                </a:solidFill>
              </a:rPr>
              <a:t>災害</a:t>
            </a:r>
            <a:r>
              <a:rPr kumimoji="1" lang="ja-JP" altLang="en-US" dirty="0"/>
              <a:t>でもない！</a:t>
            </a:r>
          </a:p>
          <a:p>
            <a:r>
              <a:rPr kumimoji="1" lang="ja-JP" altLang="en-US" dirty="0">
                <a:solidFill>
                  <a:srgbClr val="008000"/>
                </a:solidFill>
              </a:rPr>
              <a:t>戸建て</a:t>
            </a:r>
            <a:r>
              <a:rPr kumimoji="1" lang="ja-JP" altLang="en-US" dirty="0"/>
              <a:t>であろうが、</a:t>
            </a:r>
            <a:r>
              <a:rPr kumimoji="1" lang="ja-JP" altLang="en-US" dirty="0">
                <a:solidFill>
                  <a:srgbClr val="008000"/>
                </a:solidFill>
              </a:rPr>
              <a:t>マンション</a:t>
            </a:r>
            <a:r>
              <a:rPr kumimoji="1" lang="ja-JP" altLang="en-US" dirty="0"/>
              <a:t>であろうが</a:t>
            </a:r>
          </a:p>
          <a:p>
            <a:r>
              <a:rPr kumimoji="1" lang="ja-JP" altLang="en-US" dirty="0">
                <a:solidFill>
                  <a:srgbClr val="0070C0"/>
                </a:solidFill>
              </a:rPr>
              <a:t>企業</a:t>
            </a:r>
            <a:r>
              <a:rPr kumimoji="1" lang="ja-JP" altLang="en-US" dirty="0"/>
              <a:t>であろうが、</a:t>
            </a:r>
            <a:r>
              <a:rPr kumimoji="1" lang="ja-JP" altLang="en-US" dirty="0">
                <a:solidFill>
                  <a:srgbClr val="0070C0"/>
                </a:solidFill>
              </a:rPr>
              <a:t>行政</a:t>
            </a:r>
            <a:r>
              <a:rPr kumimoji="1" lang="ja-JP" altLang="en-US" dirty="0"/>
              <a:t>だって</a:t>
            </a:r>
          </a:p>
          <a:p>
            <a:r>
              <a:rPr kumimoji="1" lang="ja-JP" altLang="en-US" u="sng" dirty="0"/>
              <a:t>目指すことは同じ</a:t>
            </a:r>
            <a:r>
              <a:rPr kumimoji="1" lang="en-US" altLang="ja-JP" u="sng" dirty="0"/>
              <a:t>️</a:t>
            </a:r>
            <a:endParaRPr kumimoji="1" lang="ja-JP" altLang="en-US" u="sng" dirty="0"/>
          </a:p>
          <a:p>
            <a:r>
              <a:rPr kumimoji="1" lang="en-US" altLang="ja-JP" dirty="0"/>
              <a:t>『</a:t>
            </a:r>
            <a:r>
              <a:rPr kumimoji="1" lang="ja-JP" altLang="en-US" dirty="0">
                <a:solidFill>
                  <a:srgbClr val="FF0000"/>
                </a:solidFill>
              </a:rPr>
              <a:t>人</a:t>
            </a:r>
            <a:r>
              <a:rPr kumimoji="1" lang="en-US" altLang="ja-JP" dirty="0"/>
              <a:t>』</a:t>
            </a:r>
            <a:r>
              <a:rPr kumimoji="1" lang="ja-JP" altLang="en-US" dirty="0"/>
              <a:t>これを忘れてはいけない！</a:t>
            </a:r>
            <a:endParaRPr kumimoji="1" lang="en-US" altLang="ja-JP" dirty="0"/>
          </a:p>
        </p:txBody>
      </p:sp>
      <p:pic>
        <p:nvPicPr>
          <p:cNvPr id="5" name="図 4" descr="人形, おもちゃ, 部屋 が含まれている画像&#10;&#10;自動的に生成された説明">
            <a:extLst>
              <a:ext uri="{FF2B5EF4-FFF2-40B4-BE49-F238E27FC236}">
                <a16:creationId xmlns:a16="http://schemas.microsoft.com/office/drawing/2014/main" id="{AB177ED1-6708-42BF-9CA0-902E1A39D8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8899" y="27022"/>
            <a:ext cx="1951012" cy="1521790"/>
          </a:xfrm>
          <a:prstGeom prst="rect">
            <a:avLst/>
          </a:prstGeom>
        </p:spPr>
      </p:pic>
      <p:sp>
        <p:nvSpPr>
          <p:cNvPr id="6" name="テキスト ボックス 5">
            <a:extLst>
              <a:ext uri="{FF2B5EF4-FFF2-40B4-BE49-F238E27FC236}">
                <a16:creationId xmlns:a16="http://schemas.microsoft.com/office/drawing/2014/main" id="{3BAB0053-22C0-4B7D-99FC-FDFF836CD66F}"/>
              </a:ext>
            </a:extLst>
          </p:cNvPr>
          <p:cNvSpPr txBox="1"/>
          <p:nvPr/>
        </p:nvSpPr>
        <p:spPr>
          <a:xfrm>
            <a:off x="6084168" y="3522282"/>
            <a:ext cx="2749472" cy="3170099"/>
          </a:xfrm>
          <a:prstGeom prst="rect">
            <a:avLst/>
          </a:prstGeom>
          <a:noFill/>
        </p:spPr>
        <p:txBody>
          <a:bodyPr wrap="none" rtlCol="0">
            <a:spAutoFit/>
          </a:bodyPr>
          <a:lstStyle/>
          <a:p>
            <a:pPr algn="ctr"/>
            <a:r>
              <a:rPr kumimoji="1" lang="ja-JP" altLang="en-US" sz="20000" dirty="0">
                <a:solidFill>
                  <a:srgbClr val="FF0000"/>
                </a:solidFill>
                <a:latin typeface="AR P悠々ｺﾞｼｯｸ体E04" panose="040B0900000000000000" pitchFamily="50" charset="-128"/>
                <a:ea typeface="AR P悠々ｺﾞｼｯｸ体E04" panose="040B0900000000000000" pitchFamily="50" charset="-128"/>
              </a:rPr>
              <a:t>人</a:t>
            </a:r>
          </a:p>
        </p:txBody>
      </p:sp>
      <p:pic>
        <p:nvPicPr>
          <p:cNvPr id="11" name="図 10" descr="ダイアグラム, 設計図&#10;&#10;自動的に生成された説明">
            <a:extLst>
              <a:ext uri="{FF2B5EF4-FFF2-40B4-BE49-F238E27FC236}">
                <a16:creationId xmlns:a16="http://schemas.microsoft.com/office/drawing/2014/main" id="{F72766AF-8C55-40FA-AAA1-425CC5C44A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84185" y="2042796"/>
            <a:ext cx="1921132" cy="1292922"/>
          </a:xfrm>
          <a:prstGeom prst="rect">
            <a:avLst/>
          </a:prstGeom>
        </p:spPr>
      </p:pic>
    </p:spTree>
    <p:extLst>
      <p:ext uri="{BB962C8B-B14F-4D97-AF65-F5344CB8AC3E}">
        <p14:creationId xmlns:p14="http://schemas.microsoft.com/office/powerpoint/2010/main" val="3765084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53" presetClass="entr" presetSubtype="1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par>
                                <p:cTn id="23" presetID="42"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500"/>
                                        <p:tgtEl>
                                          <p:spTgt spid="3">
                                            <p:txEl>
                                              <p:pRg st="3" end="3"/>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randombar(horizont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500"/>
                                        <p:tgtEl>
                                          <p:spTgt spid="3">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animEffect transition="in" filter="fade">
                                      <p:cBhvr>
                                        <p:cTn id="45" dur="500"/>
                                        <p:tgtEl>
                                          <p:spTgt spid="3">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
                                            <p:txEl>
                                              <p:pRg st="6" end="6"/>
                                            </p:txEl>
                                          </p:spTgt>
                                        </p:tgtEl>
                                        <p:attrNameLst>
                                          <p:attrName>style.visibility</p:attrName>
                                        </p:attrNameLst>
                                      </p:cBhvr>
                                      <p:to>
                                        <p:strVal val="visible"/>
                                      </p:to>
                                    </p:set>
                                    <p:animEffect transition="in" filter="fade">
                                      <p:cBhvr>
                                        <p:cTn id="50" dur="500"/>
                                        <p:tgtEl>
                                          <p:spTgt spid="3">
                                            <p:txEl>
                                              <p:pRg st="6" end="6"/>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animEffect transition="in" filter="fade">
                                      <p:cBhvr>
                                        <p:cTn id="55" dur="500"/>
                                        <p:tgtEl>
                                          <p:spTgt spid="3">
                                            <p:txEl>
                                              <p:pRg st="7" end="7"/>
                                            </p:txEl>
                                          </p:spTgt>
                                        </p:tgtEl>
                                      </p:cBhvr>
                                    </p:animEffect>
                                  </p:childTnLst>
                                </p:cTn>
                              </p:par>
                              <p:par>
                                <p:cTn id="56" presetID="6" presetClass="entr" presetSubtype="16" fill="hold" grpId="0" nodeType="with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circle(in)">
                                      <p:cBhvr>
                                        <p:cTn id="5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75D6D668-2593-4613-98C5-726F4E04A8A1}"/>
              </a:ext>
            </a:extLst>
          </p:cNvPr>
          <p:cNvSpPr>
            <a:spLocks noGrp="1"/>
          </p:cNvSpPr>
          <p:nvPr>
            <p:ph idx="1"/>
          </p:nvPr>
        </p:nvSpPr>
        <p:spPr>
          <a:xfrm>
            <a:off x="457200" y="997160"/>
            <a:ext cx="8229600" cy="5492180"/>
          </a:xfrm>
        </p:spPr>
        <p:txBody>
          <a:bodyPr/>
          <a:lstStyle/>
          <a:p>
            <a:r>
              <a:rPr kumimoji="1" lang="ja-JP" altLang="en-US" sz="2800" dirty="0"/>
              <a:t>学びは「</a:t>
            </a:r>
            <a:r>
              <a:rPr kumimoji="1" lang="ja-JP" altLang="en-US" sz="2800" dirty="0">
                <a:solidFill>
                  <a:srgbClr val="FF0000"/>
                </a:solidFill>
              </a:rPr>
              <a:t>基本</a:t>
            </a:r>
            <a:r>
              <a:rPr kumimoji="1" lang="ja-JP" altLang="en-US" sz="2800" dirty="0"/>
              <a:t>」を理解すること</a:t>
            </a:r>
            <a:r>
              <a:rPr kumimoji="1" lang="en-US" altLang="ja-JP" sz="2800" dirty="0"/>
              <a:t>️</a:t>
            </a:r>
          </a:p>
          <a:p>
            <a:r>
              <a:rPr kumimoji="1" lang="ja-JP" altLang="en-US" sz="2800" dirty="0"/>
              <a:t>しかし！多くの人は</a:t>
            </a:r>
          </a:p>
          <a:p>
            <a:r>
              <a:rPr kumimoji="1" lang="ja-JP" altLang="en-US" sz="2800" dirty="0"/>
              <a:t>基本を知らずして、防災を知ろうとする</a:t>
            </a:r>
          </a:p>
          <a:p>
            <a:r>
              <a:rPr kumimoji="1" lang="ja-JP" altLang="en-US" sz="2800" dirty="0"/>
              <a:t>当然、備え（備蓄）も大切だが･･･</a:t>
            </a:r>
          </a:p>
          <a:p>
            <a:r>
              <a:rPr kumimoji="1" lang="ja-JP" altLang="en-US" sz="2800" dirty="0"/>
              <a:t>平時への回復・復旧の方法や速度を知らずして</a:t>
            </a:r>
          </a:p>
          <a:p>
            <a:r>
              <a:rPr kumimoji="1" lang="ja-JP" altLang="en-US" sz="2800" dirty="0"/>
              <a:t>備蓄をしても「</a:t>
            </a:r>
            <a:r>
              <a:rPr kumimoji="1" lang="ja-JP" altLang="en-US" sz="2800" dirty="0">
                <a:solidFill>
                  <a:srgbClr val="0000FF"/>
                </a:solidFill>
              </a:rPr>
              <a:t>いつか途切れる</a:t>
            </a:r>
            <a:r>
              <a:rPr kumimoji="1" lang="ja-JP" altLang="en-US" sz="2800" dirty="0"/>
              <a:t>」</a:t>
            </a:r>
          </a:p>
          <a:p>
            <a:r>
              <a:rPr kumimoji="1" lang="ja-JP" altLang="en-US" sz="2800" dirty="0">
                <a:solidFill>
                  <a:srgbClr val="FF0000"/>
                </a:solidFill>
              </a:rPr>
              <a:t>どこかの誰かしらない人が復旧してくれると神話を信じて防災活動をする人も多い</a:t>
            </a:r>
          </a:p>
          <a:p>
            <a:r>
              <a:rPr kumimoji="1" lang="ja-JP" altLang="en-US" sz="2800" dirty="0"/>
              <a:t>着眼点がズレている！</a:t>
            </a:r>
          </a:p>
          <a:p>
            <a:r>
              <a:rPr kumimoji="1" lang="ja-JP" altLang="en-US" sz="2800" dirty="0">
                <a:solidFill>
                  <a:srgbClr val="7030A0"/>
                </a:solidFill>
              </a:rPr>
              <a:t>基本は決して災害対応ではない！</a:t>
            </a:r>
          </a:p>
          <a:p>
            <a:r>
              <a:rPr kumimoji="1" lang="ja-JP" altLang="en-US" sz="2800" dirty="0"/>
              <a:t>この「</a:t>
            </a:r>
            <a:r>
              <a:rPr kumimoji="1" lang="ja-JP" altLang="en-US" sz="2800" dirty="0">
                <a:solidFill>
                  <a:srgbClr val="7030A0"/>
                </a:solidFill>
              </a:rPr>
              <a:t>勘違い</a:t>
            </a:r>
            <a:r>
              <a:rPr kumimoji="1" lang="ja-JP" altLang="en-US" sz="2800" dirty="0"/>
              <a:t>」が防災行動への歩みを止めている</a:t>
            </a:r>
          </a:p>
        </p:txBody>
      </p:sp>
      <p:sp>
        <p:nvSpPr>
          <p:cNvPr id="2" name="タイトル 1">
            <a:extLst>
              <a:ext uri="{FF2B5EF4-FFF2-40B4-BE49-F238E27FC236}">
                <a16:creationId xmlns:a16="http://schemas.microsoft.com/office/drawing/2014/main" id="{27365C59-34E2-4667-88E2-4CDC013834E4}"/>
              </a:ext>
            </a:extLst>
          </p:cNvPr>
          <p:cNvSpPr>
            <a:spLocks noGrp="1"/>
          </p:cNvSpPr>
          <p:nvPr>
            <p:ph type="title"/>
          </p:nvPr>
        </p:nvSpPr>
        <p:spPr/>
        <p:txBody>
          <a:bodyPr/>
          <a:lstStyle/>
          <a:p>
            <a:r>
              <a:rPr kumimoji="1" lang="ja-JP" altLang="en-US" dirty="0"/>
              <a:t>主役は「人」。その為に自分から学べ！</a:t>
            </a:r>
          </a:p>
        </p:txBody>
      </p:sp>
      <p:sp>
        <p:nvSpPr>
          <p:cNvPr id="6" name="テキスト ボックス 5">
            <a:extLst>
              <a:ext uri="{FF2B5EF4-FFF2-40B4-BE49-F238E27FC236}">
                <a16:creationId xmlns:a16="http://schemas.microsoft.com/office/drawing/2014/main" id="{3B84C4C5-FA9D-4576-800C-2C3B13C05110}"/>
              </a:ext>
            </a:extLst>
          </p:cNvPr>
          <p:cNvSpPr txBox="1"/>
          <p:nvPr/>
        </p:nvSpPr>
        <p:spPr>
          <a:xfrm>
            <a:off x="6039426" y="620925"/>
            <a:ext cx="2441694" cy="1446550"/>
          </a:xfrm>
          <a:prstGeom prst="rect">
            <a:avLst/>
          </a:prstGeom>
          <a:noFill/>
        </p:spPr>
        <p:txBody>
          <a:bodyPr wrap="none" rtlCol="0">
            <a:spAutoFit/>
          </a:bodyPr>
          <a:lstStyle/>
          <a:p>
            <a:pPr algn="ctr"/>
            <a:r>
              <a:rPr kumimoji="1" lang="ja-JP" altLang="en-US" sz="8800" dirty="0">
                <a:solidFill>
                  <a:srgbClr val="FF0000"/>
                </a:solidFill>
                <a:latin typeface="さむらい" panose="02000609000000000000" pitchFamily="1" charset="-128"/>
                <a:ea typeface="さむらい" panose="02000609000000000000" pitchFamily="1" charset="-128"/>
              </a:rPr>
              <a:t>基本</a:t>
            </a:r>
            <a:endParaRPr kumimoji="1" lang="ja-JP" altLang="en-US" sz="8800" dirty="0">
              <a:solidFill>
                <a:srgbClr val="FFFF00"/>
              </a:solidFill>
              <a:latin typeface="さむらい" panose="02000609000000000000" pitchFamily="1" charset="-128"/>
              <a:ea typeface="さむらい" panose="02000609000000000000" pitchFamily="1" charset="-128"/>
            </a:endParaRPr>
          </a:p>
        </p:txBody>
      </p:sp>
      <p:pic>
        <p:nvPicPr>
          <p:cNvPr id="8" name="図 7" descr="冷蔵庫 が含まれている画像&#10;&#10;自動的に生成された説明">
            <a:extLst>
              <a:ext uri="{FF2B5EF4-FFF2-40B4-BE49-F238E27FC236}">
                <a16:creationId xmlns:a16="http://schemas.microsoft.com/office/drawing/2014/main" id="{75E1F396-E1BE-4C77-98DA-C856493C63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4042" y="742218"/>
            <a:ext cx="2477088" cy="2117345"/>
          </a:xfrm>
          <a:prstGeom prst="rect">
            <a:avLst/>
          </a:prstGeom>
        </p:spPr>
      </p:pic>
      <p:sp>
        <p:nvSpPr>
          <p:cNvPr id="7" name="テキスト ボックス 6">
            <a:extLst>
              <a:ext uri="{FF2B5EF4-FFF2-40B4-BE49-F238E27FC236}">
                <a16:creationId xmlns:a16="http://schemas.microsoft.com/office/drawing/2014/main" id="{B70D30A0-E1BC-4AEF-9EEE-D6009941525D}"/>
              </a:ext>
            </a:extLst>
          </p:cNvPr>
          <p:cNvSpPr txBox="1"/>
          <p:nvPr/>
        </p:nvSpPr>
        <p:spPr>
          <a:xfrm>
            <a:off x="316810" y="2670102"/>
            <a:ext cx="7955004" cy="2400657"/>
          </a:xfrm>
          <a:prstGeom prst="rect">
            <a:avLst/>
          </a:prstGeom>
          <a:noFill/>
        </p:spPr>
        <p:txBody>
          <a:bodyPr wrap="square" rtlCol="0">
            <a:spAutoFit/>
          </a:bodyPr>
          <a:lstStyle/>
          <a:p>
            <a:pPr algn="ctr"/>
            <a:r>
              <a:rPr kumimoji="1" lang="ja-JP" altLang="en-US" sz="15000" dirty="0">
                <a:solidFill>
                  <a:srgbClr val="008000"/>
                </a:solidFill>
                <a:latin typeface="AR P悠々ｺﾞｼｯｸ体E04" panose="040B0900000000000000" pitchFamily="50" charset="-128"/>
                <a:ea typeface="AR P悠々ｺﾞｼｯｸ体E04" panose="040B0900000000000000" pitchFamily="50" charset="-128"/>
              </a:rPr>
              <a:t>１＋１＝２</a:t>
            </a:r>
          </a:p>
        </p:txBody>
      </p:sp>
      <p:sp>
        <p:nvSpPr>
          <p:cNvPr id="9" name="テキスト ボックス 8">
            <a:extLst>
              <a:ext uri="{FF2B5EF4-FFF2-40B4-BE49-F238E27FC236}">
                <a16:creationId xmlns:a16="http://schemas.microsoft.com/office/drawing/2014/main" id="{6CA8FC89-E858-49B7-B0CD-002376AB2490}"/>
              </a:ext>
            </a:extLst>
          </p:cNvPr>
          <p:cNvSpPr txBox="1"/>
          <p:nvPr/>
        </p:nvSpPr>
        <p:spPr>
          <a:xfrm>
            <a:off x="2427000" y="1803101"/>
            <a:ext cx="3350118" cy="1323439"/>
          </a:xfrm>
          <a:prstGeom prst="rect">
            <a:avLst/>
          </a:prstGeom>
          <a:noFill/>
        </p:spPr>
        <p:txBody>
          <a:bodyPr wrap="square" rtlCol="0">
            <a:spAutoFit/>
          </a:bodyPr>
          <a:lstStyle/>
          <a:p>
            <a:pPr algn="ctr"/>
            <a:r>
              <a:rPr kumimoji="1" lang="ja-JP" altLang="en-US" sz="8000" dirty="0">
                <a:solidFill>
                  <a:srgbClr val="0000FF"/>
                </a:solidFill>
                <a:latin typeface="AR P悠々ｺﾞｼｯｸ体E04" panose="040B0900000000000000" pitchFamily="50" charset="-128"/>
                <a:ea typeface="AR P悠々ｺﾞｼｯｸ体E04" panose="040B0900000000000000" pitchFamily="50" charset="-128"/>
              </a:rPr>
              <a:t>例えば</a:t>
            </a:r>
          </a:p>
        </p:txBody>
      </p:sp>
      <p:sp>
        <p:nvSpPr>
          <p:cNvPr id="10" name="テキスト ボックス 9">
            <a:extLst>
              <a:ext uri="{FF2B5EF4-FFF2-40B4-BE49-F238E27FC236}">
                <a16:creationId xmlns:a16="http://schemas.microsoft.com/office/drawing/2014/main" id="{830184B7-7072-4E8E-9FF6-EBAB4D3EEB1D}"/>
              </a:ext>
            </a:extLst>
          </p:cNvPr>
          <p:cNvSpPr txBox="1"/>
          <p:nvPr/>
        </p:nvSpPr>
        <p:spPr>
          <a:xfrm>
            <a:off x="316810" y="4824746"/>
            <a:ext cx="8935709" cy="1323439"/>
          </a:xfrm>
          <a:prstGeom prst="rect">
            <a:avLst/>
          </a:prstGeom>
          <a:noFill/>
        </p:spPr>
        <p:txBody>
          <a:bodyPr wrap="square" rtlCol="0">
            <a:spAutoFit/>
          </a:bodyPr>
          <a:lstStyle/>
          <a:p>
            <a:pPr algn="ctr"/>
            <a:r>
              <a:rPr kumimoji="1" lang="ja-JP" altLang="en-US" sz="8000" dirty="0">
                <a:solidFill>
                  <a:srgbClr val="0000FF"/>
                </a:solidFill>
                <a:latin typeface="AR P悠々ｺﾞｼｯｸ体E04" panose="040B0900000000000000" pitchFamily="50" charset="-128"/>
                <a:ea typeface="AR P悠々ｺﾞｼｯｸ体E04" panose="040B0900000000000000" pitchFamily="50" charset="-128"/>
              </a:rPr>
              <a:t>なぜ？</a:t>
            </a:r>
            <a:r>
              <a:rPr kumimoji="1" lang="ja-JP" altLang="en-US" sz="8000" dirty="0">
                <a:solidFill>
                  <a:srgbClr val="008000"/>
                </a:solidFill>
                <a:latin typeface="AR P悠々ｺﾞｼｯｸ体E04" panose="040B0900000000000000" pitchFamily="50" charset="-128"/>
                <a:ea typeface="AR P悠々ｺﾞｼｯｸ体E04" panose="040B0900000000000000" pitchFamily="50" charset="-128"/>
              </a:rPr>
              <a:t>２</a:t>
            </a:r>
            <a:r>
              <a:rPr kumimoji="1" lang="ja-JP" altLang="en-US" sz="8000" dirty="0">
                <a:solidFill>
                  <a:srgbClr val="0000FF"/>
                </a:solidFill>
                <a:latin typeface="AR P悠々ｺﾞｼｯｸ体E04" panose="040B0900000000000000" pitchFamily="50" charset="-128"/>
                <a:ea typeface="AR P悠々ｺﾞｼｯｸ体E04" panose="040B0900000000000000" pitchFamily="50" charset="-128"/>
              </a:rPr>
              <a:t>になるの？</a:t>
            </a:r>
          </a:p>
        </p:txBody>
      </p:sp>
      <p:sp>
        <p:nvSpPr>
          <p:cNvPr id="12" name="楕円 11">
            <a:extLst>
              <a:ext uri="{FF2B5EF4-FFF2-40B4-BE49-F238E27FC236}">
                <a16:creationId xmlns:a16="http://schemas.microsoft.com/office/drawing/2014/main" id="{47764750-E53E-42E3-9060-8A06EF67C8DA}"/>
              </a:ext>
            </a:extLst>
          </p:cNvPr>
          <p:cNvSpPr/>
          <p:nvPr/>
        </p:nvSpPr>
        <p:spPr bwMode="auto">
          <a:xfrm>
            <a:off x="785873" y="1467063"/>
            <a:ext cx="7660254" cy="3923873"/>
          </a:xfrm>
          <a:prstGeom prst="ellipse">
            <a:avLst/>
          </a:prstGeom>
          <a:solidFill>
            <a:srgbClr val="008000"/>
          </a:solidFill>
          <a:ln w="9525">
            <a:noFill/>
            <a:miter lim="800000"/>
            <a:headEnd/>
            <a:tailEnd/>
          </a:ln>
          <a:effectLst/>
        </p:spPr>
        <p:txBody>
          <a:bodyPr wrap="none" rtlCol="0" anchor="ctr"/>
          <a:lstStyle/>
          <a:p>
            <a:pPr algn="ctr"/>
            <a:r>
              <a:rPr kumimoji="1" lang="ja-JP" altLang="en-US" sz="5400" dirty="0">
                <a:solidFill>
                  <a:srgbClr val="FFFF00"/>
                </a:solidFill>
                <a:latin typeface="AR P悠々ｺﾞｼｯｸ体E04" panose="040B0900000000000000" pitchFamily="50" charset="-128"/>
                <a:ea typeface="AR P悠々ｺﾞｼｯｸ体E04" panose="040B0900000000000000" pitchFamily="50" charset="-128"/>
              </a:rPr>
              <a:t>２</a:t>
            </a:r>
            <a:r>
              <a:rPr kumimoji="1" lang="ja-JP" altLang="en-US" sz="5400" dirty="0">
                <a:solidFill>
                  <a:schemeClr val="bg1"/>
                </a:solidFill>
                <a:latin typeface="AR P悠々ｺﾞｼｯｸ体E04" panose="040B0900000000000000" pitchFamily="50" charset="-128"/>
                <a:ea typeface="AR P悠々ｺﾞｼｯｸ体E04" panose="040B0900000000000000" pitchFamily="50" charset="-128"/>
              </a:rPr>
              <a:t>と決めたから</a:t>
            </a:r>
          </a:p>
          <a:p>
            <a:pPr algn="ctr"/>
            <a:r>
              <a:rPr kumimoji="1" lang="ja-JP" altLang="en-US" sz="5400" dirty="0">
                <a:solidFill>
                  <a:schemeClr val="bg1"/>
                </a:solidFill>
                <a:latin typeface="AR P悠々ｺﾞｼｯｸ体E04" panose="040B0900000000000000" pitchFamily="50" charset="-128"/>
                <a:ea typeface="AR P悠々ｺﾞｼｯｸ体E04" panose="040B0900000000000000" pitchFamily="50" charset="-128"/>
              </a:rPr>
              <a:t>なんです</a:t>
            </a:r>
          </a:p>
          <a:p>
            <a:pPr algn="ctr"/>
            <a:r>
              <a:rPr kumimoji="1" lang="ja-JP" altLang="en-US" sz="7200" dirty="0">
                <a:solidFill>
                  <a:schemeClr val="bg1"/>
                </a:solidFill>
                <a:latin typeface="AR P悠々ｺﾞｼｯｸ体E04" panose="040B0900000000000000" pitchFamily="50" charset="-128"/>
                <a:ea typeface="AR P悠々ｺﾞｼｯｸ体E04" panose="040B0900000000000000" pitchFamily="50" charset="-128"/>
              </a:rPr>
              <a:t>「</a:t>
            </a:r>
            <a:r>
              <a:rPr kumimoji="1" lang="ja-JP" altLang="en-US" sz="7200" dirty="0">
                <a:solidFill>
                  <a:srgbClr val="FFFF00"/>
                </a:solidFill>
                <a:latin typeface="AR P悠々ｺﾞｼｯｸ体E04" panose="040B0900000000000000" pitchFamily="50" charset="-128"/>
                <a:ea typeface="AR P悠々ｺﾞｼｯｸ体E04" panose="040B0900000000000000" pitchFamily="50" charset="-128"/>
              </a:rPr>
              <a:t>定義</a:t>
            </a:r>
            <a:r>
              <a:rPr kumimoji="1" lang="ja-JP" altLang="en-US" sz="7200" dirty="0">
                <a:solidFill>
                  <a:schemeClr val="bg1"/>
                </a:solidFill>
                <a:latin typeface="AR P悠々ｺﾞｼｯｸ体E04" panose="040B0900000000000000" pitchFamily="50" charset="-128"/>
                <a:ea typeface="AR P悠々ｺﾞｼｯｸ体E04" panose="040B0900000000000000" pitchFamily="50" charset="-128"/>
              </a:rPr>
              <a:t>」</a:t>
            </a:r>
          </a:p>
        </p:txBody>
      </p:sp>
      <p:sp>
        <p:nvSpPr>
          <p:cNvPr id="11" name="楕円 10">
            <a:extLst>
              <a:ext uri="{FF2B5EF4-FFF2-40B4-BE49-F238E27FC236}">
                <a16:creationId xmlns:a16="http://schemas.microsoft.com/office/drawing/2014/main" id="{25DEF12D-8F7D-4EC1-A854-116ECB3B6422}"/>
              </a:ext>
            </a:extLst>
          </p:cNvPr>
          <p:cNvSpPr/>
          <p:nvPr/>
        </p:nvSpPr>
        <p:spPr bwMode="auto">
          <a:xfrm>
            <a:off x="785873" y="1467063"/>
            <a:ext cx="7660254" cy="3923873"/>
          </a:xfrm>
          <a:prstGeom prst="ellipse">
            <a:avLst/>
          </a:prstGeom>
          <a:solidFill>
            <a:srgbClr val="FFFF00"/>
          </a:solidFill>
          <a:ln w="9525">
            <a:noFill/>
            <a:miter lim="800000"/>
            <a:headEnd/>
            <a:tailEnd/>
          </a:ln>
          <a:effectLst/>
        </p:spPr>
        <p:txBody>
          <a:bodyPr wrap="none" rtlCol="0" anchor="ctr"/>
          <a:lstStyle/>
          <a:p>
            <a:pPr algn="ctr"/>
            <a:r>
              <a:rPr kumimoji="1" lang="ja-JP" altLang="en-US" sz="5400" dirty="0">
                <a:solidFill>
                  <a:srgbClr val="FF0000"/>
                </a:solidFill>
                <a:latin typeface="AR P悠々ｺﾞｼｯｸ体E04" panose="040B0900000000000000" pitchFamily="50" charset="-128"/>
                <a:ea typeface="AR P悠々ｺﾞｼｯｸ体E04" panose="040B0900000000000000" pitchFamily="50" charset="-128"/>
              </a:rPr>
              <a:t>基本を</a:t>
            </a:r>
          </a:p>
          <a:p>
            <a:pPr algn="ctr"/>
            <a:r>
              <a:rPr kumimoji="1" lang="ja-JP" altLang="en-US" sz="5400" dirty="0">
                <a:solidFill>
                  <a:srgbClr val="FF0000"/>
                </a:solidFill>
                <a:latin typeface="AR P悠々ｺﾞｼｯｸ体E04" panose="040B0900000000000000" pitchFamily="50" charset="-128"/>
                <a:ea typeface="AR P悠々ｺﾞｼｯｸ体E04" panose="040B0900000000000000" pitchFamily="50" charset="-128"/>
              </a:rPr>
              <a:t>定義することが</a:t>
            </a:r>
          </a:p>
          <a:p>
            <a:pPr algn="ctr"/>
            <a:r>
              <a:rPr kumimoji="1" lang="ja-JP" altLang="en-US" sz="5400" dirty="0">
                <a:solidFill>
                  <a:srgbClr val="FF0000"/>
                </a:solidFill>
                <a:latin typeface="AR P悠々ｺﾞｼｯｸ体E04" panose="040B0900000000000000" pitchFamily="50" charset="-128"/>
                <a:ea typeface="AR P悠々ｺﾞｼｯｸ体E04" panose="040B0900000000000000" pitchFamily="50" charset="-128"/>
              </a:rPr>
              <a:t>重要なスタートラインの</a:t>
            </a:r>
          </a:p>
          <a:p>
            <a:pPr algn="ctr"/>
            <a:r>
              <a:rPr kumimoji="1" lang="ja-JP" altLang="en-US" sz="5400" dirty="0">
                <a:solidFill>
                  <a:srgbClr val="FF0000"/>
                </a:solidFill>
                <a:latin typeface="AR P悠々ｺﾞｼｯｸ体E04" panose="040B0900000000000000" pitchFamily="50" charset="-128"/>
                <a:ea typeface="AR P悠々ｺﾞｼｯｸ体E04" panose="040B0900000000000000" pitchFamily="50" charset="-128"/>
              </a:rPr>
              <a:t>線引き</a:t>
            </a:r>
          </a:p>
        </p:txBody>
      </p:sp>
      <p:sp>
        <p:nvSpPr>
          <p:cNvPr id="4" name="楕円 3">
            <a:extLst>
              <a:ext uri="{FF2B5EF4-FFF2-40B4-BE49-F238E27FC236}">
                <a16:creationId xmlns:a16="http://schemas.microsoft.com/office/drawing/2014/main" id="{FB299B50-73F3-4D41-B378-9FCCA3F8B1C2}"/>
              </a:ext>
            </a:extLst>
          </p:cNvPr>
          <p:cNvSpPr/>
          <p:nvPr/>
        </p:nvSpPr>
        <p:spPr bwMode="auto">
          <a:xfrm>
            <a:off x="907588" y="368659"/>
            <a:ext cx="7416824" cy="6120681"/>
          </a:xfrm>
          <a:prstGeom prst="ellipse">
            <a:avLst/>
          </a:prstGeom>
          <a:solidFill>
            <a:srgbClr val="FF0000"/>
          </a:solidFill>
          <a:ln w="9525">
            <a:noFill/>
            <a:miter lim="800000"/>
            <a:headEnd/>
            <a:tailEnd/>
          </a:ln>
          <a:effectLst/>
        </p:spPr>
        <p:txBody>
          <a:bodyPr wrap="none" rtlCol="0" anchor="ctr"/>
          <a:lstStyle/>
          <a:p>
            <a:pPr algn="ctr"/>
            <a:r>
              <a:rPr kumimoji="1" lang="ja-JP" altLang="en-US" sz="5400" dirty="0">
                <a:solidFill>
                  <a:srgbClr val="FFFF00"/>
                </a:solidFill>
                <a:latin typeface="AR悠々ゴシック体E" panose="040B0909000000000000" pitchFamily="49" charset="-128"/>
                <a:ea typeface="AR悠々ゴシック体E" panose="040B0909000000000000" pitchFamily="49" charset="-128"/>
              </a:rPr>
              <a:t>まずは！</a:t>
            </a:r>
            <a:endParaRPr kumimoji="1" lang="en-US" altLang="ja-JP" sz="5400" dirty="0">
              <a:solidFill>
                <a:srgbClr val="FFFF00"/>
              </a:solidFill>
              <a:latin typeface="AR悠々ゴシック体E" panose="040B0909000000000000" pitchFamily="49" charset="-128"/>
              <a:ea typeface="AR悠々ゴシック体E" panose="040B0909000000000000" pitchFamily="49" charset="-128"/>
            </a:endParaRPr>
          </a:p>
          <a:p>
            <a:pPr algn="ctr"/>
            <a:r>
              <a:rPr kumimoji="1" lang="ja-JP" altLang="en-US" sz="5400" dirty="0">
                <a:solidFill>
                  <a:srgbClr val="FFFF00"/>
                </a:solidFill>
                <a:latin typeface="AR悠々ゴシック体E" panose="040B0909000000000000" pitchFamily="49" charset="-128"/>
                <a:ea typeface="AR悠々ゴシック体E" panose="040B0909000000000000" pitchFamily="49" charset="-128"/>
              </a:rPr>
              <a:t>スタート時点から</a:t>
            </a:r>
          </a:p>
          <a:p>
            <a:pPr algn="ctr"/>
            <a:r>
              <a:rPr kumimoji="1" lang="ja-JP" altLang="en-US" sz="6600" dirty="0">
                <a:solidFill>
                  <a:schemeClr val="bg1"/>
                </a:solidFill>
                <a:latin typeface="AR悠々ゴシック体E" panose="040B0909000000000000" pitchFamily="49" charset="-128"/>
                <a:ea typeface="AR悠々ゴシック体E" panose="040B0909000000000000" pitchFamily="49" charset="-128"/>
              </a:rPr>
              <a:t>行政</a:t>
            </a:r>
            <a:r>
              <a:rPr kumimoji="1" lang="ja-JP" altLang="en-US" sz="6600" dirty="0">
                <a:solidFill>
                  <a:srgbClr val="FFFF00"/>
                </a:solidFill>
                <a:latin typeface="AR悠々ゴシック体E" panose="040B0909000000000000" pitchFamily="49" charset="-128"/>
                <a:ea typeface="AR悠々ゴシック体E" panose="040B0909000000000000" pitchFamily="49" charset="-128"/>
              </a:rPr>
              <a:t>を</a:t>
            </a:r>
          </a:p>
          <a:p>
            <a:pPr algn="ctr"/>
            <a:r>
              <a:rPr kumimoji="1" lang="ja-JP" altLang="en-US" sz="5400" dirty="0">
                <a:solidFill>
                  <a:srgbClr val="FFFF00"/>
                </a:solidFill>
                <a:latin typeface="AR悠々ゴシック体E" panose="040B0909000000000000" pitchFamily="49" charset="-128"/>
                <a:ea typeface="AR悠々ゴシック体E" panose="040B0909000000000000" pitchFamily="49" charset="-128"/>
              </a:rPr>
              <a:t>あてにしすぎている</a:t>
            </a:r>
          </a:p>
        </p:txBody>
      </p:sp>
      <p:sp>
        <p:nvSpPr>
          <p:cNvPr id="5" name="楕円 4">
            <a:extLst>
              <a:ext uri="{FF2B5EF4-FFF2-40B4-BE49-F238E27FC236}">
                <a16:creationId xmlns:a16="http://schemas.microsoft.com/office/drawing/2014/main" id="{29383D2B-B023-41DA-8BA7-C8280C46EF90}"/>
              </a:ext>
            </a:extLst>
          </p:cNvPr>
          <p:cNvSpPr/>
          <p:nvPr/>
        </p:nvSpPr>
        <p:spPr bwMode="auto">
          <a:xfrm>
            <a:off x="431005" y="368659"/>
            <a:ext cx="8369990" cy="6120681"/>
          </a:xfrm>
          <a:prstGeom prst="ellipse">
            <a:avLst/>
          </a:prstGeom>
          <a:solidFill>
            <a:srgbClr val="FF0000"/>
          </a:solidFill>
          <a:ln w="9525">
            <a:noFill/>
            <a:miter lim="800000"/>
            <a:headEnd/>
            <a:tailEnd/>
          </a:ln>
          <a:effectLst/>
        </p:spPr>
        <p:txBody>
          <a:bodyPr wrap="none" rtlCol="0" anchor="ctr"/>
          <a:lstStyle/>
          <a:p>
            <a:pPr algn="ctr"/>
            <a:r>
              <a:rPr kumimoji="1" lang="ja-JP" altLang="en-US" sz="8000" dirty="0">
                <a:solidFill>
                  <a:schemeClr val="bg1"/>
                </a:solidFill>
                <a:latin typeface="AR悠々ゴシック体E" panose="040B0909000000000000" pitchFamily="49" charset="-128"/>
                <a:ea typeface="AR悠々ゴシック体E" panose="040B0909000000000000" pitchFamily="49" charset="-128"/>
              </a:rPr>
              <a:t>まずは</a:t>
            </a:r>
            <a:endParaRPr kumimoji="1" lang="en-US" altLang="ja-JP" sz="8000" dirty="0">
              <a:solidFill>
                <a:schemeClr val="bg1"/>
              </a:solidFill>
              <a:latin typeface="AR悠々ゴシック体E" panose="040B0909000000000000" pitchFamily="49" charset="-128"/>
              <a:ea typeface="AR悠々ゴシック体E" panose="040B0909000000000000" pitchFamily="49" charset="-128"/>
            </a:endParaRPr>
          </a:p>
          <a:p>
            <a:pPr algn="ctr"/>
            <a:r>
              <a:rPr kumimoji="1" lang="ja-JP" altLang="en-US" sz="8000" dirty="0">
                <a:solidFill>
                  <a:srgbClr val="FFFF00"/>
                </a:solidFill>
                <a:latin typeface="AR悠々ゴシック体E" panose="040B0909000000000000" pitchFamily="49" charset="-128"/>
                <a:ea typeface="AR悠々ゴシック体E" panose="040B0909000000000000" pitchFamily="49" charset="-128"/>
              </a:rPr>
              <a:t>行政を</a:t>
            </a:r>
          </a:p>
          <a:p>
            <a:pPr algn="ctr"/>
            <a:r>
              <a:rPr kumimoji="1" lang="ja-JP" altLang="en-US" sz="8000" dirty="0">
                <a:solidFill>
                  <a:srgbClr val="FFFF00"/>
                </a:solidFill>
                <a:latin typeface="AR悠々ゴシック体E" panose="040B0909000000000000" pitchFamily="49" charset="-128"/>
                <a:ea typeface="AR悠々ゴシック体E" panose="040B0909000000000000" pitchFamily="49" charset="-128"/>
              </a:rPr>
              <a:t>あてにするな！</a:t>
            </a:r>
          </a:p>
        </p:txBody>
      </p:sp>
    </p:spTree>
    <p:extLst>
      <p:ext uri="{BB962C8B-B14F-4D97-AF65-F5344CB8AC3E}">
        <p14:creationId xmlns:p14="http://schemas.microsoft.com/office/powerpoint/2010/main" val="1475609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1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1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10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fill="hold"/>
                                        <p:tgtEl>
                                          <p:spTgt spid="12"/>
                                        </p:tgtEl>
                                        <p:attrNameLst>
                                          <p:attrName>ppt_w</p:attrName>
                                        </p:attrNameLst>
                                      </p:cBhvr>
                                      <p:tavLst>
                                        <p:tav tm="0">
                                          <p:val>
                                            <p:fltVal val="0"/>
                                          </p:val>
                                        </p:tav>
                                        <p:tav tm="100000">
                                          <p:val>
                                            <p:strVal val="#ppt_w"/>
                                          </p:val>
                                        </p:tav>
                                      </p:tavLst>
                                    </p:anim>
                                    <p:anim calcmode="lin" valueType="num">
                                      <p:cBhvr>
                                        <p:cTn id="32" dur="500" fill="hold"/>
                                        <p:tgtEl>
                                          <p:spTgt spid="12"/>
                                        </p:tgtEl>
                                        <p:attrNameLst>
                                          <p:attrName>ppt_h</p:attrName>
                                        </p:attrNameLst>
                                      </p:cBhvr>
                                      <p:tavLst>
                                        <p:tav tm="0">
                                          <p:val>
                                            <p:fltVal val="0"/>
                                          </p:val>
                                        </p:tav>
                                        <p:tav tm="100000">
                                          <p:val>
                                            <p:strVal val="#ppt_h"/>
                                          </p:val>
                                        </p:tav>
                                      </p:tavLst>
                                    </p:anim>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500" fill="hold"/>
                                        <p:tgtEl>
                                          <p:spTgt spid="11"/>
                                        </p:tgtEl>
                                        <p:attrNameLst>
                                          <p:attrName>ppt_w</p:attrName>
                                        </p:attrNameLst>
                                      </p:cBhvr>
                                      <p:tavLst>
                                        <p:tav tm="0">
                                          <p:val>
                                            <p:fltVal val="0"/>
                                          </p:val>
                                        </p:tav>
                                        <p:tav tm="100000">
                                          <p:val>
                                            <p:strVal val="#ppt_w"/>
                                          </p:val>
                                        </p:tav>
                                      </p:tavLst>
                                    </p:anim>
                                    <p:anim calcmode="lin" valueType="num">
                                      <p:cBhvr>
                                        <p:cTn id="39" dur="500" fill="hold"/>
                                        <p:tgtEl>
                                          <p:spTgt spid="11"/>
                                        </p:tgtEl>
                                        <p:attrNameLst>
                                          <p:attrName>ppt_h</p:attrName>
                                        </p:attrNameLst>
                                      </p:cBhvr>
                                      <p:tavLst>
                                        <p:tav tm="0">
                                          <p:val>
                                            <p:fltVal val="0"/>
                                          </p:val>
                                        </p:tav>
                                        <p:tav tm="100000">
                                          <p:val>
                                            <p:strVal val="#ppt_h"/>
                                          </p:val>
                                        </p:tav>
                                      </p:tavLst>
                                    </p:anim>
                                    <p:animEffect transition="in" filter="fade">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1" end="1"/>
                                            </p:txEl>
                                          </p:spTgt>
                                        </p:tgtEl>
                                        <p:attrNameLst>
                                          <p:attrName>style.visibility</p:attrName>
                                        </p:attrNameLst>
                                      </p:cBhvr>
                                      <p:to>
                                        <p:strVal val="visible"/>
                                      </p:to>
                                    </p:set>
                                    <p:animEffect transition="in" filter="fade">
                                      <p:cBhvr>
                                        <p:cTn id="45" dur="500"/>
                                        <p:tgtEl>
                                          <p:spTgt spid="3">
                                            <p:txEl>
                                              <p:pRg st="1" end="1"/>
                                            </p:txEl>
                                          </p:spTgt>
                                        </p:tgtEl>
                                      </p:cBhvr>
                                    </p:animEffect>
                                  </p:childTnLst>
                                </p:cTn>
                              </p:par>
                              <p:par>
                                <p:cTn id="46" presetID="1" presetClass="exit" presetSubtype="0" fill="hold" grpId="1" nodeType="withEffect">
                                  <p:stCondLst>
                                    <p:cond delay="0"/>
                                  </p:stCondLst>
                                  <p:childTnLst>
                                    <p:set>
                                      <p:cBhvr>
                                        <p:cTn id="47" dur="1" fill="hold">
                                          <p:stCondLst>
                                            <p:cond delay="0"/>
                                          </p:stCondLst>
                                        </p:cTn>
                                        <p:tgtEl>
                                          <p:spTgt spid="7"/>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9"/>
                                        </p:tgtEl>
                                        <p:attrNameLst>
                                          <p:attrName>style.visibility</p:attrName>
                                        </p:attrNameLst>
                                      </p:cBhvr>
                                      <p:to>
                                        <p:strVal val="hidden"/>
                                      </p:to>
                                    </p:set>
                                  </p:childTnLst>
                                </p:cTn>
                              </p:par>
                              <p:par>
                                <p:cTn id="50" presetID="1" presetClass="exit" presetSubtype="0" fill="hold" grpId="1" nodeType="withEffect">
                                  <p:stCondLst>
                                    <p:cond delay="0"/>
                                  </p:stCondLst>
                                  <p:childTnLst>
                                    <p:set>
                                      <p:cBhvr>
                                        <p:cTn id="51" dur="1" fill="hold">
                                          <p:stCondLst>
                                            <p:cond delay="0"/>
                                          </p:stCondLst>
                                        </p:cTn>
                                        <p:tgtEl>
                                          <p:spTgt spid="10"/>
                                        </p:tgtEl>
                                        <p:attrNameLst>
                                          <p:attrName>style.visibility</p:attrName>
                                        </p:attrNameLst>
                                      </p:cBhvr>
                                      <p:to>
                                        <p:strVal val="hidden"/>
                                      </p:to>
                                    </p:set>
                                  </p:childTnLst>
                                </p:cTn>
                              </p:par>
                              <p:par>
                                <p:cTn id="52" presetID="1" presetClass="exit" presetSubtype="0" fill="hold" grpId="1" nodeType="withEffect">
                                  <p:stCondLst>
                                    <p:cond delay="0"/>
                                  </p:stCondLst>
                                  <p:childTnLst>
                                    <p:set>
                                      <p:cBhvr>
                                        <p:cTn id="53" dur="1" fill="hold">
                                          <p:stCondLst>
                                            <p:cond delay="0"/>
                                          </p:stCondLst>
                                        </p:cTn>
                                        <p:tgtEl>
                                          <p:spTgt spid="11"/>
                                        </p:tgtEl>
                                        <p:attrNameLst>
                                          <p:attrName>style.visibility</p:attrName>
                                        </p:attrNameLst>
                                      </p:cBhvr>
                                      <p:to>
                                        <p:strVal val="hidden"/>
                                      </p:to>
                                    </p:set>
                                  </p:childTnLst>
                                </p:cTn>
                              </p:par>
                              <p:par>
                                <p:cTn id="54" presetID="1" presetClass="exit" presetSubtype="0" fill="hold" grpId="1" nodeType="withEffect">
                                  <p:stCondLst>
                                    <p:cond delay="0"/>
                                  </p:stCondLst>
                                  <p:childTnLst>
                                    <p:set>
                                      <p:cBhvr>
                                        <p:cTn id="55" dur="1" fill="hold">
                                          <p:stCondLst>
                                            <p:cond delay="0"/>
                                          </p:stCondLst>
                                        </p:cTn>
                                        <p:tgtEl>
                                          <p:spTgt spid="12"/>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3">
                                            <p:txEl>
                                              <p:pRg st="2" end="2"/>
                                            </p:txEl>
                                          </p:spTgt>
                                        </p:tgtEl>
                                        <p:attrNameLst>
                                          <p:attrName>style.visibility</p:attrName>
                                        </p:attrNameLst>
                                      </p:cBhvr>
                                      <p:to>
                                        <p:strVal val="visible"/>
                                      </p:to>
                                    </p:set>
                                    <p:animEffect transition="in" filter="fade">
                                      <p:cBhvr>
                                        <p:cTn id="60" dur="500"/>
                                        <p:tgtEl>
                                          <p:spTgt spid="3">
                                            <p:txEl>
                                              <p:pRg st="2" end="2"/>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
                                            <p:txEl>
                                              <p:pRg st="3" end="3"/>
                                            </p:txEl>
                                          </p:spTgt>
                                        </p:tgtEl>
                                        <p:attrNameLst>
                                          <p:attrName>style.visibility</p:attrName>
                                        </p:attrNameLst>
                                      </p:cBhvr>
                                      <p:to>
                                        <p:strVal val="visible"/>
                                      </p:to>
                                    </p:set>
                                    <p:animEffect transition="in" filter="fade">
                                      <p:cBhvr>
                                        <p:cTn id="65" dur="500"/>
                                        <p:tgtEl>
                                          <p:spTgt spid="3">
                                            <p:txEl>
                                              <p:pRg st="3" end="3"/>
                                            </p:txEl>
                                          </p:spTgt>
                                        </p:tgtEl>
                                      </p:cBhvr>
                                    </p:animEffect>
                                  </p:childTnLst>
                                </p:cTn>
                              </p:par>
                              <p:par>
                                <p:cTn id="66" presetID="1" presetClass="exit" presetSubtype="0" fill="hold" grpId="1" nodeType="withEffect">
                                  <p:stCondLst>
                                    <p:cond delay="0"/>
                                  </p:stCondLst>
                                  <p:childTnLst>
                                    <p:set>
                                      <p:cBhvr>
                                        <p:cTn id="67" dur="1" fill="hold">
                                          <p:stCondLst>
                                            <p:cond delay="0"/>
                                          </p:stCondLst>
                                        </p:cTn>
                                        <p:tgtEl>
                                          <p:spTgt spid="6"/>
                                        </p:tgtEl>
                                        <p:attrNameLst>
                                          <p:attrName>style.visibility</p:attrName>
                                        </p:attrNameLst>
                                      </p:cBhvr>
                                      <p:to>
                                        <p:strVal val="hidden"/>
                                      </p:to>
                                    </p:set>
                                  </p:childTnLst>
                                </p:cTn>
                              </p:par>
                              <p:par>
                                <p:cTn id="68" presetID="14" presetClass="entr" presetSubtype="10" fill="hold" nodeType="withEffect">
                                  <p:stCondLst>
                                    <p:cond delay="0"/>
                                  </p:stCondLst>
                                  <p:childTnLst>
                                    <p:set>
                                      <p:cBhvr>
                                        <p:cTn id="69" dur="1" fill="hold">
                                          <p:stCondLst>
                                            <p:cond delay="0"/>
                                          </p:stCondLst>
                                        </p:cTn>
                                        <p:tgtEl>
                                          <p:spTgt spid="8"/>
                                        </p:tgtEl>
                                        <p:attrNameLst>
                                          <p:attrName>style.visibility</p:attrName>
                                        </p:attrNameLst>
                                      </p:cBhvr>
                                      <p:to>
                                        <p:strVal val="visible"/>
                                      </p:to>
                                    </p:set>
                                    <p:animEffect transition="in" filter="randombar(horizontal)">
                                      <p:cBhvr>
                                        <p:cTn id="70" dur="500"/>
                                        <p:tgtEl>
                                          <p:spTgt spid="8"/>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3">
                                            <p:txEl>
                                              <p:pRg st="4" end="4"/>
                                            </p:txEl>
                                          </p:spTgt>
                                        </p:tgtEl>
                                        <p:attrNameLst>
                                          <p:attrName>style.visibility</p:attrName>
                                        </p:attrNameLst>
                                      </p:cBhvr>
                                      <p:to>
                                        <p:strVal val="visible"/>
                                      </p:to>
                                    </p:set>
                                    <p:animEffect transition="in" filter="fade">
                                      <p:cBhvr>
                                        <p:cTn id="75" dur="500"/>
                                        <p:tgtEl>
                                          <p:spTgt spid="3">
                                            <p:txEl>
                                              <p:pRg st="4" end="4"/>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3">
                                            <p:txEl>
                                              <p:pRg st="5" end="5"/>
                                            </p:txEl>
                                          </p:spTgt>
                                        </p:tgtEl>
                                        <p:attrNameLst>
                                          <p:attrName>style.visibility</p:attrName>
                                        </p:attrNameLst>
                                      </p:cBhvr>
                                      <p:to>
                                        <p:strVal val="visible"/>
                                      </p:to>
                                    </p:set>
                                    <p:animEffect transition="in" filter="fade">
                                      <p:cBhvr>
                                        <p:cTn id="80" dur="500"/>
                                        <p:tgtEl>
                                          <p:spTgt spid="3">
                                            <p:txEl>
                                              <p:pRg st="5" end="5"/>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3">
                                            <p:txEl>
                                              <p:pRg st="6" end="6"/>
                                            </p:txEl>
                                          </p:spTgt>
                                        </p:tgtEl>
                                        <p:attrNameLst>
                                          <p:attrName>style.visibility</p:attrName>
                                        </p:attrNameLst>
                                      </p:cBhvr>
                                      <p:to>
                                        <p:strVal val="visible"/>
                                      </p:to>
                                    </p:set>
                                    <p:animEffect transition="in" filter="fade">
                                      <p:cBhvr>
                                        <p:cTn id="85" dur="500"/>
                                        <p:tgtEl>
                                          <p:spTgt spid="3">
                                            <p:txEl>
                                              <p:pRg st="6" end="6"/>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3">
                                            <p:txEl>
                                              <p:pRg st="7" end="7"/>
                                            </p:txEl>
                                          </p:spTgt>
                                        </p:tgtEl>
                                        <p:attrNameLst>
                                          <p:attrName>style.visibility</p:attrName>
                                        </p:attrNameLst>
                                      </p:cBhvr>
                                      <p:to>
                                        <p:strVal val="visible"/>
                                      </p:to>
                                    </p:set>
                                    <p:animEffect transition="in" filter="fade">
                                      <p:cBhvr>
                                        <p:cTn id="90" dur="500"/>
                                        <p:tgtEl>
                                          <p:spTgt spid="3">
                                            <p:txEl>
                                              <p:pRg st="7" end="7"/>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3">
                                            <p:txEl>
                                              <p:pRg st="8" end="8"/>
                                            </p:txEl>
                                          </p:spTgt>
                                        </p:tgtEl>
                                        <p:attrNameLst>
                                          <p:attrName>style.visibility</p:attrName>
                                        </p:attrNameLst>
                                      </p:cBhvr>
                                      <p:to>
                                        <p:strVal val="visible"/>
                                      </p:to>
                                    </p:set>
                                    <p:animEffect transition="in" filter="fade">
                                      <p:cBhvr>
                                        <p:cTn id="95" dur="500"/>
                                        <p:tgtEl>
                                          <p:spTgt spid="3">
                                            <p:txEl>
                                              <p:pRg st="8" end="8"/>
                                            </p:txEl>
                                          </p:spTgt>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3">
                                            <p:txEl>
                                              <p:pRg st="9" end="9"/>
                                            </p:txEl>
                                          </p:spTgt>
                                        </p:tgtEl>
                                        <p:attrNameLst>
                                          <p:attrName>style.visibility</p:attrName>
                                        </p:attrNameLst>
                                      </p:cBhvr>
                                      <p:to>
                                        <p:strVal val="visible"/>
                                      </p:to>
                                    </p:set>
                                    <p:animEffect transition="in" filter="fade">
                                      <p:cBhvr>
                                        <p:cTn id="100" dur="500"/>
                                        <p:tgtEl>
                                          <p:spTgt spid="3">
                                            <p:txEl>
                                              <p:pRg st="9" end="9"/>
                                            </p:txEl>
                                          </p:spTgt>
                                        </p:tgtEl>
                                      </p:cBhvr>
                                    </p:animEffect>
                                  </p:childTnLst>
                                </p:cTn>
                              </p:par>
                            </p:childTnLst>
                          </p:cTn>
                        </p:par>
                      </p:childTnLst>
                    </p:cTn>
                  </p:par>
                  <p:par>
                    <p:cTn id="101" fill="hold">
                      <p:stCondLst>
                        <p:cond delay="indefinite"/>
                      </p:stCondLst>
                      <p:childTnLst>
                        <p:par>
                          <p:cTn id="102" fill="hold">
                            <p:stCondLst>
                              <p:cond delay="0"/>
                            </p:stCondLst>
                            <p:childTnLst>
                              <p:par>
                                <p:cTn id="103" presetID="2" presetClass="entr" presetSubtype="4" fill="hold" grpId="0" nodeType="clickEffect">
                                  <p:stCondLst>
                                    <p:cond delay="0"/>
                                  </p:stCondLst>
                                  <p:childTnLst>
                                    <p:set>
                                      <p:cBhvr>
                                        <p:cTn id="104" dur="1" fill="hold">
                                          <p:stCondLst>
                                            <p:cond delay="0"/>
                                          </p:stCondLst>
                                        </p:cTn>
                                        <p:tgtEl>
                                          <p:spTgt spid="4"/>
                                        </p:tgtEl>
                                        <p:attrNameLst>
                                          <p:attrName>style.visibility</p:attrName>
                                        </p:attrNameLst>
                                      </p:cBhvr>
                                      <p:to>
                                        <p:strVal val="visible"/>
                                      </p:to>
                                    </p:set>
                                    <p:anim calcmode="lin" valueType="num">
                                      <p:cBhvr additive="base">
                                        <p:cTn id="105" dur="500" fill="hold"/>
                                        <p:tgtEl>
                                          <p:spTgt spid="4"/>
                                        </p:tgtEl>
                                        <p:attrNameLst>
                                          <p:attrName>ppt_x</p:attrName>
                                        </p:attrNameLst>
                                      </p:cBhvr>
                                      <p:tavLst>
                                        <p:tav tm="0">
                                          <p:val>
                                            <p:strVal val="#ppt_x"/>
                                          </p:val>
                                        </p:tav>
                                        <p:tav tm="100000">
                                          <p:val>
                                            <p:strVal val="#ppt_x"/>
                                          </p:val>
                                        </p:tav>
                                      </p:tavLst>
                                    </p:anim>
                                    <p:anim calcmode="lin" valueType="num">
                                      <p:cBhvr additive="base">
                                        <p:cTn id="106" dur="500" fill="hold"/>
                                        <p:tgtEl>
                                          <p:spTgt spid="4"/>
                                        </p:tgtEl>
                                        <p:attrNameLst>
                                          <p:attrName>ppt_y</p:attrName>
                                        </p:attrNameLst>
                                      </p:cBhvr>
                                      <p:tavLst>
                                        <p:tav tm="0">
                                          <p:val>
                                            <p:strVal val="1+#ppt_h/2"/>
                                          </p:val>
                                        </p:tav>
                                        <p:tav tm="100000">
                                          <p:val>
                                            <p:strVal val="#ppt_y"/>
                                          </p:val>
                                        </p:tav>
                                      </p:tavLst>
                                    </p:anim>
                                  </p:childTnLst>
                                </p:cTn>
                              </p:par>
                              <p:par>
                                <p:cTn id="107" presetID="1" presetClass="exit" presetSubtype="0" fill="hold" nodeType="withEffect">
                                  <p:stCondLst>
                                    <p:cond delay="0"/>
                                  </p:stCondLst>
                                  <p:childTnLst>
                                    <p:set>
                                      <p:cBhvr>
                                        <p:cTn id="108" dur="1" fill="hold">
                                          <p:stCondLst>
                                            <p:cond delay="0"/>
                                          </p:stCondLst>
                                        </p:cTn>
                                        <p:tgtEl>
                                          <p:spTgt spid="8"/>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grpId="0" nodeType="clickEffect">
                                  <p:stCondLst>
                                    <p:cond delay="0"/>
                                  </p:stCondLst>
                                  <p:childTnLst>
                                    <p:set>
                                      <p:cBhvr>
                                        <p:cTn id="112" dur="1" fill="hold">
                                          <p:stCondLst>
                                            <p:cond delay="0"/>
                                          </p:stCondLst>
                                        </p:cTn>
                                        <p:tgtEl>
                                          <p:spTgt spid="5"/>
                                        </p:tgtEl>
                                        <p:attrNameLst>
                                          <p:attrName>style.visibility</p:attrName>
                                        </p:attrNameLst>
                                      </p:cBhvr>
                                      <p:to>
                                        <p:strVal val="visible"/>
                                      </p:to>
                                    </p:set>
                                    <p:anim calcmode="lin" valueType="num">
                                      <p:cBhvr additive="base">
                                        <p:cTn id="113" dur="500" fill="hold"/>
                                        <p:tgtEl>
                                          <p:spTgt spid="5"/>
                                        </p:tgtEl>
                                        <p:attrNameLst>
                                          <p:attrName>ppt_x</p:attrName>
                                        </p:attrNameLst>
                                      </p:cBhvr>
                                      <p:tavLst>
                                        <p:tav tm="0">
                                          <p:val>
                                            <p:strVal val="#ppt_x"/>
                                          </p:val>
                                        </p:tav>
                                        <p:tav tm="100000">
                                          <p:val>
                                            <p:strVal val="#ppt_x"/>
                                          </p:val>
                                        </p:tav>
                                      </p:tavLst>
                                    </p:anim>
                                    <p:anim calcmode="lin" valueType="num">
                                      <p:cBhvr additive="base">
                                        <p:cTn id="1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9" grpId="0"/>
      <p:bldP spid="9" grpId="1"/>
      <p:bldP spid="10" grpId="0"/>
      <p:bldP spid="10" grpId="1"/>
      <p:bldP spid="12" grpId="0" animBg="1"/>
      <p:bldP spid="12" grpId="1" animBg="1"/>
      <p:bldP spid="11" grpId="0" animBg="1"/>
      <p:bldP spid="11" grpId="1" animBg="1"/>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318646-B6BA-4DCA-BF01-C68D76F12F6E}"/>
              </a:ext>
            </a:extLst>
          </p:cNvPr>
          <p:cNvSpPr>
            <a:spLocks noGrp="1"/>
          </p:cNvSpPr>
          <p:nvPr>
            <p:ph type="title"/>
          </p:nvPr>
        </p:nvSpPr>
        <p:spPr/>
        <p:txBody>
          <a:bodyPr/>
          <a:lstStyle/>
          <a:p>
            <a:r>
              <a:rPr kumimoji="1" lang="ja-JP" altLang="en-US" dirty="0"/>
              <a:t>大前提の考えに勘違いが！</a:t>
            </a:r>
          </a:p>
        </p:txBody>
      </p:sp>
      <p:sp>
        <p:nvSpPr>
          <p:cNvPr id="3" name="コンテンツ プレースホルダー 2">
            <a:extLst>
              <a:ext uri="{FF2B5EF4-FFF2-40B4-BE49-F238E27FC236}">
                <a16:creationId xmlns:a16="http://schemas.microsoft.com/office/drawing/2014/main" id="{FDBDA7F6-417C-4DA9-8A10-BB06891F8826}"/>
              </a:ext>
            </a:extLst>
          </p:cNvPr>
          <p:cNvSpPr>
            <a:spLocks noGrp="1"/>
          </p:cNvSpPr>
          <p:nvPr>
            <p:ph idx="1"/>
          </p:nvPr>
        </p:nvSpPr>
        <p:spPr>
          <a:xfrm>
            <a:off x="457200" y="908720"/>
            <a:ext cx="8686800" cy="5328592"/>
          </a:xfrm>
        </p:spPr>
        <p:txBody>
          <a:bodyPr/>
          <a:lstStyle/>
          <a:p>
            <a:r>
              <a:rPr kumimoji="1" lang="ja-JP" altLang="en-US" dirty="0">
                <a:solidFill>
                  <a:srgbClr val="FF0000"/>
                </a:solidFill>
              </a:rPr>
              <a:t>生き残れた</a:t>
            </a:r>
            <a:r>
              <a:rPr kumimoji="1" lang="ja-JP" altLang="en-US" dirty="0"/>
              <a:t>という大前提で考えてはいけない</a:t>
            </a:r>
          </a:p>
          <a:p>
            <a:r>
              <a:rPr kumimoji="1" lang="ja-JP" altLang="en-US" dirty="0"/>
              <a:t>日常と違うことが起こったとき</a:t>
            </a:r>
          </a:p>
          <a:p>
            <a:r>
              <a:rPr kumimoji="1" lang="ja-JP" altLang="en-US" dirty="0"/>
              <a:t>落ち着いて判断をする余裕も必要　だが！</a:t>
            </a:r>
            <a:endParaRPr kumimoji="1" lang="en-US" altLang="ja-JP" dirty="0"/>
          </a:p>
          <a:p>
            <a:r>
              <a:rPr kumimoji="1" lang="ja-JP" altLang="en-US" dirty="0"/>
              <a:t>落ち着いてという余裕も無い短時間での判断</a:t>
            </a:r>
          </a:p>
          <a:p>
            <a:r>
              <a:rPr kumimoji="1" lang="ja-JP" altLang="en-US" dirty="0"/>
              <a:t>そこで大切なキーワードがある！</a:t>
            </a:r>
            <a:endParaRPr kumimoji="1" lang="en-US" altLang="ja-JP" dirty="0"/>
          </a:p>
          <a:p>
            <a:r>
              <a:rPr kumimoji="1" lang="ja-JP" altLang="en-US" dirty="0"/>
              <a:t>「</a:t>
            </a:r>
            <a:r>
              <a:rPr kumimoji="1" lang="ja-JP" altLang="en-US" dirty="0">
                <a:solidFill>
                  <a:srgbClr val="FF0000"/>
                </a:solidFill>
                <a:highlight>
                  <a:srgbClr val="FFFF00"/>
                </a:highlight>
              </a:rPr>
              <a:t>決める</a:t>
            </a:r>
            <a:r>
              <a:rPr kumimoji="1" lang="ja-JP" altLang="en-US" dirty="0"/>
              <a:t>」「</a:t>
            </a:r>
            <a:r>
              <a:rPr kumimoji="1" lang="ja-JP" altLang="en-US" dirty="0">
                <a:solidFill>
                  <a:srgbClr val="FF0000"/>
                </a:solidFill>
                <a:highlight>
                  <a:srgbClr val="FFFF00"/>
                </a:highlight>
              </a:rPr>
              <a:t>決めておく</a:t>
            </a:r>
            <a:r>
              <a:rPr kumimoji="1" lang="ja-JP" altLang="en-US" dirty="0"/>
              <a:t>」</a:t>
            </a:r>
          </a:p>
          <a:p>
            <a:r>
              <a:rPr kumimoji="1" lang="ja-JP" altLang="en-US" dirty="0"/>
              <a:t>例えば？</a:t>
            </a:r>
            <a:endParaRPr kumimoji="1" lang="en-US" altLang="ja-JP" dirty="0"/>
          </a:p>
          <a:p>
            <a:r>
              <a:rPr kumimoji="1" lang="en-US" altLang="ja-JP" dirty="0"/>
              <a:t>『</a:t>
            </a:r>
            <a:r>
              <a:rPr kumimoji="1" lang="ja-JP" altLang="en-US" dirty="0">
                <a:solidFill>
                  <a:srgbClr val="FF0000"/>
                </a:solidFill>
                <a:highlight>
                  <a:srgbClr val="FFFF00"/>
                </a:highlight>
              </a:rPr>
              <a:t>私は助かりたい</a:t>
            </a:r>
            <a:r>
              <a:rPr kumimoji="1" lang="en-US" altLang="ja-JP" dirty="0"/>
              <a:t>』</a:t>
            </a:r>
            <a:r>
              <a:rPr kumimoji="1" lang="ja-JP" altLang="en-US" dirty="0"/>
              <a:t>と思っているかどうか？</a:t>
            </a:r>
          </a:p>
          <a:p>
            <a:r>
              <a:rPr kumimoji="1" lang="ja-JP" altLang="en-US" dirty="0"/>
              <a:t>これが「</a:t>
            </a:r>
            <a:r>
              <a:rPr kumimoji="1" lang="ja-JP" altLang="en-US" dirty="0">
                <a:highlight>
                  <a:srgbClr val="00FF00"/>
                </a:highlight>
              </a:rPr>
              <a:t>防災活動・防災行動へのスタートライン</a:t>
            </a:r>
            <a:r>
              <a:rPr kumimoji="1" lang="ja-JP" altLang="en-US" dirty="0"/>
              <a:t>」</a:t>
            </a:r>
          </a:p>
        </p:txBody>
      </p:sp>
      <p:cxnSp>
        <p:nvCxnSpPr>
          <p:cNvPr id="6" name="直線コネクタ 5">
            <a:extLst>
              <a:ext uri="{FF2B5EF4-FFF2-40B4-BE49-F238E27FC236}">
                <a16:creationId xmlns:a16="http://schemas.microsoft.com/office/drawing/2014/main" id="{3F359671-6369-442C-B85C-B3D8BC4032FE}"/>
              </a:ext>
            </a:extLst>
          </p:cNvPr>
          <p:cNvCxnSpPr>
            <a:cxnSpLocks/>
          </p:cNvCxnSpPr>
          <p:nvPr/>
        </p:nvCxnSpPr>
        <p:spPr>
          <a:xfrm>
            <a:off x="827584" y="5517232"/>
            <a:ext cx="72008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吹き出し: 円形 4">
            <a:extLst>
              <a:ext uri="{FF2B5EF4-FFF2-40B4-BE49-F238E27FC236}">
                <a16:creationId xmlns:a16="http://schemas.microsoft.com/office/drawing/2014/main" id="{AE29F3B0-16C1-499F-9589-3D1BE15F6911}"/>
              </a:ext>
            </a:extLst>
          </p:cNvPr>
          <p:cNvSpPr/>
          <p:nvPr/>
        </p:nvSpPr>
        <p:spPr bwMode="auto">
          <a:xfrm>
            <a:off x="251520" y="1700808"/>
            <a:ext cx="8805156" cy="4176452"/>
          </a:xfrm>
          <a:prstGeom prst="wedgeEllipseCallout">
            <a:avLst>
              <a:gd name="adj1" fmla="val -36549"/>
              <a:gd name="adj2" fmla="val -57694"/>
            </a:avLst>
          </a:prstGeom>
          <a:solidFill>
            <a:srgbClr val="FFFF00"/>
          </a:solidFill>
          <a:ln w="9525">
            <a:noFill/>
            <a:miter lim="800000"/>
            <a:headEnd/>
            <a:tailEnd/>
          </a:ln>
          <a:effectLst/>
        </p:spPr>
        <p:txBody>
          <a:bodyPr wrap="none" rtlCol="0" anchor="ctr"/>
          <a:lstStyle/>
          <a:p>
            <a:pPr algn="ctr"/>
            <a:r>
              <a:rPr kumimoji="1" lang="ja-JP" altLang="en-US" sz="3200" dirty="0">
                <a:solidFill>
                  <a:srgbClr val="0000FF"/>
                </a:solidFill>
                <a:latin typeface="AR P悠々ゴシック体E" panose="040B0900000000000000" pitchFamily="50" charset="-128"/>
                <a:ea typeface="AR P悠々ゴシック体E" panose="040B0900000000000000" pitchFamily="50" charset="-128"/>
              </a:rPr>
              <a:t>見受けられる防災活動・防災訓練は</a:t>
            </a:r>
          </a:p>
          <a:p>
            <a:pPr algn="ctr"/>
            <a:r>
              <a:rPr kumimoji="1" lang="ja-JP" altLang="en-US" sz="3200" dirty="0">
                <a:solidFill>
                  <a:srgbClr val="FF0000"/>
                </a:solidFill>
                <a:latin typeface="AR P悠々ゴシック体E" panose="040B0900000000000000" pitchFamily="50" charset="-128"/>
                <a:ea typeface="AR P悠々ゴシック体E" panose="040B0900000000000000" pitchFamily="50" charset="-128"/>
              </a:rPr>
              <a:t>生き残れたことを</a:t>
            </a:r>
          </a:p>
          <a:p>
            <a:pPr algn="ctr"/>
            <a:r>
              <a:rPr kumimoji="1" lang="ja-JP" altLang="en-US" sz="3200" dirty="0">
                <a:solidFill>
                  <a:srgbClr val="FF0000"/>
                </a:solidFill>
                <a:latin typeface="AR P悠々ゴシック体E" panose="040B0900000000000000" pitchFamily="50" charset="-128"/>
                <a:ea typeface="AR P悠々ゴシック体E" panose="040B0900000000000000" pitchFamily="50" charset="-128"/>
              </a:rPr>
              <a:t>大前提に行われる活動が多い！</a:t>
            </a:r>
            <a:endParaRPr kumimoji="1" lang="en-US" altLang="ja-JP" sz="3200" dirty="0">
              <a:solidFill>
                <a:srgbClr val="FF0000"/>
              </a:solidFill>
              <a:latin typeface="AR P悠々ゴシック体E" panose="040B0900000000000000" pitchFamily="50" charset="-128"/>
              <a:ea typeface="AR P悠々ゴシック体E" panose="040B0900000000000000" pitchFamily="50" charset="-128"/>
            </a:endParaRPr>
          </a:p>
          <a:p>
            <a:pPr algn="ctr"/>
            <a:r>
              <a:rPr kumimoji="1" lang="ja-JP" altLang="en-US" sz="3200" dirty="0">
                <a:solidFill>
                  <a:srgbClr val="0000FF"/>
                </a:solidFill>
                <a:latin typeface="AR P悠々ゴシック体E" panose="040B0900000000000000" pitchFamily="50" charset="-128"/>
                <a:ea typeface="AR P悠々ゴシック体E" panose="040B0900000000000000" pitchFamily="50" charset="-128"/>
              </a:rPr>
              <a:t>本当にケガもせず、生き残れて</a:t>
            </a:r>
          </a:p>
          <a:p>
            <a:pPr algn="ctr"/>
            <a:r>
              <a:rPr kumimoji="1" lang="ja-JP" altLang="en-US" sz="3200" dirty="0">
                <a:solidFill>
                  <a:srgbClr val="0000FF"/>
                </a:solidFill>
                <a:latin typeface="AR P悠々ゴシック体E" panose="040B0900000000000000" pitchFamily="50" charset="-128"/>
                <a:ea typeface="AR P悠々ゴシック体E" panose="040B0900000000000000" pitchFamily="50" charset="-128"/>
              </a:rPr>
              <a:t>他者を助けに行くことが</a:t>
            </a:r>
            <a:endParaRPr kumimoji="1" lang="en-US" altLang="ja-JP" sz="3200" dirty="0">
              <a:solidFill>
                <a:srgbClr val="0000FF"/>
              </a:solidFill>
              <a:latin typeface="AR P悠々ゴシック体E" panose="040B0900000000000000" pitchFamily="50" charset="-128"/>
              <a:ea typeface="AR P悠々ゴシック体E" panose="040B0900000000000000" pitchFamily="50" charset="-128"/>
            </a:endParaRPr>
          </a:p>
          <a:p>
            <a:pPr algn="ctr"/>
            <a:r>
              <a:rPr kumimoji="1" lang="ja-JP" altLang="en-US" sz="3200" dirty="0">
                <a:solidFill>
                  <a:srgbClr val="0000FF"/>
                </a:solidFill>
                <a:latin typeface="AR P悠々ゴシック体E" panose="040B0900000000000000" pitchFamily="50" charset="-128"/>
                <a:ea typeface="AR P悠々ゴシック体E" panose="040B0900000000000000" pitchFamily="50" charset="-128"/>
              </a:rPr>
              <a:t>できるのだろうか？</a:t>
            </a:r>
          </a:p>
        </p:txBody>
      </p:sp>
      <p:sp>
        <p:nvSpPr>
          <p:cNvPr id="4" name="吹き出し: 円形 3">
            <a:extLst>
              <a:ext uri="{FF2B5EF4-FFF2-40B4-BE49-F238E27FC236}">
                <a16:creationId xmlns:a16="http://schemas.microsoft.com/office/drawing/2014/main" id="{6C5533D2-34B4-40C4-9E68-7CEA967FE207}"/>
              </a:ext>
            </a:extLst>
          </p:cNvPr>
          <p:cNvSpPr/>
          <p:nvPr/>
        </p:nvSpPr>
        <p:spPr bwMode="auto">
          <a:xfrm>
            <a:off x="575556" y="476672"/>
            <a:ext cx="7992888" cy="3960440"/>
          </a:xfrm>
          <a:prstGeom prst="wedgeEllipseCallout">
            <a:avLst>
              <a:gd name="adj1" fmla="val -1958"/>
              <a:gd name="adj2" fmla="val 64944"/>
            </a:avLst>
          </a:prstGeom>
          <a:solidFill>
            <a:srgbClr val="FF0000"/>
          </a:solidFill>
          <a:ln w="9525">
            <a:noFill/>
            <a:miter lim="800000"/>
            <a:headEnd/>
            <a:tailEnd/>
          </a:ln>
          <a:effectLst/>
        </p:spPr>
        <p:txBody>
          <a:bodyPr wrap="none" rtlCol="0" anchor="ctr"/>
          <a:lstStyle/>
          <a:p>
            <a:pPr algn="ctr"/>
            <a:r>
              <a:rPr kumimoji="1" lang="ja-JP" altLang="en-US" sz="3200" dirty="0">
                <a:solidFill>
                  <a:srgbClr val="FFFF00"/>
                </a:solidFill>
                <a:latin typeface="AR P悠々ｺﾞｼｯｸ体E04" panose="040B0900000000000000" pitchFamily="50" charset="-128"/>
                <a:ea typeface="AR P悠々ｺﾞｼｯｸ体E04" panose="040B0900000000000000" pitchFamily="50" charset="-128"/>
              </a:rPr>
              <a:t>多くの人が</a:t>
            </a:r>
          </a:p>
          <a:p>
            <a:pPr algn="ctr"/>
            <a:r>
              <a:rPr kumimoji="1" lang="ja-JP" altLang="en-US" sz="3200" dirty="0">
                <a:solidFill>
                  <a:srgbClr val="FFFF00"/>
                </a:solidFill>
                <a:latin typeface="AR P悠々ｺﾞｼｯｸ体E04" panose="040B0900000000000000" pitchFamily="50" charset="-128"/>
                <a:ea typeface="AR P悠々ｺﾞｼｯｸ体E04" panose="040B0900000000000000" pitchFamily="50" charset="-128"/>
              </a:rPr>
              <a:t>防災活動や防災行動を</a:t>
            </a:r>
            <a:r>
              <a:rPr kumimoji="1" lang="ja-JP" altLang="en-US" sz="3200" dirty="0">
                <a:solidFill>
                  <a:schemeClr val="bg1"/>
                </a:solidFill>
                <a:latin typeface="AR P悠々ｺﾞｼｯｸ体E04" panose="040B0900000000000000" pitchFamily="50" charset="-128"/>
                <a:ea typeface="AR P悠々ｺﾞｼｯｸ体E04" panose="040B0900000000000000" pitchFamily="50" charset="-128"/>
              </a:rPr>
              <a:t>やらなかったり</a:t>
            </a:r>
          </a:p>
          <a:p>
            <a:pPr algn="ctr"/>
            <a:r>
              <a:rPr kumimoji="1" lang="ja-JP" altLang="en-US" sz="3200" dirty="0">
                <a:solidFill>
                  <a:srgbClr val="FFFF00"/>
                </a:solidFill>
                <a:latin typeface="AR P悠々ｺﾞｼｯｸ体E04" panose="040B0900000000000000" pitchFamily="50" charset="-128"/>
                <a:ea typeface="AR P悠々ｺﾞｼｯｸ体E04" panose="040B0900000000000000" pitchFamily="50" charset="-128"/>
              </a:rPr>
              <a:t>防災活動に</a:t>
            </a:r>
            <a:r>
              <a:rPr kumimoji="1" lang="ja-JP" altLang="en-US" sz="3200" dirty="0">
                <a:solidFill>
                  <a:schemeClr val="bg1"/>
                </a:solidFill>
                <a:latin typeface="AR P悠々ｺﾞｼｯｸ体E04" panose="040B0900000000000000" pitchFamily="50" charset="-128"/>
                <a:ea typeface="AR P悠々ｺﾞｼｯｸ体E04" panose="040B0900000000000000" pitchFamily="50" charset="-128"/>
              </a:rPr>
              <a:t>二の足を踏む</a:t>
            </a:r>
          </a:p>
          <a:p>
            <a:pPr algn="ctr"/>
            <a:r>
              <a:rPr kumimoji="1" lang="ja-JP" altLang="en-US" sz="3200" dirty="0">
                <a:solidFill>
                  <a:srgbClr val="FFFF00"/>
                </a:solidFill>
                <a:latin typeface="AR P悠々ｺﾞｼｯｸ体E04" panose="040B0900000000000000" pitchFamily="50" charset="-128"/>
                <a:ea typeface="AR P悠々ｺﾞｼｯｸ体E04" panose="040B0900000000000000" pitchFamily="50" charset="-128"/>
              </a:rPr>
              <a:t>ここに</a:t>
            </a:r>
          </a:p>
          <a:p>
            <a:pPr algn="ctr"/>
            <a:r>
              <a:rPr kumimoji="1" lang="ja-JP" altLang="en-US" sz="3200" dirty="0">
                <a:solidFill>
                  <a:schemeClr val="bg1"/>
                </a:solidFill>
                <a:latin typeface="AR P悠々ｺﾞｼｯｸ体E04" panose="040B0900000000000000" pitchFamily="50" charset="-128"/>
                <a:ea typeface="AR P悠々ｺﾞｼｯｸ体E04" panose="040B0900000000000000" pitchFamily="50" charset="-128"/>
              </a:rPr>
              <a:t>問題が潜んでいる！</a:t>
            </a:r>
            <a:endParaRPr kumimoji="1" lang="en-US" altLang="ja-JP" sz="3200" dirty="0">
              <a:solidFill>
                <a:schemeClr val="bg1"/>
              </a:solidFill>
              <a:latin typeface="AR P悠々ｺﾞｼｯｸ体E04" panose="040B0900000000000000" pitchFamily="50" charset="-128"/>
              <a:ea typeface="AR P悠々ｺﾞｼｯｸ体E04" panose="040B0900000000000000" pitchFamily="50" charset="-128"/>
            </a:endParaRPr>
          </a:p>
          <a:p>
            <a:pPr algn="ctr"/>
            <a:r>
              <a:rPr kumimoji="1" lang="ja-JP" altLang="en-US" sz="3200" dirty="0">
                <a:solidFill>
                  <a:srgbClr val="FFFF00"/>
                </a:solidFill>
                <a:latin typeface="AR P悠々ｺﾞｼｯｸ体E04" panose="040B0900000000000000" pitchFamily="50" charset="-128"/>
                <a:ea typeface="AR P悠々ｺﾞｼｯｸ体E04" panose="040B0900000000000000" pitchFamily="50" charset="-128"/>
              </a:rPr>
              <a:t>これに気づく必要がある</a:t>
            </a:r>
          </a:p>
        </p:txBody>
      </p:sp>
    </p:spTree>
    <p:extLst>
      <p:ext uri="{BB962C8B-B14F-4D97-AF65-F5344CB8AC3E}">
        <p14:creationId xmlns:p14="http://schemas.microsoft.com/office/powerpoint/2010/main" val="2553527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par>
                                <p:cTn id="18" presetID="1" presetClass="exit" presetSubtype="0" fill="hold" grpId="1" nodeType="withEffect">
                                  <p:stCondLst>
                                    <p:cond delay="0"/>
                                  </p:stCondLst>
                                  <p:childTnLst>
                                    <p:set>
                                      <p:cBhvr>
                                        <p:cTn id="19" dur="1" fill="hold">
                                          <p:stCondLst>
                                            <p:cond delay="0"/>
                                          </p:stCondLst>
                                        </p:cTn>
                                        <p:tgtEl>
                                          <p:spTgt spid="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fade">
                                      <p:cBhvr>
                                        <p:cTn id="39" dur="500"/>
                                        <p:tgtEl>
                                          <p:spTgt spid="3">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fade">
                                      <p:cBhvr>
                                        <p:cTn id="44" dur="500"/>
                                        <p:tgtEl>
                                          <p:spTgt spid="3">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500"/>
                                        <p:tgtEl>
                                          <p:spTgt spid="3">
                                            <p:txEl>
                                              <p:pRg st="7" end="7"/>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3">
                                            <p:txEl>
                                              <p:pRg st="8" end="8"/>
                                            </p:txEl>
                                          </p:spTgt>
                                        </p:tgtEl>
                                        <p:attrNameLst>
                                          <p:attrName>style.visibility</p:attrName>
                                        </p:attrNameLst>
                                      </p:cBhvr>
                                      <p:to>
                                        <p:strVal val="visible"/>
                                      </p:to>
                                    </p:set>
                                    <p:animEffect transition="in" filter="fade">
                                      <p:cBhvr>
                                        <p:cTn id="54" dur="500"/>
                                        <p:tgtEl>
                                          <p:spTgt spid="3">
                                            <p:txEl>
                                              <p:pRg st="8" end="8"/>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barn(inVertical)">
                                      <p:cBhvr>
                                        <p:cTn id="59" dur="500"/>
                                        <p:tgtEl>
                                          <p:spTgt spid="6"/>
                                        </p:tgtEl>
                                      </p:cBhvr>
                                    </p:animEffect>
                                  </p:childTnLst>
                                </p:cTn>
                              </p:par>
                            </p:childTnLst>
                          </p:cTn>
                        </p:par>
                        <p:par>
                          <p:cTn id="60" fill="hold">
                            <p:stCondLst>
                              <p:cond delay="500"/>
                            </p:stCondLst>
                            <p:childTnLst>
                              <p:par>
                                <p:cTn id="61" presetID="16" presetClass="entr" presetSubtype="21" fill="hold" grpId="0" nodeType="afterEffect">
                                  <p:stCondLst>
                                    <p:cond delay="0"/>
                                  </p:stCondLst>
                                  <p:childTnLst>
                                    <p:set>
                                      <p:cBhvr>
                                        <p:cTn id="62" dur="1" fill="hold">
                                          <p:stCondLst>
                                            <p:cond delay="0"/>
                                          </p:stCondLst>
                                        </p:cTn>
                                        <p:tgtEl>
                                          <p:spTgt spid="4"/>
                                        </p:tgtEl>
                                        <p:attrNameLst>
                                          <p:attrName>style.visibility</p:attrName>
                                        </p:attrNameLst>
                                      </p:cBhvr>
                                      <p:to>
                                        <p:strVal val="visible"/>
                                      </p:to>
                                    </p:set>
                                    <p:animEffect transition="in" filter="barn(inVertical)">
                                      <p:cBhvr>
                                        <p:cTn id="6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008000"/>
          </a:solidFill>
          <a:ln w="9525">
            <a:noFill/>
            <a:miter lim="800000"/>
            <a:headEnd/>
            <a:tailEnd/>
          </a:ln>
          <a:effectLst/>
        </p:spPr>
        <p:txBody>
          <a:bodyPr wrap="none" anchor="ctr"/>
          <a:lstStyle/>
          <a:p>
            <a:endParaRPr lang="ja-JP" altLang="en-US" dirty="0"/>
          </a:p>
        </p:txBody>
      </p:sp>
      <p:sp>
        <p:nvSpPr>
          <p:cNvPr id="4" name="テキスト ボックス 3">
            <a:extLst>
              <a:ext uri="{FF2B5EF4-FFF2-40B4-BE49-F238E27FC236}">
                <a16:creationId xmlns:a16="http://schemas.microsoft.com/office/drawing/2014/main" id="{BE19C118-985D-4DED-8306-C8FB8874887E}"/>
              </a:ext>
            </a:extLst>
          </p:cNvPr>
          <p:cNvSpPr txBox="1"/>
          <p:nvPr/>
        </p:nvSpPr>
        <p:spPr>
          <a:xfrm>
            <a:off x="888940" y="1916832"/>
            <a:ext cx="7366119" cy="2509661"/>
          </a:xfrm>
          <a:prstGeom prst="rect">
            <a:avLst/>
          </a:prstGeom>
          <a:noFill/>
        </p:spPr>
        <p:txBody>
          <a:bodyPr wrap="none" rtlCol="0">
            <a:spAutoFit/>
          </a:bodyPr>
          <a:lstStyle/>
          <a:p>
            <a:pPr algn="ctr">
              <a:lnSpc>
                <a:spcPts val="10000"/>
              </a:lnSpc>
            </a:pPr>
            <a:r>
              <a:rPr lang="ja-JP" altLang="en-US" sz="6600" dirty="0">
                <a:solidFill>
                  <a:schemeClr val="bg1"/>
                </a:solidFill>
                <a:effectLst>
                  <a:outerShdw blurRad="50800" dist="38100" dir="2700000" algn="tl" rotWithShape="0">
                    <a:prstClr val="black">
                      <a:alpha val="40000"/>
                    </a:prstClr>
                  </a:outerShdw>
                </a:effectLst>
                <a:latin typeface="ＤＦＰ特太ゴシック体" panose="020B0A00010101010101" pitchFamily="50" charset="-128"/>
                <a:ea typeface="ＤＦＰ特太ゴシック体" panose="020B0A00010101010101" pitchFamily="50" charset="-128"/>
              </a:rPr>
              <a:t>防災活動の</a:t>
            </a:r>
          </a:p>
          <a:p>
            <a:pPr algn="ctr">
              <a:lnSpc>
                <a:spcPts val="10000"/>
              </a:lnSpc>
            </a:pPr>
            <a:r>
              <a:rPr lang="ja-JP" altLang="en-US" sz="8000" dirty="0">
                <a:solidFill>
                  <a:srgbClr val="FFFF00"/>
                </a:solidFill>
                <a:effectLst>
                  <a:outerShdw blurRad="50800" dist="38100" dir="2700000" algn="tl" rotWithShape="0">
                    <a:prstClr val="black">
                      <a:alpha val="40000"/>
                    </a:prstClr>
                  </a:outerShdw>
                </a:effectLst>
                <a:latin typeface="ＤＦＰ特太ゴシック体" panose="020B0A00010101010101" pitchFamily="50" charset="-128"/>
                <a:ea typeface="ＤＦＰ特太ゴシック体" panose="020B0A00010101010101" pitchFamily="50" charset="-128"/>
              </a:rPr>
              <a:t>スタートライン</a:t>
            </a:r>
          </a:p>
        </p:txBody>
      </p:sp>
    </p:spTree>
    <p:extLst>
      <p:ext uri="{BB962C8B-B14F-4D97-AF65-F5344CB8AC3E}">
        <p14:creationId xmlns:p14="http://schemas.microsoft.com/office/powerpoint/2010/main" val="246789421"/>
      </p:ext>
    </p:extLst>
  </p:cSld>
  <p:clrMapOvr>
    <a:masterClrMapping/>
  </p:clrMapOvr>
  <p:transition spd="slow">
    <p:cove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6B9D7565-6004-41CA-833C-06DBFF924D8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532202" y="2478238"/>
            <a:ext cx="2396100" cy="2870938"/>
          </a:xfrm>
          <a:prstGeom prst="rect">
            <a:avLst/>
          </a:prstGeom>
        </p:spPr>
      </p:pic>
      <p:sp>
        <p:nvSpPr>
          <p:cNvPr id="2" name="タイトル 1">
            <a:extLst>
              <a:ext uri="{FF2B5EF4-FFF2-40B4-BE49-F238E27FC236}">
                <a16:creationId xmlns:a16="http://schemas.microsoft.com/office/drawing/2014/main" id="{5DFE43C9-0A4D-4710-9D49-C97CB86FAE22}"/>
              </a:ext>
            </a:extLst>
          </p:cNvPr>
          <p:cNvSpPr>
            <a:spLocks noGrp="1"/>
          </p:cNvSpPr>
          <p:nvPr>
            <p:ph type="title"/>
          </p:nvPr>
        </p:nvSpPr>
        <p:spPr/>
        <p:txBody>
          <a:bodyPr/>
          <a:lstStyle/>
          <a:p>
            <a:r>
              <a:rPr kumimoji="1" lang="ja-JP" altLang="en-US" dirty="0"/>
              <a:t>防災活動をする上で大切なこと</a:t>
            </a:r>
          </a:p>
        </p:txBody>
      </p:sp>
      <p:sp>
        <p:nvSpPr>
          <p:cNvPr id="3" name="コンテンツ プレースホルダー 2">
            <a:extLst>
              <a:ext uri="{FF2B5EF4-FFF2-40B4-BE49-F238E27FC236}">
                <a16:creationId xmlns:a16="http://schemas.microsoft.com/office/drawing/2014/main" id="{A02F2623-3808-401A-9735-F36431DCF464}"/>
              </a:ext>
            </a:extLst>
          </p:cNvPr>
          <p:cNvSpPr>
            <a:spLocks noGrp="1"/>
          </p:cNvSpPr>
          <p:nvPr>
            <p:ph idx="1"/>
          </p:nvPr>
        </p:nvSpPr>
        <p:spPr>
          <a:xfrm>
            <a:off x="457200" y="692696"/>
            <a:ext cx="8435280" cy="5217443"/>
          </a:xfrm>
        </p:spPr>
        <p:txBody>
          <a:bodyPr/>
          <a:lstStyle/>
          <a:p>
            <a:r>
              <a:rPr kumimoji="1" lang="ja-JP" altLang="en-US" dirty="0"/>
              <a:t>防災活動をする上で</a:t>
            </a:r>
          </a:p>
          <a:p>
            <a:r>
              <a:rPr kumimoji="1" lang="ja-JP" altLang="en-US" dirty="0"/>
              <a:t>とても大切なことがあります</a:t>
            </a:r>
          </a:p>
          <a:p>
            <a:r>
              <a:rPr kumimoji="1" lang="ja-JP" altLang="en-US" dirty="0"/>
              <a:t>まずは！「</a:t>
            </a:r>
            <a:r>
              <a:rPr kumimoji="1" lang="ja-JP" altLang="en-US" dirty="0">
                <a:solidFill>
                  <a:srgbClr val="FF0000"/>
                </a:solidFill>
                <a:highlight>
                  <a:srgbClr val="FFFF00"/>
                </a:highlight>
              </a:rPr>
              <a:t>決めているか</a:t>
            </a:r>
            <a:r>
              <a:rPr kumimoji="1" lang="ja-JP" altLang="en-US" dirty="0"/>
              <a:t>」ということです</a:t>
            </a:r>
          </a:p>
          <a:p>
            <a:r>
              <a:rPr kumimoji="1" lang="ja-JP" altLang="en-US" dirty="0"/>
              <a:t>その決めごとは？</a:t>
            </a:r>
            <a:endParaRPr kumimoji="1" lang="en-US" altLang="ja-JP" dirty="0"/>
          </a:p>
          <a:p>
            <a:r>
              <a:rPr kumimoji="1" lang="ja-JP" altLang="en-US" dirty="0"/>
              <a:t>「</a:t>
            </a:r>
            <a:r>
              <a:rPr kumimoji="1" lang="ja-JP" altLang="en-US" dirty="0">
                <a:solidFill>
                  <a:srgbClr val="FF0000"/>
                </a:solidFill>
                <a:highlight>
                  <a:srgbClr val="FFFF00"/>
                </a:highlight>
              </a:rPr>
              <a:t>自分が責任を持ち、考えて動く</a:t>
            </a:r>
            <a:r>
              <a:rPr kumimoji="1" lang="ja-JP" altLang="en-US" dirty="0"/>
              <a:t>」</a:t>
            </a:r>
          </a:p>
          <a:p>
            <a:r>
              <a:rPr kumimoji="1" lang="ja-JP" altLang="en-US" dirty="0"/>
              <a:t>言い換えれば</a:t>
            </a:r>
          </a:p>
          <a:p>
            <a:r>
              <a:rPr kumimoji="1" lang="ja-JP" altLang="en-US" dirty="0"/>
              <a:t>「</a:t>
            </a:r>
            <a:r>
              <a:rPr kumimoji="1" lang="ja-JP" altLang="en-US" dirty="0">
                <a:solidFill>
                  <a:srgbClr val="7030A0"/>
                </a:solidFill>
              </a:rPr>
              <a:t>お客様になってはいけない</a:t>
            </a:r>
            <a:r>
              <a:rPr kumimoji="1" lang="ja-JP" altLang="en-US" dirty="0"/>
              <a:t>」</a:t>
            </a:r>
          </a:p>
          <a:p>
            <a:r>
              <a:rPr kumimoji="1" lang="ja-JP" altLang="en-US" dirty="0"/>
              <a:t>「</a:t>
            </a:r>
            <a:r>
              <a:rPr kumimoji="1" lang="ja-JP" altLang="en-US" dirty="0">
                <a:solidFill>
                  <a:srgbClr val="7030A0"/>
                </a:solidFill>
              </a:rPr>
              <a:t>傍観者になってはいけない</a:t>
            </a:r>
            <a:r>
              <a:rPr kumimoji="1" lang="ja-JP" altLang="en-US" dirty="0"/>
              <a:t>」</a:t>
            </a:r>
          </a:p>
          <a:p>
            <a:r>
              <a:rPr kumimoji="1" lang="ja-JP" altLang="en-US" dirty="0"/>
              <a:t>「</a:t>
            </a:r>
            <a:r>
              <a:rPr kumimoji="1" lang="ja-JP" altLang="en-US" b="1" dirty="0">
                <a:solidFill>
                  <a:srgbClr val="0000FF"/>
                </a:solidFill>
              </a:rPr>
              <a:t>行動しない提案者</a:t>
            </a:r>
            <a:r>
              <a:rPr kumimoji="1" lang="ja-JP" altLang="en-US" dirty="0">
                <a:solidFill>
                  <a:srgbClr val="7030A0"/>
                </a:solidFill>
              </a:rPr>
              <a:t>になり酔いしれてはダメ</a:t>
            </a:r>
            <a:r>
              <a:rPr kumimoji="1" lang="ja-JP" altLang="en-US" dirty="0"/>
              <a:t>」</a:t>
            </a:r>
          </a:p>
          <a:p>
            <a:r>
              <a:rPr kumimoji="1" lang="ja-JP" altLang="en-US" dirty="0">
                <a:solidFill>
                  <a:srgbClr val="FF0000"/>
                </a:solidFill>
                <a:highlight>
                  <a:srgbClr val="FFFF00"/>
                </a:highlight>
              </a:rPr>
              <a:t>自分が考え動く当事者意識を確りと持つこと！</a:t>
            </a:r>
            <a:endParaRPr kumimoji="1" lang="ja-JP" altLang="en-US" dirty="0">
              <a:highlight>
                <a:srgbClr val="FFFF00"/>
              </a:highlight>
            </a:endParaRPr>
          </a:p>
        </p:txBody>
      </p:sp>
      <p:pic>
        <p:nvPicPr>
          <p:cNvPr id="5" name="図 4">
            <a:extLst>
              <a:ext uri="{FF2B5EF4-FFF2-40B4-BE49-F238E27FC236}">
                <a16:creationId xmlns:a16="http://schemas.microsoft.com/office/drawing/2014/main" id="{876CD5D5-E347-4FE4-8BE3-E9E21825D4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2290" y="2492896"/>
            <a:ext cx="2393057" cy="2858674"/>
          </a:xfrm>
          <a:prstGeom prst="rect">
            <a:avLst/>
          </a:prstGeom>
        </p:spPr>
      </p:pic>
      <p:sp>
        <p:nvSpPr>
          <p:cNvPr id="6" name="吹き出し: 円形 5">
            <a:extLst>
              <a:ext uri="{FF2B5EF4-FFF2-40B4-BE49-F238E27FC236}">
                <a16:creationId xmlns:a16="http://schemas.microsoft.com/office/drawing/2014/main" id="{D4B7A64B-F482-41CF-82D4-F3B5402BFEA4}"/>
              </a:ext>
            </a:extLst>
          </p:cNvPr>
          <p:cNvSpPr/>
          <p:nvPr/>
        </p:nvSpPr>
        <p:spPr bwMode="auto">
          <a:xfrm>
            <a:off x="3275856" y="260648"/>
            <a:ext cx="4140460" cy="2736304"/>
          </a:xfrm>
          <a:prstGeom prst="wedgeEllipseCallout">
            <a:avLst>
              <a:gd name="adj1" fmla="val -43813"/>
              <a:gd name="adj2" fmla="val 93906"/>
            </a:avLst>
          </a:prstGeom>
          <a:solidFill>
            <a:srgbClr val="FF0000"/>
          </a:solidFill>
          <a:ln w="9525">
            <a:noFill/>
            <a:miter lim="800000"/>
            <a:headEnd/>
            <a:tailEnd/>
          </a:ln>
          <a:effectLst/>
        </p:spPr>
        <p:txBody>
          <a:bodyPr wrap="none" rtlCol="0" anchor="ctr"/>
          <a:lstStyle/>
          <a:p>
            <a:pPr algn="ctr"/>
            <a:r>
              <a:rPr kumimoji="1" lang="ja-JP" altLang="en-US" sz="3200" dirty="0">
                <a:solidFill>
                  <a:srgbClr val="FFFF00"/>
                </a:solidFill>
                <a:latin typeface="AR P悠々ｺﾞｼｯｸ体E04" panose="040B0900000000000000" pitchFamily="50" charset="-128"/>
                <a:ea typeface="AR P悠々ｺﾞｼｯｸ体E04" panose="040B0900000000000000" pitchFamily="50" charset="-128"/>
              </a:rPr>
              <a:t>私がやらなくても。</a:t>
            </a:r>
          </a:p>
          <a:p>
            <a:pPr algn="ctr"/>
            <a:r>
              <a:rPr kumimoji="1" lang="ja-JP" altLang="en-US" sz="3200" dirty="0">
                <a:solidFill>
                  <a:srgbClr val="FFFF00"/>
                </a:solidFill>
                <a:latin typeface="AR P悠々ｺﾞｼｯｸ体E04" panose="040B0900000000000000" pitchFamily="50" charset="-128"/>
                <a:ea typeface="AR P悠々ｺﾞｼｯｸ体E04" panose="040B0900000000000000" pitchFamily="50" charset="-128"/>
              </a:rPr>
              <a:t>誰かがやってくれる。</a:t>
            </a:r>
          </a:p>
          <a:p>
            <a:pPr algn="ctr"/>
            <a:r>
              <a:rPr kumimoji="1" lang="ja-JP" altLang="en-US" sz="3200" dirty="0">
                <a:solidFill>
                  <a:srgbClr val="FFFF00"/>
                </a:solidFill>
                <a:latin typeface="AR P悠々ｺﾞｼｯｸ体E04" panose="040B0900000000000000" pitchFamily="50" charset="-128"/>
                <a:ea typeface="AR P悠々ｺﾞｼｯｸ体E04" panose="040B0900000000000000" pitchFamily="50" charset="-128"/>
              </a:rPr>
              <a:t>高みの見物で。</a:t>
            </a:r>
          </a:p>
        </p:txBody>
      </p:sp>
      <p:pic>
        <p:nvPicPr>
          <p:cNvPr id="7" name="図 6" descr="アイコン&#10;&#10;自動的に生成された説明">
            <a:extLst>
              <a:ext uri="{FF2B5EF4-FFF2-40B4-BE49-F238E27FC236}">
                <a16:creationId xmlns:a16="http://schemas.microsoft.com/office/drawing/2014/main" id="{CC075E21-C712-482C-AC9C-54A42CDF84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9158" y="2486764"/>
            <a:ext cx="2396101" cy="2870938"/>
          </a:xfrm>
          <a:prstGeom prst="rect">
            <a:avLst/>
          </a:prstGeom>
        </p:spPr>
      </p:pic>
      <p:pic>
        <p:nvPicPr>
          <p:cNvPr id="11" name="図 10" descr="挿絵 が含まれている画像&#10;&#10;自動的に生成された説明">
            <a:extLst>
              <a:ext uri="{FF2B5EF4-FFF2-40B4-BE49-F238E27FC236}">
                <a16:creationId xmlns:a16="http://schemas.microsoft.com/office/drawing/2014/main" id="{80D61B7B-8927-48AD-A260-B63D93C1CD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32604" y="2469712"/>
            <a:ext cx="2393057" cy="2870939"/>
          </a:xfrm>
          <a:prstGeom prst="rect">
            <a:avLst/>
          </a:prstGeom>
        </p:spPr>
      </p:pic>
      <p:sp>
        <p:nvSpPr>
          <p:cNvPr id="15" name="吹き出し: 角を丸めた四角形 14">
            <a:extLst>
              <a:ext uri="{FF2B5EF4-FFF2-40B4-BE49-F238E27FC236}">
                <a16:creationId xmlns:a16="http://schemas.microsoft.com/office/drawing/2014/main" id="{B0E95A7E-0C21-477A-A9D1-B997531EE507}"/>
              </a:ext>
            </a:extLst>
          </p:cNvPr>
          <p:cNvSpPr/>
          <p:nvPr/>
        </p:nvSpPr>
        <p:spPr bwMode="auto">
          <a:xfrm>
            <a:off x="251520" y="368660"/>
            <a:ext cx="5688632" cy="4982910"/>
          </a:xfrm>
          <a:prstGeom prst="wedgeRoundRectCallout">
            <a:avLst>
              <a:gd name="adj1" fmla="val 59008"/>
              <a:gd name="adj2" fmla="val 25840"/>
              <a:gd name="adj3" fmla="val 16667"/>
            </a:avLst>
          </a:prstGeom>
          <a:solidFill>
            <a:srgbClr val="0000FF"/>
          </a:solidFill>
          <a:ln w="9525">
            <a:noFill/>
            <a:miter lim="800000"/>
            <a:headEnd/>
            <a:tailEnd/>
          </a:ln>
          <a:effectLst/>
        </p:spPr>
        <p:txBody>
          <a:bodyPr wrap="none" rtlCol="0" anchor="ctr"/>
          <a:lstStyle/>
          <a:p>
            <a:pPr algn="ctr"/>
            <a:r>
              <a:rPr kumimoji="1" lang="ja-JP" altLang="en-US" sz="2400" dirty="0">
                <a:ln>
                  <a:solidFill>
                    <a:srgbClr val="FFFF00"/>
                  </a:solidFill>
                </a:ln>
                <a:solidFill>
                  <a:srgbClr val="FF0000"/>
                </a:solidFill>
                <a:latin typeface="AR悠々ゴシック体E" panose="040B0909000000000000" pitchFamily="49" charset="-128"/>
                <a:ea typeface="AR悠々ゴシック体E" panose="040B0909000000000000" pitchFamily="49" charset="-128"/>
              </a:rPr>
              <a:t>行動しない提案者</a:t>
            </a:r>
            <a:r>
              <a:rPr kumimoji="1" lang="ja-JP" altLang="en-US" sz="2400" dirty="0">
                <a:solidFill>
                  <a:schemeClr val="bg1"/>
                </a:solidFill>
                <a:latin typeface="AR悠々ゴシック体E" panose="040B0909000000000000" pitchFamily="49" charset="-128"/>
                <a:ea typeface="AR悠々ゴシック体E" panose="040B0909000000000000" pitchFamily="49" charset="-128"/>
              </a:rPr>
              <a:t>とは？</a:t>
            </a:r>
            <a:endParaRPr kumimoji="1" lang="en-US" altLang="ja-JP" sz="2400" dirty="0">
              <a:solidFill>
                <a:schemeClr val="bg1"/>
              </a:solidFill>
              <a:latin typeface="AR悠々ゴシック体E" panose="040B0909000000000000" pitchFamily="49" charset="-128"/>
              <a:ea typeface="AR悠々ゴシック体E" panose="040B0909000000000000" pitchFamily="49" charset="-128"/>
            </a:endParaRPr>
          </a:p>
          <a:p>
            <a:pPr algn="ctr"/>
            <a:r>
              <a:rPr kumimoji="1" lang="ja-JP" altLang="en-US" sz="2400" dirty="0">
                <a:solidFill>
                  <a:schemeClr val="bg1"/>
                </a:solidFill>
                <a:latin typeface="AR悠々ゴシック体E" panose="040B0909000000000000" pitchFamily="49" charset="-128"/>
                <a:ea typeface="AR悠々ゴシック体E" panose="040B0909000000000000" pitchFamily="49" charset="-128"/>
              </a:rPr>
              <a:t>例えば「</a:t>
            </a:r>
            <a:r>
              <a:rPr kumimoji="1" lang="ja-JP" altLang="en-US" sz="2400" dirty="0">
                <a:solidFill>
                  <a:srgbClr val="FFFF00"/>
                </a:solidFill>
                <a:latin typeface="AR悠々ゴシック体E" panose="040B0909000000000000" pitchFamily="49" charset="-128"/>
                <a:ea typeface="AR悠々ゴシック体E" panose="040B0909000000000000" pitchFamily="49" charset="-128"/>
              </a:rPr>
              <a:t>餅つき</a:t>
            </a:r>
            <a:r>
              <a:rPr kumimoji="1" lang="ja-JP" altLang="en-US" sz="2400" dirty="0">
                <a:solidFill>
                  <a:schemeClr val="bg1"/>
                </a:solidFill>
                <a:latin typeface="AR悠々ゴシック体E" panose="040B0909000000000000" pitchFamily="49" charset="-128"/>
                <a:ea typeface="AR悠々ゴシック体E" panose="040B0909000000000000" pitchFamily="49" charset="-128"/>
              </a:rPr>
              <a:t>」</a:t>
            </a:r>
          </a:p>
          <a:p>
            <a:pPr algn="ctr"/>
            <a:r>
              <a:rPr kumimoji="1" lang="ja-JP" altLang="en-US" sz="2400" dirty="0">
                <a:ln>
                  <a:solidFill>
                    <a:schemeClr val="bg1"/>
                  </a:solidFill>
                </a:ln>
                <a:solidFill>
                  <a:srgbClr val="FF0000"/>
                </a:solidFill>
                <a:latin typeface="AR悠々ゴシック体E" panose="040B0909000000000000" pitchFamily="49" charset="-128"/>
                <a:ea typeface="AR悠々ゴシック体E" panose="040B0909000000000000" pitchFamily="49" charset="-128"/>
              </a:rPr>
              <a:t>臼と杵と餅の関係性</a:t>
            </a:r>
          </a:p>
          <a:p>
            <a:pPr algn="ctr"/>
            <a:r>
              <a:rPr kumimoji="1" lang="ja-JP" altLang="en-US" sz="2400" dirty="0">
                <a:solidFill>
                  <a:schemeClr val="bg1"/>
                </a:solidFill>
                <a:latin typeface="AR悠々ゴシック体E" panose="040B0909000000000000" pitchFamily="49" charset="-128"/>
                <a:ea typeface="AR悠々ゴシック体E" panose="040B0909000000000000" pitchFamily="49" charset="-128"/>
              </a:rPr>
              <a:t>臼に杵を</a:t>
            </a:r>
            <a:r>
              <a:rPr kumimoji="1" lang="ja-JP" altLang="en-US" sz="2400" dirty="0">
                <a:solidFill>
                  <a:srgbClr val="FFFF00"/>
                </a:solidFill>
                <a:latin typeface="AR悠々ゴシック体E" panose="040B0909000000000000" pitchFamily="49" charset="-128"/>
                <a:ea typeface="AR悠々ゴシック体E" panose="040B0909000000000000" pitchFamily="49" charset="-128"/>
              </a:rPr>
              <a:t>振り下ろすチカラ</a:t>
            </a:r>
            <a:r>
              <a:rPr kumimoji="1" lang="ja-JP" altLang="en-US" sz="2400" dirty="0">
                <a:solidFill>
                  <a:schemeClr val="bg1"/>
                </a:solidFill>
                <a:latin typeface="AR悠々ゴシック体E" panose="040B0909000000000000" pitchFamily="49" charset="-128"/>
                <a:ea typeface="AR悠々ゴシック体E" panose="040B0909000000000000" pitchFamily="49" charset="-128"/>
              </a:rPr>
              <a:t>は必要</a:t>
            </a:r>
          </a:p>
          <a:p>
            <a:pPr algn="ctr"/>
            <a:r>
              <a:rPr kumimoji="1" lang="ja-JP" altLang="en-US" sz="2400" dirty="0">
                <a:solidFill>
                  <a:schemeClr val="bg1"/>
                </a:solidFill>
                <a:latin typeface="AR悠々ゴシック体E" panose="040B0909000000000000" pitchFamily="49" charset="-128"/>
                <a:ea typeface="AR悠々ゴシック体E" panose="040B0909000000000000" pitchFamily="49" charset="-128"/>
              </a:rPr>
              <a:t>でも</a:t>
            </a:r>
          </a:p>
          <a:p>
            <a:pPr algn="ctr"/>
            <a:r>
              <a:rPr kumimoji="1" lang="ja-JP" altLang="en-US" sz="2400" dirty="0">
                <a:solidFill>
                  <a:schemeClr val="bg1"/>
                </a:solidFill>
                <a:latin typeface="AR悠々ゴシック体E" panose="040B0909000000000000" pitchFamily="49" charset="-128"/>
                <a:ea typeface="AR悠々ゴシック体E" panose="040B0909000000000000" pitchFamily="49" charset="-128"/>
              </a:rPr>
              <a:t>杵を</a:t>
            </a:r>
            <a:r>
              <a:rPr kumimoji="1" lang="ja-JP" altLang="en-US" sz="2400" dirty="0">
                <a:solidFill>
                  <a:srgbClr val="FFFF00"/>
                </a:solidFill>
                <a:latin typeface="AR悠々ゴシック体E" panose="040B0909000000000000" pitchFamily="49" charset="-128"/>
                <a:ea typeface="AR悠々ゴシック体E" panose="040B0909000000000000" pitchFamily="49" charset="-128"/>
              </a:rPr>
              <a:t>振り上げるチカラ</a:t>
            </a:r>
            <a:r>
              <a:rPr kumimoji="1" lang="ja-JP" altLang="en-US" sz="2400" dirty="0">
                <a:solidFill>
                  <a:schemeClr val="bg1"/>
                </a:solidFill>
                <a:latin typeface="AR悠々ゴシック体E" panose="040B0909000000000000" pitchFamily="49" charset="-128"/>
                <a:ea typeface="AR悠々ゴシック体E" panose="040B0909000000000000" pitchFamily="49" charset="-128"/>
              </a:rPr>
              <a:t>は無駄</a:t>
            </a:r>
          </a:p>
          <a:p>
            <a:pPr algn="ctr"/>
            <a:r>
              <a:rPr kumimoji="1" lang="ja-JP" altLang="en-US" sz="2400" dirty="0">
                <a:solidFill>
                  <a:schemeClr val="bg1"/>
                </a:solidFill>
                <a:latin typeface="AR悠々ゴシック体E" panose="040B0909000000000000" pitchFamily="49" charset="-128"/>
                <a:ea typeface="AR悠々ゴシック体E" panose="040B0909000000000000" pitchFamily="49" charset="-128"/>
              </a:rPr>
              <a:t>だから</a:t>
            </a:r>
          </a:p>
          <a:p>
            <a:pPr algn="ctr"/>
            <a:r>
              <a:rPr lang="ja-JP" altLang="en-US" sz="2400" dirty="0">
                <a:solidFill>
                  <a:schemeClr val="bg1"/>
                </a:solidFill>
                <a:latin typeface="AR悠々ゴシック体E" panose="040B0909000000000000" pitchFamily="49" charset="-128"/>
                <a:ea typeface="AR悠々ゴシック体E" panose="040B0909000000000000" pitchFamily="49" charset="-128"/>
              </a:rPr>
              <a:t>「</a:t>
            </a:r>
            <a:r>
              <a:rPr lang="ja-JP" altLang="en-US" sz="2400" dirty="0">
                <a:solidFill>
                  <a:srgbClr val="FF66FF"/>
                </a:solidFill>
                <a:latin typeface="AR悠々ゴシック体E" panose="040B0909000000000000" pitchFamily="49" charset="-128"/>
                <a:ea typeface="AR悠々ゴシック体E" panose="040B0909000000000000" pitchFamily="49" charset="-128"/>
              </a:rPr>
              <a:t>上</a:t>
            </a:r>
            <a:r>
              <a:rPr kumimoji="1" lang="ja-JP" altLang="en-US" sz="2400" dirty="0">
                <a:solidFill>
                  <a:srgbClr val="FF66FF"/>
                </a:solidFill>
                <a:latin typeface="AR悠々ゴシック体E" panose="040B0909000000000000" pitchFamily="49" charset="-128"/>
                <a:ea typeface="AR悠々ゴシック体E" panose="040B0909000000000000" pitchFamily="49" charset="-128"/>
              </a:rPr>
              <a:t>と下に臼を設置すれば効率的</a:t>
            </a:r>
            <a:r>
              <a:rPr kumimoji="1" lang="ja-JP" altLang="en-US" sz="2400" dirty="0">
                <a:solidFill>
                  <a:schemeClr val="bg1"/>
                </a:solidFill>
                <a:latin typeface="AR悠々ゴシック体E" panose="040B0909000000000000" pitchFamily="49" charset="-128"/>
                <a:ea typeface="AR悠々ゴシック体E" panose="040B0909000000000000" pitchFamily="49" charset="-128"/>
              </a:rPr>
              <a:t>」</a:t>
            </a:r>
          </a:p>
          <a:p>
            <a:pPr algn="ctr"/>
            <a:r>
              <a:rPr kumimoji="1" lang="ja-JP" altLang="en-US" sz="2400" dirty="0">
                <a:solidFill>
                  <a:srgbClr val="FFFF00"/>
                </a:solidFill>
                <a:latin typeface="AR悠々ゴシック体E" panose="040B0909000000000000" pitchFamily="49" charset="-128"/>
                <a:ea typeface="AR悠々ゴシック体E" panose="040B0909000000000000" pitchFamily="49" charset="-128"/>
              </a:rPr>
              <a:t>ところで？</a:t>
            </a:r>
          </a:p>
          <a:p>
            <a:pPr algn="ctr"/>
            <a:r>
              <a:rPr kumimoji="1" lang="ja-JP" altLang="en-US" sz="2400" dirty="0">
                <a:solidFill>
                  <a:srgbClr val="FFFF00"/>
                </a:solidFill>
                <a:latin typeface="AR悠々ゴシック体E" panose="040B0909000000000000" pitchFamily="49" charset="-128"/>
                <a:ea typeface="AR悠々ゴシック体E" panose="040B0909000000000000" pitchFamily="49" charset="-128"/>
              </a:rPr>
              <a:t>「餅が落ちてこないようにするには？」</a:t>
            </a:r>
          </a:p>
          <a:p>
            <a:pPr algn="ctr"/>
            <a:r>
              <a:rPr kumimoji="1" lang="ja-JP" altLang="en-US" sz="2800" dirty="0">
                <a:ln>
                  <a:solidFill>
                    <a:schemeClr val="bg1"/>
                  </a:solidFill>
                </a:ln>
                <a:solidFill>
                  <a:srgbClr val="FF0000"/>
                </a:solidFill>
                <a:effectLst>
                  <a:outerShdw blurRad="50800" dist="38100" dir="2700000" algn="tl" rotWithShape="0">
                    <a:prstClr val="black">
                      <a:alpha val="40000"/>
                    </a:prstClr>
                  </a:outerShdw>
                </a:effectLst>
                <a:latin typeface="AR悠々ゴシック体E" panose="040B0909000000000000" pitchFamily="49" charset="-128"/>
                <a:ea typeface="AR悠々ゴシック体E" panose="040B0909000000000000" pitchFamily="49" charset="-128"/>
              </a:rPr>
              <a:t>それはあなたたちが考えろ！</a:t>
            </a:r>
          </a:p>
        </p:txBody>
      </p:sp>
      <p:pic>
        <p:nvPicPr>
          <p:cNvPr id="18" name="図 17" descr="部屋, テーブル が含まれている画像&#10;&#10;自動的に生成された説明">
            <a:extLst>
              <a:ext uri="{FF2B5EF4-FFF2-40B4-BE49-F238E27FC236}">
                <a16:creationId xmlns:a16="http://schemas.microsoft.com/office/drawing/2014/main" id="{13C87784-B8E1-45EB-BC8E-64F4CD5CD9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2082" y="-432048"/>
            <a:ext cx="7079835" cy="6858000"/>
          </a:xfrm>
          <a:prstGeom prst="rect">
            <a:avLst/>
          </a:prstGeom>
        </p:spPr>
      </p:pic>
      <p:sp>
        <p:nvSpPr>
          <p:cNvPr id="19" name="テキスト ボックス 18">
            <a:extLst>
              <a:ext uri="{FF2B5EF4-FFF2-40B4-BE49-F238E27FC236}">
                <a16:creationId xmlns:a16="http://schemas.microsoft.com/office/drawing/2014/main" id="{D72E0FCD-5E30-4B1B-970E-47866DCC7918}"/>
              </a:ext>
            </a:extLst>
          </p:cNvPr>
          <p:cNvSpPr txBox="1"/>
          <p:nvPr/>
        </p:nvSpPr>
        <p:spPr>
          <a:xfrm>
            <a:off x="2274182" y="2259950"/>
            <a:ext cx="4801315" cy="1200329"/>
          </a:xfrm>
          <a:prstGeom prst="rect">
            <a:avLst/>
          </a:prstGeom>
          <a:noFill/>
        </p:spPr>
        <p:txBody>
          <a:bodyPr wrap="none" rtlCol="0">
            <a:spAutoFit/>
          </a:bodyPr>
          <a:lstStyle/>
          <a:p>
            <a:pPr algn="ctr"/>
            <a:r>
              <a:rPr kumimoji="1" lang="ja-JP" altLang="en-US" sz="3600" dirty="0">
                <a:latin typeface="AR悠々ゴシック体E" panose="040B0909000000000000" pitchFamily="49" charset="-128"/>
                <a:ea typeface="AR悠々ゴシック体E" panose="040B0909000000000000" pitchFamily="49" charset="-128"/>
              </a:rPr>
              <a:t>言うだけ</a:t>
            </a:r>
            <a:r>
              <a:rPr kumimoji="1" lang="en-US" altLang="ja-JP" sz="3600" dirty="0">
                <a:latin typeface="AR悠々ゴシック体E" panose="040B0909000000000000" pitchFamily="49" charset="-128"/>
                <a:ea typeface="AR悠々ゴシック体E" panose="040B0909000000000000" pitchFamily="49" charset="-128"/>
              </a:rPr>
              <a:t>(</a:t>
            </a:r>
            <a:r>
              <a:rPr kumimoji="1" lang="ja-JP" altLang="en-US" sz="3600" dirty="0">
                <a:latin typeface="AR悠々ゴシック体E" panose="040B0909000000000000" pitchFamily="49" charset="-128"/>
                <a:ea typeface="AR悠々ゴシック体E" panose="040B0909000000000000" pitchFamily="49" charset="-128"/>
              </a:rPr>
              <a:t>湯だけ</a:t>
            </a:r>
            <a:r>
              <a:rPr kumimoji="1" lang="en-US" altLang="ja-JP" sz="3600" dirty="0">
                <a:latin typeface="AR悠々ゴシック体E" panose="040B0909000000000000" pitchFamily="49" charset="-128"/>
                <a:ea typeface="AR悠々ゴシック体E" panose="040B0909000000000000" pitchFamily="49" charset="-128"/>
              </a:rPr>
              <a:t>)</a:t>
            </a:r>
            <a:r>
              <a:rPr kumimoji="1" lang="ja-JP" altLang="en-US" sz="3600" dirty="0">
                <a:latin typeface="AR悠々ゴシック体E" panose="040B0909000000000000" pitchFamily="49" charset="-128"/>
                <a:ea typeface="AR悠々ゴシック体E" panose="040B0909000000000000" pitchFamily="49" charset="-128"/>
              </a:rPr>
              <a:t>の</a:t>
            </a:r>
            <a:endParaRPr kumimoji="1" lang="en-US" altLang="ja-JP" sz="3600" dirty="0">
              <a:latin typeface="AR悠々ゴシック体E" panose="040B0909000000000000" pitchFamily="49" charset="-128"/>
              <a:ea typeface="AR悠々ゴシック体E" panose="040B0909000000000000" pitchFamily="49" charset="-128"/>
            </a:endParaRPr>
          </a:p>
          <a:p>
            <a:pPr algn="ctr"/>
            <a:r>
              <a:rPr kumimoji="1" lang="ja-JP" altLang="en-US" sz="3600" dirty="0">
                <a:solidFill>
                  <a:srgbClr val="FF0000"/>
                </a:solidFill>
                <a:highlight>
                  <a:srgbClr val="FFFF00"/>
                </a:highlight>
                <a:latin typeface="AR悠々ゴシック体E" panose="040B0909000000000000" pitchFamily="49" charset="-128"/>
                <a:ea typeface="AR悠々ゴシック体E" panose="040B0909000000000000" pitchFamily="49" charset="-128"/>
              </a:rPr>
              <a:t>風呂屋の桶</a:t>
            </a:r>
            <a:r>
              <a:rPr kumimoji="1" lang="ja-JP" altLang="en-US" sz="3600" dirty="0">
                <a:solidFill>
                  <a:srgbClr val="FF0000"/>
                </a:solidFill>
                <a:latin typeface="AR悠々ゴシック体E" panose="040B0909000000000000" pitchFamily="49" charset="-128"/>
                <a:ea typeface="AR悠々ゴシック体E" panose="040B0909000000000000" pitchFamily="49" charset="-128"/>
              </a:rPr>
              <a:t>になるな！</a:t>
            </a:r>
          </a:p>
        </p:txBody>
      </p:sp>
      <p:sp>
        <p:nvSpPr>
          <p:cNvPr id="8" name="吹き出し: 円形 7">
            <a:extLst>
              <a:ext uri="{FF2B5EF4-FFF2-40B4-BE49-F238E27FC236}">
                <a16:creationId xmlns:a16="http://schemas.microsoft.com/office/drawing/2014/main" id="{AAE54ECC-A0D4-4856-B723-A208322CFB7F}"/>
              </a:ext>
            </a:extLst>
          </p:cNvPr>
          <p:cNvSpPr/>
          <p:nvPr/>
        </p:nvSpPr>
        <p:spPr bwMode="auto">
          <a:xfrm>
            <a:off x="5364089" y="164716"/>
            <a:ext cx="3734072" cy="2666560"/>
          </a:xfrm>
          <a:prstGeom prst="wedgeEllipseCallout">
            <a:avLst>
              <a:gd name="adj1" fmla="val -105709"/>
              <a:gd name="adj2" fmla="val 111686"/>
            </a:avLst>
          </a:prstGeom>
          <a:solidFill>
            <a:srgbClr val="FFFF00"/>
          </a:solidFill>
          <a:ln w="9525">
            <a:noFill/>
            <a:miter lim="800000"/>
            <a:headEnd/>
            <a:tailEnd/>
          </a:ln>
          <a:effectLst/>
        </p:spPr>
        <p:txBody>
          <a:bodyPr wrap="none" rtlCol="0" anchor="ctr"/>
          <a:lstStyle/>
          <a:p>
            <a:pPr algn="ctr"/>
            <a:r>
              <a:rPr kumimoji="1" lang="ja-JP" altLang="en-US" sz="2800" dirty="0">
                <a:solidFill>
                  <a:srgbClr val="FF0000"/>
                </a:solidFill>
                <a:latin typeface="AR悠々ｺﾞｼｯｸ体E04" panose="040B0909000000000000" pitchFamily="49" charset="-128"/>
                <a:ea typeface="AR悠々ｺﾞｼｯｸ体E04" panose="040B0909000000000000" pitchFamily="49" charset="-128"/>
              </a:rPr>
              <a:t>自分が</a:t>
            </a:r>
          </a:p>
          <a:p>
            <a:pPr algn="ctr"/>
            <a:r>
              <a:rPr kumimoji="1" lang="ja-JP" altLang="en-US" sz="2800" dirty="0">
                <a:solidFill>
                  <a:srgbClr val="FF0000"/>
                </a:solidFill>
                <a:latin typeface="AR悠々ｺﾞｼｯｸ体E04" panose="040B0909000000000000" pitchFamily="49" charset="-128"/>
                <a:ea typeface="AR悠々ｺﾞｼｯｸ体E04" panose="040B0909000000000000" pitchFamily="49" charset="-128"/>
              </a:rPr>
              <a:t>できもしないことを</a:t>
            </a:r>
          </a:p>
          <a:p>
            <a:pPr algn="ctr"/>
            <a:r>
              <a:rPr kumimoji="1" lang="ja-JP" altLang="en-US" sz="2800" dirty="0">
                <a:solidFill>
                  <a:srgbClr val="FF0000"/>
                </a:solidFill>
                <a:latin typeface="AR悠々ｺﾞｼｯｸ体E04" panose="040B0909000000000000" pitchFamily="49" charset="-128"/>
                <a:ea typeface="AR悠々ｺﾞｼｯｸ体E04" panose="040B0909000000000000" pitchFamily="49" charset="-128"/>
              </a:rPr>
              <a:t>平気で</a:t>
            </a:r>
          </a:p>
          <a:p>
            <a:pPr algn="ctr"/>
            <a:r>
              <a:rPr kumimoji="1" lang="ja-JP" altLang="en-US" sz="2800" dirty="0">
                <a:solidFill>
                  <a:srgbClr val="FF0000"/>
                </a:solidFill>
                <a:latin typeface="AR悠々ｺﾞｼｯｸ体E04" panose="040B0909000000000000" pitchFamily="49" charset="-128"/>
                <a:ea typeface="AR悠々ｺﾞｼｯｸ体E04" panose="040B0909000000000000" pitchFamily="49" charset="-128"/>
              </a:rPr>
              <a:t>提案してくる</a:t>
            </a:r>
          </a:p>
          <a:p>
            <a:pPr algn="ctr"/>
            <a:r>
              <a:rPr kumimoji="1" lang="ja-JP" altLang="en-US" sz="2800" dirty="0">
                <a:solidFill>
                  <a:srgbClr val="FF0000"/>
                </a:solidFill>
                <a:latin typeface="AR悠々ｺﾞｼｯｸ体E04" panose="040B0909000000000000" pitchFamily="49" charset="-128"/>
                <a:ea typeface="AR悠々ｺﾞｼｯｸ体E04" panose="040B0909000000000000" pitchFamily="49" charset="-128"/>
              </a:rPr>
              <a:t>とんでもない人</a:t>
            </a:r>
          </a:p>
        </p:txBody>
      </p:sp>
    </p:spTree>
    <p:extLst>
      <p:ext uri="{BB962C8B-B14F-4D97-AF65-F5344CB8AC3E}">
        <p14:creationId xmlns:p14="http://schemas.microsoft.com/office/powerpoint/2010/main" val="3475517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500"/>
                                        <p:tgtEl>
                                          <p:spTgt spid="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500"/>
                                        <p:tgtEl>
                                          <p:spTgt spid="3">
                                            <p:txEl>
                                              <p:pRg st="6" end="6"/>
                                            </p:txEl>
                                          </p:spTgt>
                                        </p:tgtEl>
                                      </p:cBhvr>
                                    </p:animEffect>
                                  </p:childTnLst>
                                </p:cTn>
                              </p:par>
                            </p:childTnLst>
                          </p:cTn>
                        </p:par>
                        <p:par>
                          <p:cTn id="42" fill="hold">
                            <p:stCondLst>
                              <p:cond delay="500"/>
                            </p:stCondLst>
                            <p:childTnLst>
                              <p:par>
                                <p:cTn id="43" presetID="16" presetClass="entr" presetSubtype="21" fill="hold" grpId="0" nodeType="after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barn(inVertical)">
                                      <p:cBhvr>
                                        <p:cTn id="45" dur="500"/>
                                        <p:tgtEl>
                                          <p:spTgt spid="6"/>
                                        </p:tgtEl>
                                      </p:cBhvr>
                                    </p:animEffect>
                                  </p:childTnLst>
                                </p:cTn>
                              </p:par>
                              <p:par>
                                <p:cTn id="46" presetID="1" presetClass="exit" presetSubtype="0" fill="hold" nodeType="withEffect">
                                  <p:stCondLst>
                                    <p:cond delay="0"/>
                                  </p:stCondLst>
                                  <p:childTnLst>
                                    <p:set>
                                      <p:cBhvr>
                                        <p:cTn id="47" dur="1" fill="hold">
                                          <p:stCondLst>
                                            <p:cond delay="0"/>
                                          </p:stCondLst>
                                        </p:cTn>
                                        <p:tgtEl>
                                          <p:spTgt spid="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7" end="7"/>
                                            </p:txEl>
                                          </p:spTgt>
                                        </p:tgtEl>
                                        <p:attrNameLst>
                                          <p:attrName>style.visibility</p:attrName>
                                        </p:attrNameLst>
                                      </p:cBhvr>
                                      <p:to>
                                        <p:strVal val="visible"/>
                                      </p:to>
                                    </p:set>
                                    <p:animEffect transition="in" filter="fade">
                                      <p:cBhvr>
                                        <p:cTn id="52" dur="500"/>
                                        <p:tgtEl>
                                          <p:spTgt spid="3">
                                            <p:txEl>
                                              <p:pRg st="7" end="7"/>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8" end="8"/>
                                            </p:txEl>
                                          </p:spTgt>
                                        </p:tgtEl>
                                        <p:attrNameLst>
                                          <p:attrName>style.visibility</p:attrName>
                                        </p:attrNameLst>
                                      </p:cBhvr>
                                      <p:to>
                                        <p:strVal val="visible"/>
                                      </p:to>
                                    </p:set>
                                    <p:animEffect transition="in" filter="fade">
                                      <p:cBhvr>
                                        <p:cTn id="57" dur="500"/>
                                        <p:tgtEl>
                                          <p:spTgt spid="3">
                                            <p:txEl>
                                              <p:pRg st="8" end="8"/>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500"/>
                                        <p:tgtEl>
                                          <p:spTgt spid="15"/>
                                        </p:tgtEl>
                                      </p:cBhvr>
                                    </p:animEffect>
                                  </p:childTnLst>
                                </p:cTn>
                              </p:par>
                              <p:par>
                                <p:cTn id="63" presetID="10" presetClass="entr" presetSubtype="0" fill="hold" nodeType="withEffect">
                                  <p:stCondLst>
                                    <p:cond delay="0"/>
                                  </p:stCondLst>
                                  <p:childTnLst>
                                    <p:set>
                                      <p:cBhvr>
                                        <p:cTn id="64" dur="1" fill="hold">
                                          <p:stCondLst>
                                            <p:cond delay="0"/>
                                          </p:stCondLst>
                                        </p:cTn>
                                        <p:tgtEl>
                                          <p:spTgt spid="15">
                                            <p:txEl>
                                              <p:pRg st="0" end="0"/>
                                            </p:txEl>
                                          </p:spTgt>
                                        </p:tgtEl>
                                        <p:attrNameLst>
                                          <p:attrName>style.visibility</p:attrName>
                                        </p:attrNameLst>
                                      </p:cBhvr>
                                      <p:to>
                                        <p:strVal val="visible"/>
                                      </p:to>
                                    </p:set>
                                    <p:animEffect transition="in" filter="fade">
                                      <p:cBhvr>
                                        <p:cTn id="65" dur="500"/>
                                        <p:tgtEl>
                                          <p:spTgt spid="15">
                                            <p:txEl>
                                              <p:pRg st="0" end="0"/>
                                            </p:txEl>
                                          </p:spTgt>
                                        </p:tgtEl>
                                      </p:cBhvr>
                                    </p:animEffect>
                                  </p:childTnLst>
                                </p:cTn>
                              </p:par>
                              <p:par>
                                <p:cTn id="66" presetID="10" presetClass="entr" presetSubtype="0" fill="hold" nodeType="withEffect">
                                  <p:stCondLst>
                                    <p:cond delay="0"/>
                                  </p:stCondLst>
                                  <p:childTnLst>
                                    <p:set>
                                      <p:cBhvr>
                                        <p:cTn id="67" dur="1" fill="hold">
                                          <p:stCondLst>
                                            <p:cond delay="0"/>
                                          </p:stCondLst>
                                        </p:cTn>
                                        <p:tgtEl>
                                          <p:spTgt spid="15">
                                            <p:txEl>
                                              <p:pRg st="1" end="1"/>
                                            </p:txEl>
                                          </p:spTgt>
                                        </p:tgtEl>
                                        <p:attrNameLst>
                                          <p:attrName>style.visibility</p:attrName>
                                        </p:attrNameLst>
                                      </p:cBhvr>
                                      <p:to>
                                        <p:strVal val="visible"/>
                                      </p:to>
                                    </p:set>
                                    <p:animEffect transition="in" filter="fade">
                                      <p:cBhvr>
                                        <p:cTn id="68" dur="500"/>
                                        <p:tgtEl>
                                          <p:spTgt spid="15">
                                            <p:txEl>
                                              <p:pRg st="1" end="1"/>
                                            </p:txEl>
                                          </p:spTgt>
                                        </p:tgtEl>
                                      </p:cBhvr>
                                    </p:animEffect>
                                  </p:childTnLst>
                                </p:cTn>
                              </p:par>
                              <p:par>
                                <p:cTn id="69" presetID="10" presetClass="entr" presetSubtype="0" fill="hold" nodeType="withEffect">
                                  <p:stCondLst>
                                    <p:cond delay="0"/>
                                  </p:stCondLst>
                                  <p:childTnLst>
                                    <p:set>
                                      <p:cBhvr>
                                        <p:cTn id="70" dur="1" fill="hold">
                                          <p:stCondLst>
                                            <p:cond delay="0"/>
                                          </p:stCondLst>
                                        </p:cTn>
                                        <p:tgtEl>
                                          <p:spTgt spid="15">
                                            <p:txEl>
                                              <p:pRg st="2" end="2"/>
                                            </p:txEl>
                                          </p:spTgt>
                                        </p:tgtEl>
                                        <p:attrNameLst>
                                          <p:attrName>style.visibility</p:attrName>
                                        </p:attrNameLst>
                                      </p:cBhvr>
                                      <p:to>
                                        <p:strVal val="visible"/>
                                      </p:to>
                                    </p:set>
                                    <p:animEffect transition="in" filter="fade">
                                      <p:cBhvr>
                                        <p:cTn id="71" dur="500"/>
                                        <p:tgtEl>
                                          <p:spTgt spid="15">
                                            <p:txEl>
                                              <p:pRg st="2" end="2"/>
                                            </p:txEl>
                                          </p:spTgt>
                                        </p:tgtEl>
                                      </p:cBhvr>
                                    </p:animEffect>
                                  </p:childTnLst>
                                </p:cTn>
                              </p:par>
                              <p:par>
                                <p:cTn id="72" presetID="10" presetClass="entr" presetSubtype="0" fill="hold" nodeType="withEffect">
                                  <p:stCondLst>
                                    <p:cond delay="0"/>
                                  </p:stCondLst>
                                  <p:childTnLst>
                                    <p:set>
                                      <p:cBhvr>
                                        <p:cTn id="73" dur="1" fill="hold">
                                          <p:stCondLst>
                                            <p:cond delay="0"/>
                                          </p:stCondLst>
                                        </p:cTn>
                                        <p:tgtEl>
                                          <p:spTgt spid="15">
                                            <p:txEl>
                                              <p:pRg st="3" end="3"/>
                                            </p:txEl>
                                          </p:spTgt>
                                        </p:tgtEl>
                                        <p:attrNameLst>
                                          <p:attrName>style.visibility</p:attrName>
                                        </p:attrNameLst>
                                      </p:cBhvr>
                                      <p:to>
                                        <p:strVal val="visible"/>
                                      </p:to>
                                    </p:set>
                                    <p:animEffect transition="in" filter="fade">
                                      <p:cBhvr>
                                        <p:cTn id="74" dur="500"/>
                                        <p:tgtEl>
                                          <p:spTgt spid="15">
                                            <p:txEl>
                                              <p:pRg st="3" end="3"/>
                                            </p:txEl>
                                          </p:spTgt>
                                        </p:tgtEl>
                                      </p:cBhvr>
                                    </p:animEffect>
                                  </p:childTnLst>
                                </p:cTn>
                              </p:par>
                            </p:childTnLst>
                          </p:cTn>
                        </p:par>
                        <p:par>
                          <p:cTn id="75" fill="hold">
                            <p:stCondLst>
                              <p:cond delay="500"/>
                            </p:stCondLst>
                            <p:childTnLst>
                              <p:par>
                                <p:cTn id="76" presetID="14" presetClass="entr" presetSubtype="10" fill="hold" nodeType="afterEffect">
                                  <p:stCondLst>
                                    <p:cond delay="0"/>
                                  </p:stCondLst>
                                  <p:childTnLst>
                                    <p:set>
                                      <p:cBhvr>
                                        <p:cTn id="77" dur="1" fill="hold">
                                          <p:stCondLst>
                                            <p:cond delay="0"/>
                                          </p:stCondLst>
                                        </p:cTn>
                                        <p:tgtEl>
                                          <p:spTgt spid="16"/>
                                        </p:tgtEl>
                                        <p:attrNameLst>
                                          <p:attrName>style.visibility</p:attrName>
                                        </p:attrNameLst>
                                      </p:cBhvr>
                                      <p:to>
                                        <p:strVal val="visible"/>
                                      </p:to>
                                    </p:set>
                                    <p:animEffect transition="in" filter="randombar(horizontal)">
                                      <p:cBhvr>
                                        <p:cTn id="78" dur="500"/>
                                        <p:tgtEl>
                                          <p:spTgt spid="16"/>
                                        </p:tgtEl>
                                      </p:cBhvr>
                                    </p:animEffect>
                                  </p:childTnLst>
                                </p:cTn>
                              </p:par>
                              <p:par>
                                <p:cTn id="79" presetID="1" presetClass="exit" presetSubtype="0" fill="hold" grpId="1" nodeType="withEffect">
                                  <p:stCondLst>
                                    <p:cond delay="0"/>
                                  </p:stCondLst>
                                  <p:childTnLst>
                                    <p:set>
                                      <p:cBhvr>
                                        <p:cTn id="80" dur="1" fill="hold">
                                          <p:stCondLst>
                                            <p:cond delay="0"/>
                                          </p:stCondLst>
                                        </p:cTn>
                                        <p:tgtEl>
                                          <p:spTgt spid="6"/>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15">
                                            <p:txEl>
                                              <p:pRg st="4" end="4"/>
                                            </p:txEl>
                                          </p:spTgt>
                                        </p:tgtEl>
                                        <p:attrNameLst>
                                          <p:attrName>style.visibility</p:attrName>
                                        </p:attrNameLst>
                                      </p:cBhvr>
                                      <p:to>
                                        <p:strVal val="visible"/>
                                      </p:to>
                                    </p:set>
                                    <p:animEffect transition="in" filter="fade">
                                      <p:cBhvr>
                                        <p:cTn id="85" dur="500"/>
                                        <p:tgtEl>
                                          <p:spTgt spid="15">
                                            <p:txEl>
                                              <p:pRg st="4" end="4"/>
                                            </p:txEl>
                                          </p:spTgt>
                                        </p:tgtEl>
                                      </p:cBhvr>
                                    </p:animEffect>
                                  </p:childTnLst>
                                </p:cTn>
                              </p:par>
                              <p:par>
                                <p:cTn id="86" presetID="10" presetClass="entr" presetSubtype="0" fill="hold" nodeType="withEffect">
                                  <p:stCondLst>
                                    <p:cond delay="0"/>
                                  </p:stCondLst>
                                  <p:childTnLst>
                                    <p:set>
                                      <p:cBhvr>
                                        <p:cTn id="87" dur="1" fill="hold">
                                          <p:stCondLst>
                                            <p:cond delay="0"/>
                                          </p:stCondLst>
                                        </p:cTn>
                                        <p:tgtEl>
                                          <p:spTgt spid="15">
                                            <p:txEl>
                                              <p:pRg st="5" end="5"/>
                                            </p:txEl>
                                          </p:spTgt>
                                        </p:tgtEl>
                                        <p:attrNameLst>
                                          <p:attrName>style.visibility</p:attrName>
                                        </p:attrNameLst>
                                      </p:cBhvr>
                                      <p:to>
                                        <p:strVal val="visible"/>
                                      </p:to>
                                    </p:set>
                                    <p:animEffect transition="in" filter="fade">
                                      <p:cBhvr>
                                        <p:cTn id="88" dur="500"/>
                                        <p:tgtEl>
                                          <p:spTgt spid="15">
                                            <p:txEl>
                                              <p:pRg st="5" end="5"/>
                                            </p:txEl>
                                          </p:spTgt>
                                        </p:tgtEl>
                                      </p:cBhvr>
                                    </p:animEffect>
                                  </p:childTnLst>
                                </p:cTn>
                              </p:par>
                            </p:childTnLst>
                          </p:cTn>
                        </p:par>
                        <p:par>
                          <p:cTn id="89" fill="hold">
                            <p:stCondLst>
                              <p:cond delay="500"/>
                            </p:stCondLst>
                            <p:childTnLst>
                              <p:par>
                                <p:cTn id="90" presetID="14" presetClass="entr" presetSubtype="10" fill="hold" nodeType="afterEffect">
                                  <p:stCondLst>
                                    <p:cond delay="0"/>
                                  </p:stCondLst>
                                  <p:childTnLst>
                                    <p:set>
                                      <p:cBhvr>
                                        <p:cTn id="91" dur="1" fill="hold">
                                          <p:stCondLst>
                                            <p:cond delay="0"/>
                                          </p:stCondLst>
                                        </p:cTn>
                                        <p:tgtEl>
                                          <p:spTgt spid="7"/>
                                        </p:tgtEl>
                                        <p:attrNameLst>
                                          <p:attrName>style.visibility</p:attrName>
                                        </p:attrNameLst>
                                      </p:cBhvr>
                                      <p:to>
                                        <p:strVal val="visible"/>
                                      </p:to>
                                    </p:set>
                                    <p:animEffect transition="in" filter="randombar(horizontal)">
                                      <p:cBhvr>
                                        <p:cTn id="92" dur="500"/>
                                        <p:tgtEl>
                                          <p:spTgt spid="7"/>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15">
                                            <p:txEl>
                                              <p:pRg st="6" end="6"/>
                                            </p:txEl>
                                          </p:spTgt>
                                        </p:tgtEl>
                                        <p:attrNameLst>
                                          <p:attrName>style.visibility</p:attrName>
                                        </p:attrNameLst>
                                      </p:cBhvr>
                                      <p:to>
                                        <p:strVal val="visible"/>
                                      </p:to>
                                    </p:set>
                                    <p:animEffect transition="in" filter="fade">
                                      <p:cBhvr>
                                        <p:cTn id="97" dur="500"/>
                                        <p:tgtEl>
                                          <p:spTgt spid="15">
                                            <p:txEl>
                                              <p:pRg st="6" end="6"/>
                                            </p:txEl>
                                          </p:spTgt>
                                        </p:tgtEl>
                                      </p:cBhvr>
                                    </p:animEffect>
                                  </p:childTnLst>
                                </p:cTn>
                              </p:par>
                              <p:par>
                                <p:cTn id="98" presetID="10" presetClass="entr" presetSubtype="0" fill="hold" nodeType="withEffect">
                                  <p:stCondLst>
                                    <p:cond delay="0"/>
                                  </p:stCondLst>
                                  <p:childTnLst>
                                    <p:set>
                                      <p:cBhvr>
                                        <p:cTn id="99" dur="1" fill="hold">
                                          <p:stCondLst>
                                            <p:cond delay="0"/>
                                          </p:stCondLst>
                                        </p:cTn>
                                        <p:tgtEl>
                                          <p:spTgt spid="15">
                                            <p:txEl>
                                              <p:pRg st="7" end="7"/>
                                            </p:txEl>
                                          </p:spTgt>
                                        </p:tgtEl>
                                        <p:attrNameLst>
                                          <p:attrName>style.visibility</p:attrName>
                                        </p:attrNameLst>
                                      </p:cBhvr>
                                      <p:to>
                                        <p:strVal val="visible"/>
                                      </p:to>
                                    </p:set>
                                    <p:animEffect transition="in" filter="fade">
                                      <p:cBhvr>
                                        <p:cTn id="100" dur="500"/>
                                        <p:tgtEl>
                                          <p:spTgt spid="15">
                                            <p:txEl>
                                              <p:pRg st="7" end="7"/>
                                            </p:txEl>
                                          </p:spTgt>
                                        </p:tgtEl>
                                      </p:cBhvr>
                                    </p:animEffect>
                                  </p:childTnLst>
                                </p:cTn>
                              </p:par>
                            </p:childTnLst>
                          </p:cTn>
                        </p:par>
                        <p:par>
                          <p:cTn id="101" fill="hold">
                            <p:stCondLst>
                              <p:cond delay="500"/>
                            </p:stCondLst>
                            <p:childTnLst>
                              <p:par>
                                <p:cTn id="102" presetID="14" presetClass="entr" presetSubtype="10" fill="hold" nodeType="afterEffect">
                                  <p:stCondLst>
                                    <p:cond delay="0"/>
                                  </p:stCondLst>
                                  <p:childTnLst>
                                    <p:set>
                                      <p:cBhvr>
                                        <p:cTn id="103" dur="1" fill="hold">
                                          <p:stCondLst>
                                            <p:cond delay="0"/>
                                          </p:stCondLst>
                                        </p:cTn>
                                        <p:tgtEl>
                                          <p:spTgt spid="11"/>
                                        </p:tgtEl>
                                        <p:attrNameLst>
                                          <p:attrName>style.visibility</p:attrName>
                                        </p:attrNameLst>
                                      </p:cBhvr>
                                      <p:to>
                                        <p:strVal val="visible"/>
                                      </p:to>
                                    </p:set>
                                    <p:animEffect transition="in" filter="randombar(horizontal)">
                                      <p:cBhvr>
                                        <p:cTn id="104" dur="500"/>
                                        <p:tgtEl>
                                          <p:spTgt spid="11"/>
                                        </p:tgtEl>
                                      </p:cBhvr>
                                    </p:animEffect>
                                  </p:childTnLst>
                                </p:cTn>
                              </p:par>
                              <p:par>
                                <p:cTn id="105" presetID="10" presetClass="entr" presetSubtype="0" fill="hold" nodeType="withEffect">
                                  <p:stCondLst>
                                    <p:cond delay="0"/>
                                  </p:stCondLst>
                                  <p:childTnLst>
                                    <p:set>
                                      <p:cBhvr>
                                        <p:cTn id="106" dur="1" fill="hold">
                                          <p:stCondLst>
                                            <p:cond delay="0"/>
                                          </p:stCondLst>
                                        </p:cTn>
                                        <p:tgtEl>
                                          <p:spTgt spid="15">
                                            <p:txEl>
                                              <p:pRg st="8" end="8"/>
                                            </p:txEl>
                                          </p:spTgt>
                                        </p:tgtEl>
                                        <p:attrNameLst>
                                          <p:attrName>style.visibility</p:attrName>
                                        </p:attrNameLst>
                                      </p:cBhvr>
                                      <p:to>
                                        <p:strVal val="visible"/>
                                      </p:to>
                                    </p:set>
                                    <p:animEffect transition="in" filter="fade">
                                      <p:cBhvr>
                                        <p:cTn id="107" dur="500"/>
                                        <p:tgtEl>
                                          <p:spTgt spid="15">
                                            <p:txEl>
                                              <p:pRg st="8" end="8"/>
                                            </p:txEl>
                                          </p:spTgt>
                                        </p:tgtEl>
                                      </p:cBhvr>
                                    </p:animEffect>
                                  </p:childTnLst>
                                </p:cTn>
                              </p:par>
                              <p:par>
                                <p:cTn id="108" presetID="10" presetClass="entr" presetSubtype="0" fill="hold" nodeType="withEffect">
                                  <p:stCondLst>
                                    <p:cond delay="0"/>
                                  </p:stCondLst>
                                  <p:childTnLst>
                                    <p:set>
                                      <p:cBhvr>
                                        <p:cTn id="109" dur="1" fill="hold">
                                          <p:stCondLst>
                                            <p:cond delay="0"/>
                                          </p:stCondLst>
                                        </p:cTn>
                                        <p:tgtEl>
                                          <p:spTgt spid="15">
                                            <p:txEl>
                                              <p:pRg st="9" end="9"/>
                                            </p:txEl>
                                          </p:spTgt>
                                        </p:tgtEl>
                                        <p:attrNameLst>
                                          <p:attrName>style.visibility</p:attrName>
                                        </p:attrNameLst>
                                      </p:cBhvr>
                                      <p:to>
                                        <p:strVal val="visible"/>
                                      </p:to>
                                    </p:set>
                                    <p:animEffect transition="in" filter="fade">
                                      <p:cBhvr>
                                        <p:cTn id="110" dur="500"/>
                                        <p:tgtEl>
                                          <p:spTgt spid="15">
                                            <p:txEl>
                                              <p:pRg st="9" end="9"/>
                                            </p:txEl>
                                          </p:spTgt>
                                        </p:tgtEl>
                                      </p:cBhvr>
                                    </p:animEffect>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nodeType="clickEffect">
                                  <p:stCondLst>
                                    <p:cond delay="0"/>
                                  </p:stCondLst>
                                  <p:childTnLst>
                                    <p:set>
                                      <p:cBhvr>
                                        <p:cTn id="114" dur="1" fill="hold">
                                          <p:stCondLst>
                                            <p:cond delay="0"/>
                                          </p:stCondLst>
                                        </p:cTn>
                                        <p:tgtEl>
                                          <p:spTgt spid="15">
                                            <p:txEl>
                                              <p:pRg st="10" end="10"/>
                                            </p:txEl>
                                          </p:spTgt>
                                        </p:tgtEl>
                                        <p:attrNameLst>
                                          <p:attrName>style.visibility</p:attrName>
                                        </p:attrNameLst>
                                      </p:cBhvr>
                                      <p:to>
                                        <p:strVal val="visible"/>
                                      </p:to>
                                    </p:set>
                                    <p:animEffect transition="in" filter="fade">
                                      <p:cBhvr>
                                        <p:cTn id="115" dur="500"/>
                                        <p:tgtEl>
                                          <p:spTgt spid="15">
                                            <p:txEl>
                                              <p:pRg st="10" end="10"/>
                                            </p:txEl>
                                          </p:spTgt>
                                        </p:tgtEl>
                                      </p:cBhvr>
                                    </p:animEffect>
                                  </p:childTnLst>
                                </p:cTn>
                              </p:par>
                            </p:childTnLst>
                          </p:cTn>
                        </p:par>
                        <p:par>
                          <p:cTn id="116" fill="hold">
                            <p:stCondLst>
                              <p:cond delay="500"/>
                            </p:stCondLst>
                            <p:childTnLst>
                              <p:par>
                                <p:cTn id="117" presetID="2" presetClass="entr" presetSubtype="3" fill="hold" grpId="0" nodeType="afterEffect">
                                  <p:stCondLst>
                                    <p:cond delay="0"/>
                                  </p:stCondLst>
                                  <p:childTnLst>
                                    <p:set>
                                      <p:cBhvr>
                                        <p:cTn id="118" dur="1" fill="hold">
                                          <p:stCondLst>
                                            <p:cond delay="0"/>
                                          </p:stCondLst>
                                        </p:cTn>
                                        <p:tgtEl>
                                          <p:spTgt spid="8"/>
                                        </p:tgtEl>
                                        <p:attrNameLst>
                                          <p:attrName>style.visibility</p:attrName>
                                        </p:attrNameLst>
                                      </p:cBhvr>
                                      <p:to>
                                        <p:strVal val="visible"/>
                                      </p:to>
                                    </p:set>
                                    <p:anim calcmode="lin" valueType="num">
                                      <p:cBhvr additive="base">
                                        <p:cTn id="119" dur="500" fill="hold"/>
                                        <p:tgtEl>
                                          <p:spTgt spid="8"/>
                                        </p:tgtEl>
                                        <p:attrNameLst>
                                          <p:attrName>ppt_x</p:attrName>
                                        </p:attrNameLst>
                                      </p:cBhvr>
                                      <p:tavLst>
                                        <p:tav tm="0">
                                          <p:val>
                                            <p:strVal val="1+#ppt_w/2"/>
                                          </p:val>
                                        </p:tav>
                                        <p:tav tm="100000">
                                          <p:val>
                                            <p:strVal val="#ppt_x"/>
                                          </p:val>
                                        </p:tav>
                                      </p:tavLst>
                                    </p:anim>
                                    <p:anim calcmode="lin" valueType="num">
                                      <p:cBhvr additive="base">
                                        <p:cTn id="120"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nodeType="clickEffect">
                                  <p:stCondLst>
                                    <p:cond delay="0"/>
                                  </p:stCondLst>
                                  <p:childTnLst>
                                    <p:set>
                                      <p:cBhvr>
                                        <p:cTn id="124" dur="1" fill="hold">
                                          <p:stCondLst>
                                            <p:cond delay="0"/>
                                          </p:stCondLst>
                                        </p:cTn>
                                        <p:tgtEl>
                                          <p:spTgt spid="3">
                                            <p:txEl>
                                              <p:pRg st="9" end="9"/>
                                            </p:txEl>
                                          </p:spTgt>
                                        </p:tgtEl>
                                        <p:attrNameLst>
                                          <p:attrName>style.visibility</p:attrName>
                                        </p:attrNameLst>
                                      </p:cBhvr>
                                      <p:to>
                                        <p:strVal val="visible"/>
                                      </p:to>
                                    </p:set>
                                    <p:animEffect transition="in" filter="fade">
                                      <p:cBhvr>
                                        <p:cTn id="125" dur="500"/>
                                        <p:tgtEl>
                                          <p:spTgt spid="3">
                                            <p:txEl>
                                              <p:pRg st="9" end="9"/>
                                            </p:txEl>
                                          </p:spTgt>
                                        </p:tgtEl>
                                      </p:cBhvr>
                                    </p:animEffect>
                                  </p:childTnLst>
                                </p:cTn>
                              </p:par>
                            </p:childTnLst>
                          </p:cTn>
                        </p:par>
                      </p:childTnLst>
                    </p:cTn>
                  </p:par>
                  <p:par>
                    <p:cTn id="126" fill="hold">
                      <p:stCondLst>
                        <p:cond delay="indefinite"/>
                      </p:stCondLst>
                      <p:childTnLst>
                        <p:par>
                          <p:cTn id="127" fill="hold">
                            <p:stCondLst>
                              <p:cond delay="0"/>
                            </p:stCondLst>
                            <p:childTnLst>
                              <p:par>
                                <p:cTn id="128" presetID="53" presetClass="entr" presetSubtype="16" fill="hold" nodeType="clickEffect">
                                  <p:stCondLst>
                                    <p:cond delay="0"/>
                                  </p:stCondLst>
                                  <p:childTnLst>
                                    <p:set>
                                      <p:cBhvr>
                                        <p:cTn id="129" dur="1" fill="hold">
                                          <p:stCondLst>
                                            <p:cond delay="0"/>
                                          </p:stCondLst>
                                        </p:cTn>
                                        <p:tgtEl>
                                          <p:spTgt spid="18"/>
                                        </p:tgtEl>
                                        <p:attrNameLst>
                                          <p:attrName>style.visibility</p:attrName>
                                        </p:attrNameLst>
                                      </p:cBhvr>
                                      <p:to>
                                        <p:strVal val="visible"/>
                                      </p:to>
                                    </p:set>
                                    <p:anim calcmode="lin" valueType="num">
                                      <p:cBhvr>
                                        <p:cTn id="130" dur="500" fill="hold"/>
                                        <p:tgtEl>
                                          <p:spTgt spid="18"/>
                                        </p:tgtEl>
                                        <p:attrNameLst>
                                          <p:attrName>ppt_w</p:attrName>
                                        </p:attrNameLst>
                                      </p:cBhvr>
                                      <p:tavLst>
                                        <p:tav tm="0">
                                          <p:val>
                                            <p:fltVal val="0"/>
                                          </p:val>
                                        </p:tav>
                                        <p:tav tm="100000">
                                          <p:val>
                                            <p:strVal val="#ppt_w"/>
                                          </p:val>
                                        </p:tav>
                                      </p:tavLst>
                                    </p:anim>
                                    <p:anim calcmode="lin" valueType="num">
                                      <p:cBhvr>
                                        <p:cTn id="131" dur="500" fill="hold"/>
                                        <p:tgtEl>
                                          <p:spTgt spid="18"/>
                                        </p:tgtEl>
                                        <p:attrNameLst>
                                          <p:attrName>ppt_h</p:attrName>
                                        </p:attrNameLst>
                                      </p:cBhvr>
                                      <p:tavLst>
                                        <p:tav tm="0">
                                          <p:val>
                                            <p:fltVal val="0"/>
                                          </p:val>
                                        </p:tav>
                                        <p:tav tm="100000">
                                          <p:val>
                                            <p:strVal val="#ppt_h"/>
                                          </p:val>
                                        </p:tav>
                                      </p:tavLst>
                                    </p:anim>
                                    <p:animEffect transition="in" filter="fade">
                                      <p:cBhvr>
                                        <p:cTn id="132" dur="500"/>
                                        <p:tgtEl>
                                          <p:spTgt spid="18"/>
                                        </p:tgtEl>
                                      </p:cBhvr>
                                    </p:animEffect>
                                  </p:childTnLst>
                                </p:cTn>
                              </p:par>
                            </p:childTnLst>
                          </p:cTn>
                        </p:par>
                        <p:par>
                          <p:cTn id="133" fill="hold">
                            <p:stCondLst>
                              <p:cond delay="500"/>
                            </p:stCondLst>
                            <p:childTnLst>
                              <p:par>
                                <p:cTn id="134" presetID="53" presetClass="entr" presetSubtype="16" fill="hold" grpId="0" nodeType="afterEffect">
                                  <p:stCondLst>
                                    <p:cond delay="0"/>
                                  </p:stCondLst>
                                  <p:childTnLst>
                                    <p:set>
                                      <p:cBhvr>
                                        <p:cTn id="135" dur="1" fill="hold">
                                          <p:stCondLst>
                                            <p:cond delay="0"/>
                                          </p:stCondLst>
                                        </p:cTn>
                                        <p:tgtEl>
                                          <p:spTgt spid="19"/>
                                        </p:tgtEl>
                                        <p:attrNameLst>
                                          <p:attrName>style.visibility</p:attrName>
                                        </p:attrNameLst>
                                      </p:cBhvr>
                                      <p:to>
                                        <p:strVal val="visible"/>
                                      </p:to>
                                    </p:set>
                                    <p:anim calcmode="lin" valueType="num">
                                      <p:cBhvr>
                                        <p:cTn id="136" dur="500" fill="hold"/>
                                        <p:tgtEl>
                                          <p:spTgt spid="19"/>
                                        </p:tgtEl>
                                        <p:attrNameLst>
                                          <p:attrName>ppt_w</p:attrName>
                                        </p:attrNameLst>
                                      </p:cBhvr>
                                      <p:tavLst>
                                        <p:tav tm="0">
                                          <p:val>
                                            <p:fltVal val="0"/>
                                          </p:val>
                                        </p:tav>
                                        <p:tav tm="100000">
                                          <p:val>
                                            <p:strVal val="#ppt_w"/>
                                          </p:val>
                                        </p:tav>
                                      </p:tavLst>
                                    </p:anim>
                                    <p:anim calcmode="lin" valueType="num">
                                      <p:cBhvr>
                                        <p:cTn id="137" dur="500" fill="hold"/>
                                        <p:tgtEl>
                                          <p:spTgt spid="19"/>
                                        </p:tgtEl>
                                        <p:attrNameLst>
                                          <p:attrName>ppt_h</p:attrName>
                                        </p:attrNameLst>
                                      </p:cBhvr>
                                      <p:tavLst>
                                        <p:tav tm="0">
                                          <p:val>
                                            <p:fltVal val="0"/>
                                          </p:val>
                                        </p:tav>
                                        <p:tav tm="100000">
                                          <p:val>
                                            <p:strVal val="#ppt_h"/>
                                          </p:val>
                                        </p:tav>
                                      </p:tavLst>
                                    </p:anim>
                                    <p:animEffect transition="in" filter="fade">
                                      <p:cBhvr>
                                        <p:cTn id="138" dur="500"/>
                                        <p:tgtEl>
                                          <p:spTgt spid="19"/>
                                        </p:tgtEl>
                                      </p:cBhvr>
                                    </p:animEffect>
                                  </p:childTnLst>
                                </p:cTn>
                              </p:par>
                              <p:par>
                                <p:cTn id="139" presetID="1" presetClass="exit" presetSubtype="0" fill="hold" grpId="1" nodeType="withEffect">
                                  <p:stCondLst>
                                    <p:cond delay="0"/>
                                  </p:stCondLst>
                                  <p:childTnLst>
                                    <p:set>
                                      <p:cBhvr>
                                        <p:cTn id="140" dur="1" fill="hold">
                                          <p:stCondLst>
                                            <p:cond delay="0"/>
                                          </p:stCondLst>
                                        </p:cTn>
                                        <p:tgtEl>
                                          <p:spTgt spid="15">
                                            <p:txEl>
                                              <p:pRg st="0" end="0"/>
                                            </p:txEl>
                                          </p:spTgt>
                                        </p:tgtEl>
                                        <p:attrNameLst>
                                          <p:attrName>style.visibility</p:attrName>
                                        </p:attrNameLst>
                                      </p:cBhvr>
                                      <p:to>
                                        <p:strVal val="hidden"/>
                                      </p:to>
                                    </p:set>
                                  </p:childTnLst>
                                </p:cTn>
                              </p:par>
                              <p:par>
                                <p:cTn id="141" presetID="1" presetClass="exit" presetSubtype="0" fill="hold" grpId="1" nodeType="withEffect">
                                  <p:stCondLst>
                                    <p:cond delay="0"/>
                                  </p:stCondLst>
                                  <p:childTnLst>
                                    <p:set>
                                      <p:cBhvr>
                                        <p:cTn id="142" dur="1" fill="hold">
                                          <p:stCondLst>
                                            <p:cond delay="0"/>
                                          </p:stCondLst>
                                        </p:cTn>
                                        <p:tgtEl>
                                          <p:spTgt spid="15">
                                            <p:txEl>
                                              <p:pRg st="1" end="1"/>
                                            </p:txEl>
                                          </p:spTgt>
                                        </p:tgtEl>
                                        <p:attrNameLst>
                                          <p:attrName>style.visibility</p:attrName>
                                        </p:attrNameLst>
                                      </p:cBhvr>
                                      <p:to>
                                        <p:strVal val="hidden"/>
                                      </p:to>
                                    </p:set>
                                  </p:childTnLst>
                                </p:cTn>
                              </p:par>
                              <p:par>
                                <p:cTn id="143" presetID="1" presetClass="exit" presetSubtype="0" fill="hold" grpId="1" nodeType="withEffect">
                                  <p:stCondLst>
                                    <p:cond delay="0"/>
                                  </p:stCondLst>
                                  <p:childTnLst>
                                    <p:set>
                                      <p:cBhvr>
                                        <p:cTn id="144" dur="1" fill="hold">
                                          <p:stCondLst>
                                            <p:cond delay="0"/>
                                          </p:stCondLst>
                                        </p:cTn>
                                        <p:tgtEl>
                                          <p:spTgt spid="15">
                                            <p:txEl>
                                              <p:pRg st="2" end="2"/>
                                            </p:txEl>
                                          </p:spTgt>
                                        </p:tgtEl>
                                        <p:attrNameLst>
                                          <p:attrName>style.visibility</p:attrName>
                                        </p:attrNameLst>
                                      </p:cBhvr>
                                      <p:to>
                                        <p:strVal val="hidden"/>
                                      </p:to>
                                    </p:set>
                                  </p:childTnLst>
                                </p:cTn>
                              </p:par>
                              <p:par>
                                <p:cTn id="145" presetID="1" presetClass="exit" presetSubtype="0" fill="hold" grpId="1" nodeType="withEffect">
                                  <p:stCondLst>
                                    <p:cond delay="0"/>
                                  </p:stCondLst>
                                  <p:childTnLst>
                                    <p:set>
                                      <p:cBhvr>
                                        <p:cTn id="146" dur="1" fill="hold">
                                          <p:stCondLst>
                                            <p:cond delay="0"/>
                                          </p:stCondLst>
                                        </p:cTn>
                                        <p:tgtEl>
                                          <p:spTgt spid="15">
                                            <p:txEl>
                                              <p:pRg st="3" end="3"/>
                                            </p:txEl>
                                          </p:spTgt>
                                        </p:tgtEl>
                                        <p:attrNameLst>
                                          <p:attrName>style.visibility</p:attrName>
                                        </p:attrNameLst>
                                      </p:cBhvr>
                                      <p:to>
                                        <p:strVal val="hidden"/>
                                      </p:to>
                                    </p:set>
                                  </p:childTnLst>
                                </p:cTn>
                              </p:par>
                              <p:par>
                                <p:cTn id="147" presetID="1" presetClass="exit" presetSubtype="0" fill="hold" grpId="1" nodeType="withEffect">
                                  <p:stCondLst>
                                    <p:cond delay="0"/>
                                  </p:stCondLst>
                                  <p:childTnLst>
                                    <p:set>
                                      <p:cBhvr>
                                        <p:cTn id="148" dur="1" fill="hold">
                                          <p:stCondLst>
                                            <p:cond delay="0"/>
                                          </p:stCondLst>
                                        </p:cTn>
                                        <p:tgtEl>
                                          <p:spTgt spid="15">
                                            <p:txEl>
                                              <p:pRg st="4" end="4"/>
                                            </p:txEl>
                                          </p:spTgt>
                                        </p:tgtEl>
                                        <p:attrNameLst>
                                          <p:attrName>style.visibility</p:attrName>
                                        </p:attrNameLst>
                                      </p:cBhvr>
                                      <p:to>
                                        <p:strVal val="hidden"/>
                                      </p:to>
                                    </p:set>
                                  </p:childTnLst>
                                </p:cTn>
                              </p:par>
                              <p:par>
                                <p:cTn id="149" presetID="1" presetClass="exit" presetSubtype="0" fill="hold" grpId="1" nodeType="withEffect">
                                  <p:stCondLst>
                                    <p:cond delay="0"/>
                                  </p:stCondLst>
                                  <p:childTnLst>
                                    <p:set>
                                      <p:cBhvr>
                                        <p:cTn id="150" dur="1" fill="hold">
                                          <p:stCondLst>
                                            <p:cond delay="0"/>
                                          </p:stCondLst>
                                        </p:cTn>
                                        <p:tgtEl>
                                          <p:spTgt spid="15">
                                            <p:txEl>
                                              <p:pRg st="5" end="5"/>
                                            </p:txEl>
                                          </p:spTgt>
                                        </p:tgtEl>
                                        <p:attrNameLst>
                                          <p:attrName>style.visibility</p:attrName>
                                        </p:attrNameLst>
                                      </p:cBhvr>
                                      <p:to>
                                        <p:strVal val="hidden"/>
                                      </p:to>
                                    </p:set>
                                  </p:childTnLst>
                                </p:cTn>
                              </p:par>
                              <p:par>
                                <p:cTn id="151" presetID="1" presetClass="exit" presetSubtype="0" fill="hold" grpId="1" nodeType="withEffect">
                                  <p:stCondLst>
                                    <p:cond delay="0"/>
                                  </p:stCondLst>
                                  <p:childTnLst>
                                    <p:set>
                                      <p:cBhvr>
                                        <p:cTn id="152" dur="1" fill="hold">
                                          <p:stCondLst>
                                            <p:cond delay="0"/>
                                          </p:stCondLst>
                                        </p:cTn>
                                        <p:tgtEl>
                                          <p:spTgt spid="15">
                                            <p:txEl>
                                              <p:pRg st="6" end="6"/>
                                            </p:txEl>
                                          </p:spTgt>
                                        </p:tgtEl>
                                        <p:attrNameLst>
                                          <p:attrName>style.visibility</p:attrName>
                                        </p:attrNameLst>
                                      </p:cBhvr>
                                      <p:to>
                                        <p:strVal val="hidden"/>
                                      </p:to>
                                    </p:set>
                                  </p:childTnLst>
                                </p:cTn>
                              </p:par>
                              <p:par>
                                <p:cTn id="153" presetID="1" presetClass="exit" presetSubtype="0" fill="hold" grpId="1" nodeType="withEffect">
                                  <p:stCondLst>
                                    <p:cond delay="0"/>
                                  </p:stCondLst>
                                  <p:childTnLst>
                                    <p:set>
                                      <p:cBhvr>
                                        <p:cTn id="154" dur="1" fill="hold">
                                          <p:stCondLst>
                                            <p:cond delay="0"/>
                                          </p:stCondLst>
                                        </p:cTn>
                                        <p:tgtEl>
                                          <p:spTgt spid="15">
                                            <p:txEl>
                                              <p:pRg st="7" end="7"/>
                                            </p:txEl>
                                          </p:spTgt>
                                        </p:tgtEl>
                                        <p:attrNameLst>
                                          <p:attrName>style.visibility</p:attrName>
                                        </p:attrNameLst>
                                      </p:cBhvr>
                                      <p:to>
                                        <p:strVal val="hidden"/>
                                      </p:to>
                                    </p:set>
                                  </p:childTnLst>
                                </p:cTn>
                              </p:par>
                              <p:par>
                                <p:cTn id="155" presetID="1" presetClass="exit" presetSubtype="0" fill="hold" grpId="1" nodeType="withEffect">
                                  <p:stCondLst>
                                    <p:cond delay="0"/>
                                  </p:stCondLst>
                                  <p:childTnLst>
                                    <p:set>
                                      <p:cBhvr>
                                        <p:cTn id="156" dur="1" fill="hold">
                                          <p:stCondLst>
                                            <p:cond delay="0"/>
                                          </p:stCondLst>
                                        </p:cTn>
                                        <p:tgtEl>
                                          <p:spTgt spid="15">
                                            <p:txEl>
                                              <p:pRg st="8" end="8"/>
                                            </p:txEl>
                                          </p:spTgt>
                                        </p:tgtEl>
                                        <p:attrNameLst>
                                          <p:attrName>style.visibility</p:attrName>
                                        </p:attrNameLst>
                                      </p:cBhvr>
                                      <p:to>
                                        <p:strVal val="hidden"/>
                                      </p:to>
                                    </p:set>
                                  </p:childTnLst>
                                </p:cTn>
                              </p:par>
                              <p:par>
                                <p:cTn id="157" presetID="1" presetClass="exit" presetSubtype="0" fill="hold" grpId="1" nodeType="withEffect">
                                  <p:stCondLst>
                                    <p:cond delay="0"/>
                                  </p:stCondLst>
                                  <p:childTnLst>
                                    <p:set>
                                      <p:cBhvr>
                                        <p:cTn id="158" dur="1" fill="hold">
                                          <p:stCondLst>
                                            <p:cond delay="0"/>
                                          </p:stCondLst>
                                        </p:cTn>
                                        <p:tgtEl>
                                          <p:spTgt spid="15">
                                            <p:txEl>
                                              <p:pRg st="9" end="9"/>
                                            </p:txEl>
                                          </p:spTgt>
                                        </p:tgtEl>
                                        <p:attrNameLst>
                                          <p:attrName>style.visibility</p:attrName>
                                        </p:attrNameLst>
                                      </p:cBhvr>
                                      <p:to>
                                        <p:strVal val="hidden"/>
                                      </p:to>
                                    </p:set>
                                  </p:childTnLst>
                                </p:cTn>
                              </p:par>
                              <p:par>
                                <p:cTn id="159" presetID="1" presetClass="exit" presetSubtype="0" fill="hold" grpId="1" nodeType="withEffect">
                                  <p:stCondLst>
                                    <p:cond delay="0"/>
                                  </p:stCondLst>
                                  <p:childTnLst>
                                    <p:set>
                                      <p:cBhvr>
                                        <p:cTn id="160" dur="1" fill="hold">
                                          <p:stCondLst>
                                            <p:cond delay="0"/>
                                          </p:stCondLst>
                                        </p:cTn>
                                        <p:tgtEl>
                                          <p:spTgt spid="15">
                                            <p:txEl>
                                              <p:pRg st="10" end="10"/>
                                            </p:txEl>
                                          </p:spTgt>
                                        </p:tgtEl>
                                        <p:attrNameLst>
                                          <p:attrName>style.visibility</p:attrName>
                                        </p:attrNameLst>
                                      </p:cBhvr>
                                      <p:to>
                                        <p:strVal val="hidden"/>
                                      </p:to>
                                    </p:set>
                                  </p:childTnLst>
                                </p:cTn>
                              </p:par>
                              <p:par>
                                <p:cTn id="161" presetID="1" presetClass="exit" presetSubtype="0" fill="hold" grpId="1" nodeType="withEffect">
                                  <p:stCondLst>
                                    <p:cond delay="0"/>
                                  </p:stCondLst>
                                  <p:childTnLst>
                                    <p:set>
                                      <p:cBhvr>
                                        <p:cTn id="162" dur="1" fill="hold">
                                          <p:stCondLst>
                                            <p:cond delay="0"/>
                                          </p:stCondLst>
                                        </p:cTn>
                                        <p:tgtEl>
                                          <p:spTgt spid="15">
                                            <p:bg/>
                                          </p:spTgt>
                                        </p:tgtEl>
                                        <p:attrNameLst>
                                          <p:attrName>style.visibility</p:attrName>
                                        </p:attrNameLst>
                                      </p:cBhvr>
                                      <p:to>
                                        <p:strVal val="hidden"/>
                                      </p:to>
                                    </p:set>
                                  </p:childTnLst>
                                </p:cTn>
                              </p:par>
                              <p:par>
                                <p:cTn id="163" presetID="1" presetClass="exit" presetSubtype="0" fill="hold" grpId="1" nodeType="withEffect">
                                  <p:stCondLst>
                                    <p:cond delay="0"/>
                                  </p:stCondLst>
                                  <p:childTnLst>
                                    <p:set>
                                      <p:cBhvr>
                                        <p:cTn id="164"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5" grpId="0" animBg="1"/>
      <p:bldP spid="15" grpId="1" build="allAtOnce" animBg="1"/>
      <p:bldP spid="19" grpId="0"/>
      <p:bldP spid="8" grpId="0" animBg="1"/>
      <p:bldP spid="8"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アイコン が含まれている画像&#10;&#10;自動的に生成された説明">
            <a:extLst>
              <a:ext uri="{FF2B5EF4-FFF2-40B4-BE49-F238E27FC236}">
                <a16:creationId xmlns:a16="http://schemas.microsoft.com/office/drawing/2014/main" id="{3EE8C022-4E8B-4A5D-8849-FAE683C643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0515" y="195729"/>
            <a:ext cx="2049016" cy="1895340"/>
          </a:xfrm>
          <a:prstGeom prst="rect">
            <a:avLst/>
          </a:prstGeom>
        </p:spPr>
      </p:pic>
      <p:sp>
        <p:nvSpPr>
          <p:cNvPr id="2" name="タイトル 1">
            <a:extLst>
              <a:ext uri="{FF2B5EF4-FFF2-40B4-BE49-F238E27FC236}">
                <a16:creationId xmlns:a16="http://schemas.microsoft.com/office/drawing/2014/main" id="{31D8758B-6188-4229-A5D9-B7CE1B08DA03}"/>
              </a:ext>
            </a:extLst>
          </p:cNvPr>
          <p:cNvSpPr>
            <a:spLocks noGrp="1"/>
          </p:cNvSpPr>
          <p:nvPr>
            <p:ph type="title"/>
          </p:nvPr>
        </p:nvSpPr>
        <p:spPr/>
        <p:txBody>
          <a:bodyPr/>
          <a:lstStyle/>
          <a:p>
            <a:r>
              <a:rPr kumimoji="1" lang="ja-JP" altLang="en-US" dirty="0"/>
              <a:t>自分が責任を持ち考えて動く</a:t>
            </a:r>
          </a:p>
        </p:txBody>
      </p:sp>
      <p:sp>
        <p:nvSpPr>
          <p:cNvPr id="3" name="コンテンツ プレースホルダー 2">
            <a:extLst>
              <a:ext uri="{FF2B5EF4-FFF2-40B4-BE49-F238E27FC236}">
                <a16:creationId xmlns:a16="http://schemas.microsoft.com/office/drawing/2014/main" id="{2471BC33-43C5-4087-816E-04F2EFE52822}"/>
              </a:ext>
            </a:extLst>
          </p:cNvPr>
          <p:cNvSpPr>
            <a:spLocks noGrp="1"/>
          </p:cNvSpPr>
          <p:nvPr>
            <p:ph idx="1"/>
          </p:nvPr>
        </p:nvSpPr>
        <p:spPr>
          <a:xfrm>
            <a:off x="457200" y="836712"/>
            <a:ext cx="8229600" cy="5616624"/>
          </a:xfrm>
        </p:spPr>
        <p:txBody>
          <a:bodyPr/>
          <a:lstStyle/>
          <a:p>
            <a:r>
              <a:rPr kumimoji="1" lang="ja-JP" altLang="en-US" dirty="0">
                <a:solidFill>
                  <a:srgbClr val="FF0000"/>
                </a:solidFill>
              </a:rPr>
              <a:t>「自分の命は、自分で責任を持つ」</a:t>
            </a:r>
          </a:p>
          <a:p>
            <a:r>
              <a:rPr kumimoji="1" lang="ja-JP" altLang="en-US" dirty="0">
                <a:highlight>
                  <a:srgbClr val="FFFF00"/>
                </a:highlight>
              </a:rPr>
              <a:t>ただ、これだけのこと！</a:t>
            </a:r>
          </a:p>
          <a:p>
            <a:r>
              <a:rPr kumimoji="1" lang="ja-JP" altLang="en-US" dirty="0"/>
              <a:t>他人に自分の</a:t>
            </a:r>
            <a:r>
              <a:rPr kumimoji="1" lang="ja-JP" altLang="en-US" dirty="0">
                <a:solidFill>
                  <a:srgbClr val="008000"/>
                </a:solidFill>
                <a:highlight>
                  <a:srgbClr val="FFFF00"/>
                </a:highlight>
              </a:rPr>
              <a:t>命の判断</a:t>
            </a:r>
            <a:r>
              <a:rPr kumimoji="1" lang="ja-JP" altLang="en-US" dirty="0"/>
              <a:t>を委ねるな！</a:t>
            </a:r>
            <a:endParaRPr kumimoji="1" lang="en-US" altLang="ja-JP" dirty="0"/>
          </a:p>
          <a:p>
            <a:r>
              <a:rPr kumimoji="1" lang="ja-JP" altLang="en-US" dirty="0"/>
              <a:t>その為にやっておくことがある</a:t>
            </a:r>
          </a:p>
          <a:p>
            <a:r>
              <a:rPr kumimoji="1" lang="ja-JP" altLang="en-US" dirty="0"/>
              <a:t>それは！「</a:t>
            </a:r>
            <a:r>
              <a:rPr kumimoji="1" lang="ja-JP" altLang="en-US" dirty="0">
                <a:solidFill>
                  <a:srgbClr val="FF0000"/>
                </a:solidFill>
              </a:rPr>
              <a:t>考える</a:t>
            </a:r>
            <a:r>
              <a:rPr kumimoji="1" lang="ja-JP" altLang="en-US" dirty="0"/>
              <a:t>」ということ</a:t>
            </a:r>
          </a:p>
          <a:p>
            <a:r>
              <a:rPr kumimoji="1" lang="ja-JP" altLang="en-US" dirty="0"/>
              <a:t>「</a:t>
            </a:r>
            <a:r>
              <a:rPr kumimoji="1" lang="ja-JP" altLang="en-US" dirty="0">
                <a:solidFill>
                  <a:srgbClr val="7030A0"/>
                </a:solidFill>
              </a:rPr>
              <a:t>やろうと思う</a:t>
            </a:r>
            <a:r>
              <a:rPr kumimoji="1" lang="ja-JP" altLang="en-US" dirty="0"/>
              <a:t>」これではダメだ！</a:t>
            </a:r>
            <a:endParaRPr kumimoji="1" lang="en-US" altLang="ja-JP" dirty="0"/>
          </a:p>
          <a:p>
            <a:r>
              <a:rPr kumimoji="1" lang="ja-JP" altLang="en-US" dirty="0"/>
              <a:t>「</a:t>
            </a:r>
            <a:r>
              <a:rPr kumimoji="1" lang="ja-JP" altLang="en-US" dirty="0">
                <a:solidFill>
                  <a:srgbClr val="7030A0"/>
                </a:solidFill>
              </a:rPr>
              <a:t>思う</a:t>
            </a:r>
            <a:r>
              <a:rPr kumimoji="1" lang="ja-JP" altLang="en-US" dirty="0"/>
              <a:t>」というのは、どこまでも自分の中のまま</a:t>
            </a:r>
          </a:p>
          <a:p>
            <a:r>
              <a:rPr lang="ja-JP" altLang="en-US" dirty="0"/>
              <a:t>「</a:t>
            </a:r>
            <a:r>
              <a:rPr lang="ja-JP" altLang="en-US" dirty="0">
                <a:solidFill>
                  <a:srgbClr val="FF0000"/>
                </a:solidFill>
              </a:rPr>
              <a:t>考える</a:t>
            </a:r>
            <a:r>
              <a:rPr lang="ja-JP" altLang="en-US" dirty="0"/>
              <a:t>」ということは！</a:t>
            </a:r>
            <a:br>
              <a:rPr lang="en-US" altLang="ja-JP" dirty="0"/>
            </a:br>
            <a:r>
              <a:rPr lang="ja-JP" altLang="en-US" dirty="0"/>
              <a:t>　自分の中から外に一歩踏み出していること</a:t>
            </a:r>
          </a:p>
          <a:p>
            <a:r>
              <a:rPr lang="ja-JP" altLang="en-US" dirty="0"/>
              <a:t>行動に移っていることが「</a:t>
            </a:r>
            <a:r>
              <a:rPr lang="ja-JP" altLang="en-US" dirty="0">
                <a:solidFill>
                  <a:srgbClr val="FF0000"/>
                </a:solidFill>
              </a:rPr>
              <a:t>考える</a:t>
            </a:r>
            <a:r>
              <a:rPr lang="ja-JP" altLang="en-US" dirty="0"/>
              <a:t>」ということ</a:t>
            </a:r>
          </a:p>
          <a:p>
            <a:endParaRPr lang="ja-JP" altLang="en-US" dirty="0"/>
          </a:p>
          <a:p>
            <a:endParaRPr kumimoji="1" lang="ja-JP" altLang="en-US" dirty="0"/>
          </a:p>
        </p:txBody>
      </p:sp>
      <p:pic>
        <p:nvPicPr>
          <p:cNvPr id="7" name="図 6" descr="グラフィカル ユーザー インターフェイス&#10;&#10;中程度の精度で自動的に生成された説明">
            <a:extLst>
              <a:ext uri="{FF2B5EF4-FFF2-40B4-BE49-F238E27FC236}">
                <a16:creationId xmlns:a16="http://schemas.microsoft.com/office/drawing/2014/main" id="{B72F0AFB-346E-4BE9-B73B-6FAF6581A7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4984" y="1749684"/>
            <a:ext cx="2049016" cy="1895340"/>
          </a:xfrm>
          <a:prstGeom prst="rect">
            <a:avLst/>
          </a:prstGeom>
        </p:spPr>
      </p:pic>
      <p:pic>
        <p:nvPicPr>
          <p:cNvPr id="5" name="図 4">
            <a:extLst>
              <a:ext uri="{FF2B5EF4-FFF2-40B4-BE49-F238E27FC236}">
                <a16:creationId xmlns:a16="http://schemas.microsoft.com/office/drawing/2014/main" id="{7A8A4508-68A5-4451-A6BD-04F3765F17C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978860" y="2564904"/>
            <a:ext cx="2049016" cy="1895339"/>
          </a:xfrm>
          <a:prstGeom prst="rect">
            <a:avLst/>
          </a:prstGeom>
        </p:spPr>
      </p:pic>
      <p:sp>
        <p:nvSpPr>
          <p:cNvPr id="10" name="楕円 9">
            <a:extLst>
              <a:ext uri="{FF2B5EF4-FFF2-40B4-BE49-F238E27FC236}">
                <a16:creationId xmlns:a16="http://schemas.microsoft.com/office/drawing/2014/main" id="{D36FC1C4-9E07-44AD-9053-BA95D9B705EC}"/>
              </a:ext>
            </a:extLst>
          </p:cNvPr>
          <p:cNvSpPr/>
          <p:nvPr/>
        </p:nvSpPr>
        <p:spPr bwMode="auto">
          <a:xfrm>
            <a:off x="74469" y="195729"/>
            <a:ext cx="8995061" cy="6257607"/>
          </a:xfrm>
          <a:prstGeom prst="ellipse">
            <a:avLst/>
          </a:prstGeom>
          <a:solidFill>
            <a:srgbClr val="FF0000"/>
          </a:solidFill>
          <a:ln w="9525">
            <a:noFill/>
            <a:miter lim="800000"/>
            <a:headEnd/>
            <a:tailEnd/>
          </a:ln>
          <a:effectLst/>
        </p:spPr>
        <p:txBody>
          <a:bodyPr wrap="none" rtlCol="0" anchor="ctr"/>
          <a:lstStyle/>
          <a:p>
            <a:pPr algn="ctr"/>
            <a:r>
              <a:rPr kumimoji="1" lang="ja-JP" altLang="en-US" sz="3200" dirty="0">
                <a:solidFill>
                  <a:schemeClr val="bg1"/>
                </a:solidFill>
                <a:latin typeface="AR P悠々ゴシック体E" panose="040B0900000000000000" pitchFamily="50" charset="-128"/>
                <a:ea typeface="AR P悠々ゴシック体E" panose="040B0900000000000000" pitchFamily="50" charset="-128"/>
              </a:rPr>
              <a:t>突然襲ってくる</a:t>
            </a:r>
            <a:endParaRPr kumimoji="1" lang="en-US" altLang="ja-JP" sz="3200" dirty="0">
              <a:solidFill>
                <a:schemeClr val="bg1"/>
              </a:solidFill>
              <a:latin typeface="AR P悠々ゴシック体E" panose="040B0900000000000000" pitchFamily="50" charset="-128"/>
              <a:ea typeface="AR P悠々ゴシック体E" panose="040B0900000000000000" pitchFamily="50" charset="-128"/>
            </a:endParaRPr>
          </a:p>
          <a:p>
            <a:pPr algn="ctr"/>
            <a:r>
              <a:rPr kumimoji="1" lang="ja-JP" altLang="en-US" sz="3200" dirty="0">
                <a:solidFill>
                  <a:schemeClr val="bg1"/>
                </a:solidFill>
                <a:latin typeface="AR P悠々ゴシック体E" panose="040B0900000000000000" pitchFamily="50" charset="-128"/>
                <a:ea typeface="AR P悠々ゴシック体E" panose="040B0900000000000000" pitchFamily="50" charset="-128"/>
              </a:rPr>
              <a:t>予測不能な</a:t>
            </a:r>
            <a:r>
              <a:rPr kumimoji="1" lang="ja-JP" altLang="en-US" sz="3200" dirty="0">
                <a:solidFill>
                  <a:srgbClr val="FFFF66"/>
                </a:solidFill>
                <a:latin typeface="AR P悠々ゴシック体E" panose="040B0900000000000000" pitchFamily="50" charset="-128"/>
                <a:ea typeface="AR P悠々ゴシック体E" panose="040B0900000000000000" pitchFamily="50" charset="-128"/>
              </a:rPr>
              <a:t>災害・災禍</a:t>
            </a:r>
            <a:r>
              <a:rPr kumimoji="1" lang="ja-JP" altLang="en-US" sz="3200" dirty="0">
                <a:solidFill>
                  <a:schemeClr val="bg1"/>
                </a:solidFill>
                <a:latin typeface="AR P悠々ゴシック体E" panose="040B0900000000000000" pitchFamily="50" charset="-128"/>
                <a:ea typeface="AR P悠々ゴシック体E" panose="040B0900000000000000" pitchFamily="50" charset="-128"/>
              </a:rPr>
              <a:t>において</a:t>
            </a:r>
            <a:endParaRPr kumimoji="1" lang="en-US" altLang="ja-JP" sz="3200" dirty="0">
              <a:solidFill>
                <a:schemeClr val="bg1"/>
              </a:solidFill>
              <a:latin typeface="AR P悠々ゴシック体E" panose="040B0900000000000000" pitchFamily="50" charset="-128"/>
              <a:ea typeface="AR P悠々ゴシック体E" panose="040B0900000000000000" pitchFamily="50" charset="-128"/>
            </a:endParaRPr>
          </a:p>
          <a:p>
            <a:pPr algn="ctr"/>
            <a:r>
              <a:rPr kumimoji="1" lang="ja-JP" altLang="en-US" sz="3200" dirty="0">
                <a:solidFill>
                  <a:schemeClr val="bg1"/>
                </a:solidFill>
                <a:latin typeface="AR P悠々ゴシック体E" panose="040B0900000000000000" pitchFamily="50" charset="-128"/>
                <a:ea typeface="AR P悠々ゴシック体E" panose="040B0900000000000000" pitchFamily="50" charset="-128"/>
              </a:rPr>
              <a:t>多くの人は</a:t>
            </a:r>
          </a:p>
          <a:p>
            <a:pPr algn="ctr"/>
            <a:r>
              <a:rPr kumimoji="1" lang="ja-JP" altLang="en-US" sz="3200" dirty="0">
                <a:ln>
                  <a:solidFill>
                    <a:schemeClr val="bg1"/>
                  </a:solidFill>
                </a:ln>
                <a:latin typeface="AR P悠々ゴシック体E" panose="040B0900000000000000" pitchFamily="50" charset="-128"/>
                <a:ea typeface="AR P悠々ゴシック体E" panose="040B0900000000000000" pitchFamily="50" charset="-128"/>
              </a:rPr>
              <a:t>外からの情報や知識ばかりを頼りにしがち</a:t>
            </a:r>
          </a:p>
          <a:p>
            <a:pPr algn="ctr"/>
            <a:r>
              <a:rPr kumimoji="1" lang="ja-JP" altLang="en-US" sz="3200" dirty="0">
                <a:solidFill>
                  <a:schemeClr val="bg1"/>
                </a:solidFill>
                <a:latin typeface="AR P悠々ゴシック体E" panose="040B0900000000000000" pitchFamily="50" charset="-128"/>
                <a:ea typeface="AR P悠々ゴシック体E" panose="040B0900000000000000" pitchFamily="50" charset="-128"/>
              </a:rPr>
              <a:t>　でも実際には</a:t>
            </a:r>
          </a:p>
          <a:p>
            <a:pPr algn="ctr"/>
            <a:r>
              <a:rPr kumimoji="1" lang="ja-JP" altLang="en-US" sz="3200" dirty="0">
                <a:solidFill>
                  <a:schemeClr val="bg1"/>
                </a:solidFill>
                <a:latin typeface="AR P悠々ゴシック体E" panose="040B0900000000000000" pitchFamily="50" charset="-128"/>
                <a:ea typeface="AR P悠々ゴシック体E" panose="040B0900000000000000" pitchFamily="50" charset="-128"/>
              </a:rPr>
              <a:t>自分と向き合い考えることが大切</a:t>
            </a:r>
          </a:p>
          <a:p>
            <a:pPr algn="ctr"/>
            <a:r>
              <a:rPr kumimoji="1" lang="ja-JP" altLang="en-US" sz="3200" dirty="0">
                <a:solidFill>
                  <a:srgbClr val="FFFF00"/>
                </a:solidFill>
                <a:latin typeface="AR P悠々ゴシック体E" panose="040B0900000000000000" pitchFamily="50" charset="-128"/>
                <a:ea typeface="AR P悠々ゴシック体E" panose="040B0900000000000000" pitchFamily="50" charset="-128"/>
              </a:rPr>
              <a:t>自分で責任を持ち</a:t>
            </a:r>
          </a:p>
          <a:p>
            <a:pPr algn="ctr"/>
            <a:r>
              <a:rPr kumimoji="1" lang="ja-JP" altLang="en-US" sz="3200" dirty="0">
                <a:solidFill>
                  <a:srgbClr val="FFFF00"/>
                </a:solidFill>
                <a:latin typeface="AR P悠々ゴシック体E" panose="040B0900000000000000" pitchFamily="50" charset="-128"/>
                <a:ea typeface="AR P悠々ゴシック体E" panose="040B0900000000000000" pitchFamily="50" charset="-128"/>
              </a:rPr>
              <a:t>災害・災禍と</a:t>
            </a:r>
          </a:p>
          <a:p>
            <a:pPr algn="ctr"/>
            <a:r>
              <a:rPr kumimoji="1" lang="ja-JP" altLang="en-US" sz="3200" dirty="0">
                <a:solidFill>
                  <a:srgbClr val="FFFF00"/>
                </a:solidFill>
                <a:latin typeface="AR P悠々ゴシック体E" panose="040B0900000000000000" pitchFamily="50" charset="-128"/>
                <a:ea typeface="AR P悠々ゴシック体E" panose="040B0900000000000000" pitchFamily="50" charset="-128"/>
              </a:rPr>
              <a:t>どう向き合えば良いかを考えておく！</a:t>
            </a:r>
          </a:p>
          <a:p>
            <a:pPr algn="ctr"/>
            <a:r>
              <a:rPr kumimoji="1" lang="ja-JP" altLang="en-US" sz="4400" dirty="0">
                <a:solidFill>
                  <a:schemeClr val="bg1"/>
                </a:solidFill>
                <a:latin typeface="AR P悠々ゴシック体E" panose="040B0900000000000000" pitchFamily="50" charset="-128"/>
                <a:ea typeface="AR P悠々ゴシック体E" panose="040B0900000000000000" pitchFamily="50" charset="-128"/>
              </a:rPr>
              <a:t>これが重要！</a:t>
            </a:r>
          </a:p>
        </p:txBody>
      </p:sp>
      <p:sp>
        <p:nvSpPr>
          <p:cNvPr id="8" name="吹き出し: 角を丸めた四角形 7">
            <a:extLst>
              <a:ext uri="{FF2B5EF4-FFF2-40B4-BE49-F238E27FC236}">
                <a16:creationId xmlns:a16="http://schemas.microsoft.com/office/drawing/2014/main" id="{7C4CD981-0671-403F-BB79-9B3898B0F747}"/>
              </a:ext>
            </a:extLst>
          </p:cNvPr>
          <p:cNvSpPr/>
          <p:nvPr/>
        </p:nvSpPr>
        <p:spPr bwMode="auto">
          <a:xfrm>
            <a:off x="6732240" y="2732052"/>
            <a:ext cx="2322004" cy="2023313"/>
          </a:xfrm>
          <a:prstGeom prst="wedgeRoundRectCallout">
            <a:avLst>
              <a:gd name="adj1" fmla="val -79854"/>
              <a:gd name="adj2" fmla="val 50685"/>
              <a:gd name="adj3" fmla="val 16667"/>
            </a:avLst>
          </a:prstGeom>
          <a:solidFill>
            <a:srgbClr val="0000FF"/>
          </a:solidFill>
          <a:ln w="9525">
            <a:noFill/>
            <a:miter lim="800000"/>
            <a:headEnd/>
            <a:tailEnd/>
          </a:ln>
          <a:effectLst/>
        </p:spPr>
        <p:txBody>
          <a:bodyPr wrap="none" rtlCol="0" anchor="ctr"/>
          <a:lstStyle/>
          <a:p>
            <a:pPr algn="ctr"/>
            <a:r>
              <a:rPr kumimoji="1" lang="ja-JP" altLang="en-US" sz="3600" dirty="0">
                <a:solidFill>
                  <a:schemeClr val="bg1"/>
                </a:solidFill>
                <a:latin typeface="AR P悠々ゴシック体E" panose="040B0900000000000000" pitchFamily="50" charset="-128"/>
                <a:ea typeface="AR P悠々ゴシック体E" panose="040B0900000000000000" pitchFamily="50" charset="-128"/>
              </a:rPr>
              <a:t>決める</a:t>
            </a:r>
          </a:p>
          <a:p>
            <a:pPr algn="ctr"/>
            <a:r>
              <a:rPr kumimoji="1" lang="ja-JP" altLang="en-US" sz="3600" dirty="0">
                <a:solidFill>
                  <a:schemeClr val="bg1"/>
                </a:solidFill>
                <a:latin typeface="AR P悠々ゴシック体E" panose="040B0900000000000000" pitchFamily="50" charset="-128"/>
                <a:ea typeface="AR P悠々ゴシック体E" panose="040B0900000000000000" pitchFamily="50" charset="-128"/>
              </a:rPr>
              <a:t>決めておく</a:t>
            </a:r>
          </a:p>
        </p:txBody>
      </p:sp>
    </p:spTree>
    <p:extLst>
      <p:ext uri="{BB962C8B-B14F-4D97-AF65-F5344CB8AC3E}">
        <p14:creationId xmlns:p14="http://schemas.microsoft.com/office/powerpoint/2010/main" val="3458639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par>
                          <p:cTn id="22" fill="hold">
                            <p:stCondLst>
                              <p:cond delay="500"/>
                            </p:stCondLst>
                            <p:childTnLst>
                              <p:par>
                                <p:cTn id="23" presetID="14" presetClass="entr" presetSubtype="1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childTnLst>
                                </p:cTn>
                              </p:par>
                            </p:childTnLst>
                          </p:cTn>
                        </p:par>
                        <p:par>
                          <p:cTn id="36" fill="hold">
                            <p:stCondLst>
                              <p:cond delay="500"/>
                            </p:stCondLst>
                            <p:childTnLst>
                              <p:par>
                                <p:cTn id="37" presetID="14" presetClass="entr" presetSubtype="10"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randombar(horizontal)">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Effect transition="in" filter="fade">
                                      <p:cBhvr>
                                        <p:cTn id="44" dur="500"/>
                                        <p:tgtEl>
                                          <p:spTgt spid="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500"/>
                                        <p:tgtEl>
                                          <p:spTgt spid="3">
                                            <p:txEl>
                                              <p:pRg st="6" end="6"/>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3">
                                            <p:txEl>
                                              <p:pRg st="7" end="7"/>
                                            </p:txEl>
                                          </p:spTgt>
                                        </p:tgtEl>
                                        <p:attrNameLst>
                                          <p:attrName>style.visibility</p:attrName>
                                        </p:attrNameLst>
                                      </p:cBhvr>
                                      <p:to>
                                        <p:strVal val="visible"/>
                                      </p:to>
                                    </p:set>
                                    <p:animEffect transition="in" filter="fade">
                                      <p:cBhvr>
                                        <p:cTn id="54" dur="500"/>
                                        <p:tgtEl>
                                          <p:spTgt spid="3">
                                            <p:txEl>
                                              <p:pRg st="7" end="7"/>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3">
                                            <p:txEl>
                                              <p:pRg st="8" end="8"/>
                                            </p:txEl>
                                          </p:spTgt>
                                        </p:tgtEl>
                                        <p:attrNameLst>
                                          <p:attrName>style.visibility</p:attrName>
                                        </p:attrNameLst>
                                      </p:cBhvr>
                                      <p:to>
                                        <p:strVal val="visible"/>
                                      </p:to>
                                    </p:set>
                                    <p:animEffect transition="in" filter="fade">
                                      <p:cBhvr>
                                        <p:cTn id="59" dur="500"/>
                                        <p:tgtEl>
                                          <p:spTgt spid="3">
                                            <p:txEl>
                                              <p:pRg st="8" end="8"/>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10"/>
                                        </p:tgtEl>
                                        <p:attrNameLst>
                                          <p:attrName>style.visibility</p:attrName>
                                        </p:attrNameLst>
                                      </p:cBhvr>
                                      <p:to>
                                        <p:strVal val="visible"/>
                                      </p:to>
                                    </p:set>
                                    <p:anim calcmode="lin" valueType="num">
                                      <p:cBhvr>
                                        <p:cTn id="64" dur="500" fill="hold"/>
                                        <p:tgtEl>
                                          <p:spTgt spid="10"/>
                                        </p:tgtEl>
                                        <p:attrNameLst>
                                          <p:attrName>ppt_w</p:attrName>
                                        </p:attrNameLst>
                                      </p:cBhvr>
                                      <p:tavLst>
                                        <p:tav tm="0">
                                          <p:val>
                                            <p:fltVal val="0"/>
                                          </p:val>
                                        </p:tav>
                                        <p:tav tm="100000">
                                          <p:val>
                                            <p:strVal val="#ppt_w"/>
                                          </p:val>
                                        </p:tav>
                                      </p:tavLst>
                                    </p:anim>
                                    <p:anim calcmode="lin" valueType="num">
                                      <p:cBhvr>
                                        <p:cTn id="65" dur="500" fill="hold"/>
                                        <p:tgtEl>
                                          <p:spTgt spid="10"/>
                                        </p:tgtEl>
                                        <p:attrNameLst>
                                          <p:attrName>ppt_h</p:attrName>
                                        </p:attrNameLst>
                                      </p:cBhvr>
                                      <p:tavLst>
                                        <p:tav tm="0">
                                          <p:val>
                                            <p:fltVal val="0"/>
                                          </p:val>
                                        </p:tav>
                                        <p:tav tm="100000">
                                          <p:val>
                                            <p:strVal val="#ppt_h"/>
                                          </p:val>
                                        </p:tav>
                                      </p:tavLst>
                                    </p:anim>
                                    <p:animEffect transition="in" filter="fade">
                                      <p:cBhvr>
                                        <p:cTn id="66" dur="500"/>
                                        <p:tgtEl>
                                          <p:spTgt spid="10"/>
                                        </p:tgtEl>
                                      </p:cBhvr>
                                    </p:animEffect>
                                  </p:childTnLst>
                                </p:cTn>
                              </p:par>
                            </p:childTnLst>
                          </p:cTn>
                        </p:par>
                        <p:par>
                          <p:cTn id="67" fill="hold">
                            <p:stCondLst>
                              <p:cond delay="500"/>
                            </p:stCondLst>
                            <p:childTnLst>
                              <p:par>
                                <p:cTn id="68" presetID="14" presetClass="entr" presetSubtype="10" fill="hold" nodeType="afterEffect">
                                  <p:stCondLst>
                                    <p:cond delay="0"/>
                                  </p:stCondLst>
                                  <p:childTnLst>
                                    <p:set>
                                      <p:cBhvr>
                                        <p:cTn id="69"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70" dur="500"/>
                                        <p:tgtEl>
                                          <p:spTgt spid="10">
                                            <p:txEl>
                                              <p:pRg st="0" end="0"/>
                                            </p:txEl>
                                          </p:spTgt>
                                        </p:tgtEl>
                                      </p:cBhvr>
                                    </p:animEffect>
                                  </p:childTnLst>
                                </p:cTn>
                              </p:par>
                            </p:childTnLst>
                          </p:cTn>
                        </p:par>
                        <p:par>
                          <p:cTn id="71" fill="hold">
                            <p:stCondLst>
                              <p:cond delay="1000"/>
                            </p:stCondLst>
                            <p:childTnLst>
                              <p:par>
                                <p:cTn id="72" presetID="14" presetClass="entr" presetSubtype="10" fill="hold" nodeType="afterEffect">
                                  <p:stCondLst>
                                    <p:cond delay="0"/>
                                  </p:stCondLst>
                                  <p:childTnLst>
                                    <p:set>
                                      <p:cBhvr>
                                        <p:cTn id="73"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74" dur="500"/>
                                        <p:tgtEl>
                                          <p:spTgt spid="10">
                                            <p:txEl>
                                              <p:pRg st="1" end="1"/>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4" presetClass="entr" presetSubtype="10" fill="hold" nodeType="clickEffect">
                                  <p:stCondLst>
                                    <p:cond delay="0"/>
                                  </p:stCondLst>
                                  <p:childTnLst>
                                    <p:set>
                                      <p:cBhvr>
                                        <p:cTn id="78" dur="1" fill="hold">
                                          <p:stCondLst>
                                            <p:cond delay="0"/>
                                          </p:stCondLst>
                                        </p:cTn>
                                        <p:tgtEl>
                                          <p:spTgt spid="10">
                                            <p:txEl>
                                              <p:pRg st="2" end="2"/>
                                            </p:txEl>
                                          </p:spTgt>
                                        </p:tgtEl>
                                        <p:attrNameLst>
                                          <p:attrName>style.visibility</p:attrName>
                                        </p:attrNameLst>
                                      </p:cBhvr>
                                      <p:to>
                                        <p:strVal val="visible"/>
                                      </p:to>
                                    </p:set>
                                    <p:animEffect transition="in" filter="randombar(horizontal)">
                                      <p:cBhvr>
                                        <p:cTn id="79" dur="500"/>
                                        <p:tgtEl>
                                          <p:spTgt spid="10">
                                            <p:txEl>
                                              <p:pRg st="2" end="2"/>
                                            </p:txEl>
                                          </p:spTgt>
                                        </p:tgtEl>
                                      </p:cBhvr>
                                    </p:animEffect>
                                  </p:childTnLst>
                                </p:cTn>
                              </p:par>
                            </p:childTnLst>
                          </p:cTn>
                        </p:par>
                        <p:par>
                          <p:cTn id="80" fill="hold">
                            <p:stCondLst>
                              <p:cond delay="500"/>
                            </p:stCondLst>
                            <p:childTnLst>
                              <p:par>
                                <p:cTn id="81" presetID="14" presetClass="entr" presetSubtype="10" fill="hold" nodeType="afterEffect">
                                  <p:stCondLst>
                                    <p:cond delay="0"/>
                                  </p:stCondLst>
                                  <p:childTnLst>
                                    <p:set>
                                      <p:cBhvr>
                                        <p:cTn id="82" dur="1" fill="hold">
                                          <p:stCondLst>
                                            <p:cond delay="0"/>
                                          </p:stCondLst>
                                        </p:cTn>
                                        <p:tgtEl>
                                          <p:spTgt spid="10">
                                            <p:txEl>
                                              <p:pRg st="3" end="3"/>
                                            </p:txEl>
                                          </p:spTgt>
                                        </p:tgtEl>
                                        <p:attrNameLst>
                                          <p:attrName>style.visibility</p:attrName>
                                        </p:attrNameLst>
                                      </p:cBhvr>
                                      <p:to>
                                        <p:strVal val="visible"/>
                                      </p:to>
                                    </p:set>
                                    <p:animEffect transition="in" filter="randombar(horizontal)">
                                      <p:cBhvr>
                                        <p:cTn id="83" dur="500"/>
                                        <p:tgtEl>
                                          <p:spTgt spid="10">
                                            <p:txEl>
                                              <p:pRg st="3" end="3"/>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14" presetClass="entr" presetSubtype="10" fill="hold" nodeType="clickEffect">
                                  <p:stCondLst>
                                    <p:cond delay="0"/>
                                  </p:stCondLst>
                                  <p:childTnLst>
                                    <p:set>
                                      <p:cBhvr>
                                        <p:cTn id="87" dur="1" fill="hold">
                                          <p:stCondLst>
                                            <p:cond delay="0"/>
                                          </p:stCondLst>
                                        </p:cTn>
                                        <p:tgtEl>
                                          <p:spTgt spid="10">
                                            <p:txEl>
                                              <p:pRg st="4" end="4"/>
                                            </p:txEl>
                                          </p:spTgt>
                                        </p:tgtEl>
                                        <p:attrNameLst>
                                          <p:attrName>style.visibility</p:attrName>
                                        </p:attrNameLst>
                                      </p:cBhvr>
                                      <p:to>
                                        <p:strVal val="visible"/>
                                      </p:to>
                                    </p:set>
                                    <p:animEffect transition="in" filter="randombar(horizontal)">
                                      <p:cBhvr>
                                        <p:cTn id="88" dur="500"/>
                                        <p:tgtEl>
                                          <p:spTgt spid="10">
                                            <p:txEl>
                                              <p:pRg st="4" end="4"/>
                                            </p:txEl>
                                          </p:spTgt>
                                        </p:tgtEl>
                                      </p:cBhvr>
                                    </p:animEffect>
                                  </p:childTnLst>
                                </p:cTn>
                              </p:par>
                            </p:childTnLst>
                          </p:cTn>
                        </p:par>
                        <p:par>
                          <p:cTn id="89" fill="hold">
                            <p:stCondLst>
                              <p:cond delay="500"/>
                            </p:stCondLst>
                            <p:childTnLst>
                              <p:par>
                                <p:cTn id="90" presetID="14" presetClass="entr" presetSubtype="10" fill="hold" nodeType="afterEffect">
                                  <p:stCondLst>
                                    <p:cond delay="0"/>
                                  </p:stCondLst>
                                  <p:childTnLst>
                                    <p:set>
                                      <p:cBhvr>
                                        <p:cTn id="91" dur="1" fill="hold">
                                          <p:stCondLst>
                                            <p:cond delay="0"/>
                                          </p:stCondLst>
                                        </p:cTn>
                                        <p:tgtEl>
                                          <p:spTgt spid="10">
                                            <p:txEl>
                                              <p:pRg st="5" end="5"/>
                                            </p:txEl>
                                          </p:spTgt>
                                        </p:tgtEl>
                                        <p:attrNameLst>
                                          <p:attrName>style.visibility</p:attrName>
                                        </p:attrNameLst>
                                      </p:cBhvr>
                                      <p:to>
                                        <p:strVal val="visible"/>
                                      </p:to>
                                    </p:set>
                                    <p:animEffect transition="in" filter="randombar(horizontal)">
                                      <p:cBhvr>
                                        <p:cTn id="92" dur="500"/>
                                        <p:tgtEl>
                                          <p:spTgt spid="10">
                                            <p:txEl>
                                              <p:pRg st="5" end="5"/>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4" presetClass="entr" presetSubtype="10" fill="hold" nodeType="clickEffect">
                                  <p:stCondLst>
                                    <p:cond delay="0"/>
                                  </p:stCondLst>
                                  <p:childTnLst>
                                    <p:set>
                                      <p:cBhvr>
                                        <p:cTn id="96" dur="1" fill="hold">
                                          <p:stCondLst>
                                            <p:cond delay="0"/>
                                          </p:stCondLst>
                                        </p:cTn>
                                        <p:tgtEl>
                                          <p:spTgt spid="10">
                                            <p:txEl>
                                              <p:pRg st="6" end="6"/>
                                            </p:txEl>
                                          </p:spTgt>
                                        </p:tgtEl>
                                        <p:attrNameLst>
                                          <p:attrName>style.visibility</p:attrName>
                                        </p:attrNameLst>
                                      </p:cBhvr>
                                      <p:to>
                                        <p:strVal val="visible"/>
                                      </p:to>
                                    </p:set>
                                    <p:animEffect transition="in" filter="randombar(horizontal)">
                                      <p:cBhvr>
                                        <p:cTn id="97" dur="500"/>
                                        <p:tgtEl>
                                          <p:spTgt spid="10">
                                            <p:txEl>
                                              <p:pRg st="6" end="6"/>
                                            </p:txEl>
                                          </p:spTgt>
                                        </p:tgtEl>
                                      </p:cBhvr>
                                    </p:animEffect>
                                  </p:childTnLst>
                                </p:cTn>
                              </p:par>
                            </p:childTnLst>
                          </p:cTn>
                        </p:par>
                        <p:par>
                          <p:cTn id="98" fill="hold">
                            <p:stCondLst>
                              <p:cond delay="500"/>
                            </p:stCondLst>
                            <p:childTnLst>
                              <p:par>
                                <p:cTn id="99" presetID="14" presetClass="entr" presetSubtype="10" fill="hold" nodeType="afterEffect">
                                  <p:stCondLst>
                                    <p:cond delay="0"/>
                                  </p:stCondLst>
                                  <p:childTnLst>
                                    <p:set>
                                      <p:cBhvr>
                                        <p:cTn id="100" dur="1" fill="hold">
                                          <p:stCondLst>
                                            <p:cond delay="0"/>
                                          </p:stCondLst>
                                        </p:cTn>
                                        <p:tgtEl>
                                          <p:spTgt spid="10">
                                            <p:txEl>
                                              <p:pRg st="7" end="7"/>
                                            </p:txEl>
                                          </p:spTgt>
                                        </p:tgtEl>
                                        <p:attrNameLst>
                                          <p:attrName>style.visibility</p:attrName>
                                        </p:attrNameLst>
                                      </p:cBhvr>
                                      <p:to>
                                        <p:strVal val="visible"/>
                                      </p:to>
                                    </p:set>
                                    <p:animEffect transition="in" filter="randombar(horizontal)">
                                      <p:cBhvr>
                                        <p:cTn id="101" dur="500"/>
                                        <p:tgtEl>
                                          <p:spTgt spid="10">
                                            <p:txEl>
                                              <p:pRg st="7" end="7"/>
                                            </p:txEl>
                                          </p:spTgt>
                                        </p:tgtEl>
                                      </p:cBhvr>
                                    </p:animEffect>
                                  </p:childTnLst>
                                </p:cTn>
                              </p:par>
                            </p:childTnLst>
                          </p:cTn>
                        </p:par>
                        <p:par>
                          <p:cTn id="102" fill="hold">
                            <p:stCondLst>
                              <p:cond delay="1000"/>
                            </p:stCondLst>
                            <p:childTnLst>
                              <p:par>
                                <p:cTn id="103" presetID="14" presetClass="entr" presetSubtype="10" fill="hold" nodeType="afterEffect">
                                  <p:stCondLst>
                                    <p:cond delay="0"/>
                                  </p:stCondLst>
                                  <p:childTnLst>
                                    <p:set>
                                      <p:cBhvr>
                                        <p:cTn id="104" dur="1" fill="hold">
                                          <p:stCondLst>
                                            <p:cond delay="0"/>
                                          </p:stCondLst>
                                        </p:cTn>
                                        <p:tgtEl>
                                          <p:spTgt spid="10">
                                            <p:txEl>
                                              <p:pRg st="8" end="8"/>
                                            </p:txEl>
                                          </p:spTgt>
                                        </p:tgtEl>
                                        <p:attrNameLst>
                                          <p:attrName>style.visibility</p:attrName>
                                        </p:attrNameLst>
                                      </p:cBhvr>
                                      <p:to>
                                        <p:strVal val="visible"/>
                                      </p:to>
                                    </p:set>
                                    <p:animEffect transition="in" filter="randombar(horizontal)">
                                      <p:cBhvr>
                                        <p:cTn id="105" dur="500"/>
                                        <p:tgtEl>
                                          <p:spTgt spid="10">
                                            <p:txEl>
                                              <p:pRg st="8" end="8"/>
                                            </p:txEl>
                                          </p:spTgt>
                                        </p:tgtEl>
                                      </p:cBhvr>
                                    </p:animEffect>
                                  </p:childTnLst>
                                </p:cTn>
                              </p:par>
                            </p:childTnLst>
                          </p:cTn>
                        </p:par>
                        <p:par>
                          <p:cTn id="106" fill="hold">
                            <p:stCondLst>
                              <p:cond delay="1500"/>
                            </p:stCondLst>
                            <p:childTnLst>
                              <p:par>
                                <p:cTn id="107" presetID="53" presetClass="entr" presetSubtype="16" fill="hold" grpId="0" nodeType="afterEffect">
                                  <p:stCondLst>
                                    <p:cond delay="0"/>
                                  </p:stCondLst>
                                  <p:childTnLst>
                                    <p:set>
                                      <p:cBhvr>
                                        <p:cTn id="108" dur="1" fill="hold">
                                          <p:stCondLst>
                                            <p:cond delay="0"/>
                                          </p:stCondLst>
                                        </p:cTn>
                                        <p:tgtEl>
                                          <p:spTgt spid="8"/>
                                        </p:tgtEl>
                                        <p:attrNameLst>
                                          <p:attrName>style.visibility</p:attrName>
                                        </p:attrNameLst>
                                      </p:cBhvr>
                                      <p:to>
                                        <p:strVal val="visible"/>
                                      </p:to>
                                    </p:set>
                                    <p:anim calcmode="lin" valueType="num">
                                      <p:cBhvr>
                                        <p:cTn id="109" dur="500" fill="hold"/>
                                        <p:tgtEl>
                                          <p:spTgt spid="8"/>
                                        </p:tgtEl>
                                        <p:attrNameLst>
                                          <p:attrName>ppt_w</p:attrName>
                                        </p:attrNameLst>
                                      </p:cBhvr>
                                      <p:tavLst>
                                        <p:tav tm="0">
                                          <p:val>
                                            <p:fltVal val="0"/>
                                          </p:val>
                                        </p:tav>
                                        <p:tav tm="100000">
                                          <p:val>
                                            <p:strVal val="#ppt_w"/>
                                          </p:val>
                                        </p:tav>
                                      </p:tavLst>
                                    </p:anim>
                                    <p:anim calcmode="lin" valueType="num">
                                      <p:cBhvr>
                                        <p:cTn id="110" dur="500" fill="hold"/>
                                        <p:tgtEl>
                                          <p:spTgt spid="8"/>
                                        </p:tgtEl>
                                        <p:attrNameLst>
                                          <p:attrName>ppt_h</p:attrName>
                                        </p:attrNameLst>
                                      </p:cBhvr>
                                      <p:tavLst>
                                        <p:tav tm="0">
                                          <p:val>
                                            <p:fltVal val="0"/>
                                          </p:val>
                                        </p:tav>
                                        <p:tav tm="100000">
                                          <p:val>
                                            <p:strVal val="#ppt_h"/>
                                          </p:val>
                                        </p:tav>
                                      </p:tavLst>
                                    </p:anim>
                                    <p:animEffect transition="in" filter="fade">
                                      <p:cBhvr>
                                        <p:cTn id="111" dur="500"/>
                                        <p:tgtEl>
                                          <p:spTgt spid="8"/>
                                        </p:tgtEl>
                                      </p:cBhvr>
                                    </p:animEffect>
                                  </p:childTnLst>
                                </p:cTn>
                              </p:par>
                            </p:childTnLst>
                          </p:cTn>
                        </p:par>
                      </p:childTnLst>
                    </p:cTn>
                  </p:par>
                  <p:par>
                    <p:cTn id="112" fill="hold">
                      <p:stCondLst>
                        <p:cond delay="indefinite"/>
                      </p:stCondLst>
                      <p:childTnLst>
                        <p:par>
                          <p:cTn id="113" fill="hold">
                            <p:stCondLst>
                              <p:cond delay="0"/>
                            </p:stCondLst>
                            <p:childTnLst>
                              <p:par>
                                <p:cTn id="114" presetID="14" presetClass="entr" presetSubtype="10" fill="hold" nodeType="clickEffect">
                                  <p:stCondLst>
                                    <p:cond delay="0"/>
                                  </p:stCondLst>
                                  <p:childTnLst>
                                    <p:set>
                                      <p:cBhvr>
                                        <p:cTn id="115" dur="1" fill="hold">
                                          <p:stCondLst>
                                            <p:cond delay="0"/>
                                          </p:stCondLst>
                                        </p:cTn>
                                        <p:tgtEl>
                                          <p:spTgt spid="10">
                                            <p:txEl>
                                              <p:pRg st="9" end="9"/>
                                            </p:txEl>
                                          </p:spTgt>
                                        </p:tgtEl>
                                        <p:attrNameLst>
                                          <p:attrName>style.visibility</p:attrName>
                                        </p:attrNameLst>
                                      </p:cBhvr>
                                      <p:to>
                                        <p:strVal val="visible"/>
                                      </p:to>
                                    </p:set>
                                    <p:animEffect transition="in" filter="randombar(horizontal)">
                                      <p:cBhvr>
                                        <p:cTn id="116" dur="500"/>
                                        <p:tgtEl>
                                          <p:spTgt spid="1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0"/>
            <a:ext cx="9144000" cy="6858000"/>
          </a:xfrm>
          <a:prstGeom prst="rect">
            <a:avLst/>
          </a:prstGeom>
          <a:solidFill>
            <a:srgbClr val="008000"/>
          </a:solidFill>
          <a:ln w="9525">
            <a:noFill/>
            <a:miter lim="800000"/>
            <a:headEnd/>
            <a:tailEnd/>
          </a:ln>
          <a:effectLst/>
        </p:spPr>
        <p:txBody>
          <a:bodyPr wrap="none" anchor="ctr"/>
          <a:lstStyle/>
          <a:p>
            <a:pPr algn="ctr"/>
            <a:endParaRPr lang="ja-JP" altLang="en-US" sz="3600" dirty="0">
              <a:solidFill>
                <a:schemeClr val="bg1"/>
              </a:solidFill>
              <a:latin typeface="ＤＦＰ特太ゴシック体" panose="020B0A00010101010101" pitchFamily="50" charset="-128"/>
              <a:ea typeface="ＤＦＰ特太ゴシック体" panose="020B0A00010101010101" pitchFamily="50" charset="-128"/>
            </a:endParaRPr>
          </a:p>
        </p:txBody>
      </p:sp>
      <p:sp>
        <p:nvSpPr>
          <p:cNvPr id="10" name="Rectangle 4"/>
          <p:cNvSpPr>
            <a:spLocks noChangeArrowheads="1"/>
          </p:cNvSpPr>
          <p:nvPr/>
        </p:nvSpPr>
        <p:spPr bwMode="auto">
          <a:xfrm>
            <a:off x="-1" y="5158630"/>
            <a:ext cx="9144001" cy="1726753"/>
          </a:xfrm>
          <a:prstGeom prst="rect">
            <a:avLst/>
          </a:prstGeom>
          <a:solidFill>
            <a:schemeClr val="accent6">
              <a:lumMod val="50000"/>
            </a:schemeClr>
          </a:solidFill>
          <a:ln w="9525">
            <a:noFill/>
            <a:miter lim="800000"/>
            <a:headEnd/>
            <a:tailEnd/>
          </a:ln>
          <a:effectLst/>
        </p:spPr>
        <p:txBody>
          <a:bodyPr wrap="none" anchor="ctr"/>
          <a:lstStyle/>
          <a:p>
            <a:endParaRPr lang="ja-JP" altLang="en-US" dirty="0"/>
          </a:p>
        </p:txBody>
      </p:sp>
      <p:sp>
        <p:nvSpPr>
          <p:cNvPr id="11" name="Rectangle 5"/>
          <p:cNvSpPr txBox="1">
            <a:spLocks noChangeArrowheads="1"/>
          </p:cNvSpPr>
          <p:nvPr/>
        </p:nvSpPr>
        <p:spPr bwMode="auto">
          <a:xfrm>
            <a:off x="971600" y="5301208"/>
            <a:ext cx="7416824" cy="1438672"/>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pitchFamily="50" charset="-128"/>
              </a:defRPr>
            </a:lvl2pPr>
            <a:lvl3pPr algn="ctr" rtl="0" fontAlgn="base">
              <a:spcBef>
                <a:spcPct val="0"/>
              </a:spcBef>
              <a:spcAft>
                <a:spcPct val="0"/>
              </a:spcAft>
              <a:defRPr kumimoji="1" sz="4400">
                <a:solidFill>
                  <a:schemeClr val="tx2"/>
                </a:solidFill>
                <a:latin typeface="Arial" charset="0"/>
                <a:ea typeface="ＭＳ Ｐゴシック" pitchFamily="50" charset="-128"/>
              </a:defRPr>
            </a:lvl3pPr>
            <a:lvl4pPr algn="ctr" rtl="0" fontAlgn="base">
              <a:spcBef>
                <a:spcPct val="0"/>
              </a:spcBef>
              <a:spcAft>
                <a:spcPct val="0"/>
              </a:spcAft>
              <a:defRPr kumimoji="1" sz="4400">
                <a:solidFill>
                  <a:schemeClr val="tx2"/>
                </a:solidFill>
                <a:latin typeface="Arial" charset="0"/>
                <a:ea typeface="ＭＳ Ｐゴシック" pitchFamily="50" charset="-128"/>
              </a:defRPr>
            </a:lvl4pPr>
            <a:lvl5pPr algn="ctr" rtl="0" fontAlgn="base">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dirty="0">
                <a:ln w="18000">
                  <a:noFill/>
                  <a:prstDash val="solid"/>
                  <a:miter lim="800000"/>
                </a:ln>
                <a:solidFill>
                  <a:schemeClr val="bg1"/>
                </a:solidFill>
                <a:effectLst>
                  <a:outerShdw blurRad="25500" dist="23000" dir="7020000" algn="tl">
                    <a:srgbClr val="000000">
                      <a:alpha val="50000"/>
                    </a:srgbClr>
                  </a:outerShdw>
                </a:effectLst>
                <a:ea typeface="HGP創英角ｺﾞｼｯｸUB" pitchFamily="50" charset="-128"/>
              </a:rPr>
              <a:t>防災伝道師・防災アドバイザー</a:t>
            </a:r>
          </a:p>
          <a:p>
            <a:r>
              <a:rPr lang="ja-JP" altLang="en-US" sz="2400" dirty="0">
                <a:ln w="18000">
                  <a:noFill/>
                  <a:prstDash val="solid"/>
                  <a:miter lim="800000"/>
                </a:ln>
                <a:solidFill>
                  <a:schemeClr val="bg1"/>
                </a:solidFill>
                <a:effectLst>
                  <a:outerShdw blurRad="25500" dist="23000" dir="7020000" algn="tl">
                    <a:srgbClr val="000000">
                      <a:alpha val="50000"/>
                    </a:srgbClr>
                  </a:outerShdw>
                </a:effectLst>
                <a:ea typeface="HGP創英角ｺﾞｼｯｸUB" pitchFamily="50" charset="-128"/>
              </a:rPr>
              <a:t>地域防災研究所　加古川グリーンシティ防災会</a:t>
            </a:r>
          </a:p>
          <a:p>
            <a:r>
              <a:rPr lang="ja-JP" altLang="en-US" sz="3200" dirty="0">
                <a:ln w="18000">
                  <a:noFill/>
                  <a:prstDash val="solid"/>
                  <a:miter lim="800000"/>
                </a:ln>
                <a:solidFill>
                  <a:schemeClr val="bg1"/>
                </a:solidFill>
                <a:effectLst>
                  <a:outerShdw blurRad="25500" dist="23000" dir="7020000" algn="tl">
                    <a:srgbClr val="000000">
                      <a:alpha val="50000"/>
                    </a:srgbClr>
                  </a:outerShdw>
                </a:effectLst>
                <a:ea typeface="HGP創英角ｺﾞｼｯｸUB" pitchFamily="50" charset="-128"/>
              </a:rPr>
              <a:t>大西　賞典（おおにし　しょうすけ）</a:t>
            </a:r>
          </a:p>
        </p:txBody>
      </p:sp>
      <p:sp>
        <p:nvSpPr>
          <p:cNvPr id="12" name="Rectangle 4"/>
          <p:cNvSpPr>
            <a:spLocks noChangeArrowheads="1"/>
          </p:cNvSpPr>
          <p:nvPr/>
        </p:nvSpPr>
        <p:spPr bwMode="auto">
          <a:xfrm>
            <a:off x="-36512" y="5157192"/>
            <a:ext cx="9180512" cy="72000"/>
          </a:xfrm>
          <a:prstGeom prst="rect">
            <a:avLst/>
          </a:prstGeom>
          <a:solidFill>
            <a:schemeClr val="bg1"/>
          </a:solidFill>
          <a:ln w="9525">
            <a:noFill/>
            <a:miter lim="800000"/>
            <a:headEnd/>
            <a:tailEnd/>
          </a:ln>
          <a:effectLst/>
        </p:spPr>
        <p:txBody>
          <a:bodyPr wrap="none" anchor="ctr"/>
          <a:lstStyle/>
          <a:p>
            <a:endParaRPr lang="ja-JP" altLang="en-US" dirty="0"/>
          </a:p>
        </p:txBody>
      </p:sp>
      <p:sp>
        <p:nvSpPr>
          <p:cNvPr id="5" name="テキスト ボックス 4"/>
          <p:cNvSpPr txBox="1"/>
          <p:nvPr/>
        </p:nvSpPr>
        <p:spPr>
          <a:xfrm>
            <a:off x="632458" y="908720"/>
            <a:ext cx="7879080" cy="2144177"/>
          </a:xfrm>
          <a:prstGeom prst="rect">
            <a:avLst/>
          </a:prstGeom>
          <a:noFill/>
        </p:spPr>
        <p:txBody>
          <a:bodyPr wrap="none" rtlCol="0">
            <a:spAutoFit/>
          </a:bodyPr>
          <a:lstStyle/>
          <a:p>
            <a:pPr algn="ctr">
              <a:lnSpc>
                <a:spcPts val="8000"/>
              </a:lnSpc>
            </a:pPr>
            <a:r>
              <a:rPr lang="ja-JP" altLang="en-US" sz="6000" dirty="0">
                <a:solidFill>
                  <a:srgbClr val="FFFF00"/>
                </a:solidFill>
                <a:effectLst>
                  <a:outerShdw blurRad="50800" dist="38100" dir="2700000" algn="tl" rotWithShape="0">
                    <a:prstClr val="black">
                      <a:alpha val="40000"/>
                    </a:prstClr>
                  </a:outerShdw>
                </a:effectLst>
                <a:latin typeface="ＤＦＰ特太ゴシック体" panose="020B0A00010101010101" pitchFamily="50" charset="-128"/>
                <a:ea typeface="ＤＦＰ特太ゴシック体" panose="020B0A00010101010101" pitchFamily="50" charset="-128"/>
              </a:rPr>
              <a:t>防災を継続するコツ！</a:t>
            </a:r>
            <a:endParaRPr lang="en-US" altLang="ja-JP" sz="6000" dirty="0">
              <a:solidFill>
                <a:srgbClr val="FFFF00"/>
              </a:solidFill>
              <a:effectLst>
                <a:outerShdw blurRad="50800" dist="38100" dir="2700000" algn="tl" rotWithShape="0">
                  <a:prstClr val="black">
                    <a:alpha val="40000"/>
                  </a:prstClr>
                </a:outerShdw>
              </a:effectLst>
              <a:latin typeface="ＤＦＰ特太ゴシック体" panose="020B0A00010101010101" pitchFamily="50" charset="-128"/>
              <a:ea typeface="ＤＦＰ特太ゴシック体" panose="020B0A00010101010101" pitchFamily="50" charset="-128"/>
            </a:endParaRPr>
          </a:p>
          <a:p>
            <a:pPr algn="ctr">
              <a:lnSpc>
                <a:spcPts val="8000"/>
              </a:lnSpc>
            </a:pPr>
            <a:r>
              <a:rPr lang="ja-JP" altLang="en-US" sz="8000" dirty="0">
                <a:solidFill>
                  <a:srgbClr val="FFFF00"/>
                </a:solidFill>
                <a:effectLst>
                  <a:outerShdw blurRad="50800" dist="38100" dir="2700000" algn="tl" rotWithShape="0">
                    <a:prstClr val="black">
                      <a:alpha val="40000"/>
                    </a:prstClr>
                  </a:outerShdw>
                </a:effectLst>
                <a:latin typeface="ＤＦＰ特太ゴシック体" panose="020B0A00010101010101" pitchFamily="50" charset="-128"/>
                <a:ea typeface="ＤＦＰ特太ゴシック体" panose="020B0A00010101010101" pitchFamily="50" charset="-128"/>
              </a:rPr>
              <a:t>“生活防災”</a:t>
            </a:r>
            <a:endParaRPr lang="en-US" altLang="ja-JP" sz="8000" dirty="0">
              <a:solidFill>
                <a:srgbClr val="FFFF00"/>
              </a:solidFill>
              <a:effectLst>
                <a:outerShdw blurRad="50800" dist="38100" dir="2700000" algn="tl" rotWithShape="0">
                  <a:prstClr val="black">
                    <a:alpha val="40000"/>
                  </a:prstClr>
                </a:outerShdw>
              </a:effectLst>
              <a:latin typeface="ＤＦＰ特太ゴシック体" panose="020B0A00010101010101" pitchFamily="50" charset="-128"/>
              <a:ea typeface="ＤＦＰ特太ゴシック体" panose="020B0A00010101010101" pitchFamily="50" charset="-128"/>
            </a:endParaRPr>
          </a:p>
        </p:txBody>
      </p:sp>
      <p:sp>
        <p:nvSpPr>
          <p:cNvPr id="7" name="テキスト ボックス 6">
            <a:extLst>
              <a:ext uri="{FF2B5EF4-FFF2-40B4-BE49-F238E27FC236}">
                <a16:creationId xmlns:a16="http://schemas.microsoft.com/office/drawing/2014/main" id="{A8239C52-ECFA-466B-AC48-4DC3BF54984A}"/>
              </a:ext>
            </a:extLst>
          </p:cNvPr>
          <p:cNvSpPr txBox="1"/>
          <p:nvPr/>
        </p:nvSpPr>
        <p:spPr>
          <a:xfrm>
            <a:off x="768093" y="4293096"/>
            <a:ext cx="7571303" cy="528991"/>
          </a:xfrm>
          <a:prstGeom prst="rect">
            <a:avLst/>
          </a:prstGeom>
          <a:noFill/>
        </p:spPr>
        <p:txBody>
          <a:bodyPr wrap="none" rtlCol="0">
            <a:spAutoFit/>
          </a:bodyPr>
          <a:lstStyle/>
          <a:p>
            <a:pPr algn="ctr">
              <a:lnSpc>
                <a:spcPts val="4000"/>
              </a:lnSpc>
            </a:pPr>
            <a:r>
              <a:rPr lang="zh-TW" altLang="en-US" sz="2400" dirty="0">
                <a:solidFill>
                  <a:schemeClr val="bg1"/>
                </a:solidFill>
                <a:effectLst>
                  <a:outerShdw blurRad="50800" dist="38100" dir="2700000" algn="tl" rotWithShape="0">
                    <a:prstClr val="black">
                      <a:alpha val="40000"/>
                    </a:prstClr>
                  </a:outerShdw>
                </a:effectLst>
                <a:latin typeface="ＤＦＰ特太ゴシック体" panose="020B0A00010101010101" pitchFamily="50" charset="-128"/>
                <a:ea typeface="ＤＦＰ特太ゴシック体" panose="020B0A00010101010101" pitchFamily="50" charset="-128"/>
              </a:rPr>
              <a:t>共催　長岡京市自治会長会　長岡京市社会福祉協議会</a:t>
            </a:r>
            <a:endParaRPr lang="ja-JP" altLang="en-US" sz="2400" dirty="0">
              <a:solidFill>
                <a:schemeClr val="bg1"/>
              </a:solidFill>
              <a:effectLst>
                <a:outerShdw blurRad="50800" dist="38100" dir="2700000" algn="tl" rotWithShape="0">
                  <a:prstClr val="black">
                    <a:alpha val="40000"/>
                  </a:prstClr>
                </a:outerShdw>
              </a:effectLst>
              <a:latin typeface="HG丸ｺﾞｼｯｸM-PRO" panose="020F0600000000000000" pitchFamily="50" charset="-128"/>
              <a:ea typeface="HG丸ｺﾞｼｯｸM-PRO" panose="020F0600000000000000" pitchFamily="50" charset="-128"/>
            </a:endParaRPr>
          </a:p>
        </p:txBody>
      </p:sp>
      <p:sp>
        <p:nvSpPr>
          <p:cNvPr id="8" name="テキスト ボックス 7">
            <a:extLst>
              <a:ext uri="{FF2B5EF4-FFF2-40B4-BE49-F238E27FC236}">
                <a16:creationId xmlns:a16="http://schemas.microsoft.com/office/drawing/2014/main" id="{57D0BCAE-95BB-4B0C-B54E-84B799153396}"/>
              </a:ext>
            </a:extLst>
          </p:cNvPr>
          <p:cNvSpPr txBox="1"/>
          <p:nvPr/>
        </p:nvSpPr>
        <p:spPr>
          <a:xfrm>
            <a:off x="324681" y="2849359"/>
            <a:ext cx="8494633" cy="939681"/>
          </a:xfrm>
          <a:prstGeom prst="rect">
            <a:avLst/>
          </a:prstGeom>
          <a:noFill/>
        </p:spPr>
        <p:txBody>
          <a:bodyPr wrap="none" rtlCol="0">
            <a:spAutoFit/>
          </a:bodyPr>
          <a:lstStyle/>
          <a:p>
            <a:pPr algn="ctr">
              <a:lnSpc>
                <a:spcPts val="8000"/>
              </a:lnSpc>
            </a:pPr>
            <a:r>
              <a:rPr lang="ja-JP" altLang="en-US" sz="3600" dirty="0">
                <a:solidFill>
                  <a:srgbClr val="FFFF00"/>
                </a:solidFill>
                <a:effectLst>
                  <a:outerShdw blurRad="50800" dist="38100" dir="2700000" algn="tl" rotWithShape="0">
                    <a:prstClr val="black">
                      <a:alpha val="40000"/>
                    </a:prstClr>
                  </a:outerShdw>
                </a:effectLst>
                <a:latin typeface="ＤＦＰ特太ゴシック体" panose="020B0A00010101010101" pitchFamily="50" charset="-128"/>
                <a:ea typeface="ＤＦＰ特太ゴシック体" panose="020B0A00010101010101" pitchFamily="50" charset="-128"/>
              </a:rPr>
              <a:t>～コミュニティはまさにライフライン～</a:t>
            </a:r>
          </a:p>
        </p:txBody>
      </p:sp>
    </p:spTree>
    <p:extLst>
      <p:ext uri="{BB962C8B-B14F-4D97-AF65-F5344CB8AC3E}">
        <p14:creationId xmlns:p14="http://schemas.microsoft.com/office/powerpoint/2010/main" val="395058078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008000"/>
          </a:solidFill>
          <a:ln w="9525">
            <a:noFill/>
            <a:miter lim="800000"/>
            <a:headEnd/>
            <a:tailEnd/>
          </a:ln>
          <a:effectLst/>
        </p:spPr>
        <p:txBody>
          <a:bodyPr wrap="none" anchor="ctr"/>
          <a:lstStyle/>
          <a:p>
            <a:endParaRPr lang="ja-JP" altLang="en-US" dirty="0"/>
          </a:p>
        </p:txBody>
      </p:sp>
      <p:sp>
        <p:nvSpPr>
          <p:cNvPr id="4" name="テキスト ボックス 3">
            <a:extLst>
              <a:ext uri="{FF2B5EF4-FFF2-40B4-BE49-F238E27FC236}">
                <a16:creationId xmlns:a16="http://schemas.microsoft.com/office/drawing/2014/main" id="{BE19C118-985D-4DED-8306-C8FB8874887E}"/>
              </a:ext>
            </a:extLst>
          </p:cNvPr>
          <p:cNvSpPr txBox="1"/>
          <p:nvPr/>
        </p:nvSpPr>
        <p:spPr>
          <a:xfrm>
            <a:off x="888940" y="2174169"/>
            <a:ext cx="7366120" cy="2509661"/>
          </a:xfrm>
          <a:prstGeom prst="rect">
            <a:avLst/>
          </a:prstGeom>
          <a:noFill/>
        </p:spPr>
        <p:txBody>
          <a:bodyPr wrap="none" rtlCol="0">
            <a:spAutoFit/>
          </a:bodyPr>
          <a:lstStyle/>
          <a:p>
            <a:pPr algn="ctr">
              <a:lnSpc>
                <a:spcPts val="10000"/>
              </a:lnSpc>
            </a:pPr>
            <a:r>
              <a:rPr lang="ja-JP" altLang="en-US" sz="8000" dirty="0">
                <a:solidFill>
                  <a:srgbClr val="FFFF00"/>
                </a:solidFill>
                <a:effectLst>
                  <a:outerShdw blurRad="50800" dist="38100" dir="2700000" algn="tl" rotWithShape="0">
                    <a:prstClr val="black">
                      <a:alpha val="40000"/>
                    </a:prstClr>
                  </a:outerShdw>
                </a:effectLst>
                <a:latin typeface="ＤＦＰ特太ゴシック体" panose="020B0A00010101010101" pitchFamily="50" charset="-128"/>
                <a:ea typeface="ＤＦＰ特太ゴシック体" panose="020B0A00010101010101" pitchFamily="50" charset="-128"/>
              </a:rPr>
              <a:t>この時代</a:t>
            </a:r>
            <a:br>
              <a:rPr lang="ja-JP" altLang="en-US" sz="8000" dirty="0">
                <a:solidFill>
                  <a:srgbClr val="FFFF00"/>
                </a:solidFill>
                <a:effectLst>
                  <a:outerShdw blurRad="50800" dist="38100" dir="2700000" algn="tl" rotWithShape="0">
                    <a:prstClr val="black">
                      <a:alpha val="40000"/>
                    </a:prstClr>
                  </a:outerShdw>
                </a:effectLst>
                <a:latin typeface="ＤＦＰ特太ゴシック体" panose="020B0A00010101010101" pitchFamily="50" charset="-128"/>
                <a:ea typeface="ＤＦＰ特太ゴシック体" panose="020B0A00010101010101" pitchFamily="50" charset="-128"/>
              </a:rPr>
            </a:br>
            <a:r>
              <a:rPr lang="ja-JP" altLang="en-US" sz="8000" dirty="0">
                <a:solidFill>
                  <a:srgbClr val="FFFF00"/>
                </a:solidFill>
                <a:effectLst>
                  <a:outerShdw blurRad="50800" dist="38100" dir="2700000" algn="tl" rotWithShape="0">
                    <a:prstClr val="black">
                      <a:alpha val="40000"/>
                    </a:prstClr>
                  </a:outerShdw>
                </a:effectLst>
                <a:latin typeface="ＤＦＰ特太ゴシック体" panose="020B0A00010101010101" pitchFamily="50" charset="-128"/>
                <a:ea typeface="ＤＦＰ特太ゴシック体" panose="020B0A00010101010101" pitchFamily="50" charset="-128"/>
              </a:rPr>
              <a:t>こんな意見も！</a:t>
            </a:r>
          </a:p>
        </p:txBody>
      </p:sp>
    </p:spTree>
    <p:extLst>
      <p:ext uri="{BB962C8B-B14F-4D97-AF65-F5344CB8AC3E}">
        <p14:creationId xmlns:p14="http://schemas.microsoft.com/office/powerpoint/2010/main" val="30561921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61388E1-FD0C-4AAF-8B97-84543BA24296}"/>
              </a:ext>
            </a:extLst>
          </p:cNvPr>
          <p:cNvSpPr>
            <a:spLocks noGrp="1"/>
          </p:cNvSpPr>
          <p:nvPr>
            <p:ph idx="1"/>
          </p:nvPr>
        </p:nvSpPr>
        <p:spPr>
          <a:xfrm>
            <a:off x="457200" y="764704"/>
            <a:ext cx="8686800" cy="5832648"/>
          </a:xfrm>
        </p:spPr>
        <p:txBody>
          <a:bodyPr/>
          <a:lstStyle/>
          <a:p>
            <a:r>
              <a:rPr kumimoji="1" lang="ja-JP" altLang="en-US" dirty="0">
                <a:solidFill>
                  <a:srgbClr val="FF0000"/>
                </a:solidFill>
              </a:rPr>
              <a:t>コロナであろうが　コロナでなかろうが</a:t>
            </a:r>
          </a:p>
          <a:p>
            <a:r>
              <a:rPr kumimoji="1" lang="ja-JP" altLang="en-US" dirty="0"/>
              <a:t>「防災活動」は、やるべきことは同じ！</a:t>
            </a:r>
          </a:p>
          <a:p>
            <a:r>
              <a:rPr lang="ja-JP" altLang="en-US" dirty="0"/>
              <a:t>日常の生活の中で育みバージョンアップさせる</a:t>
            </a:r>
          </a:p>
          <a:p>
            <a:r>
              <a:rPr lang="ja-JP" altLang="en-US" dirty="0"/>
              <a:t>「</a:t>
            </a:r>
            <a:r>
              <a:rPr lang="ja-JP" altLang="en-US" dirty="0">
                <a:solidFill>
                  <a:srgbClr val="7030A0"/>
                </a:solidFill>
              </a:rPr>
              <a:t>コロナだから</a:t>
            </a:r>
            <a:r>
              <a:rPr lang="ja-JP" altLang="en-US" dirty="0"/>
              <a:t>」「</a:t>
            </a:r>
            <a:r>
              <a:rPr lang="ja-JP" altLang="en-US" dirty="0">
                <a:solidFill>
                  <a:srgbClr val="7030A0"/>
                </a:solidFill>
              </a:rPr>
              <a:t>コロナの時だから</a:t>
            </a:r>
            <a:r>
              <a:rPr lang="ja-JP" altLang="en-US" dirty="0"/>
              <a:t>」ではなく</a:t>
            </a:r>
          </a:p>
          <a:p>
            <a:r>
              <a:rPr lang="ja-JP" altLang="en-US" dirty="0"/>
              <a:t>「</a:t>
            </a:r>
            <a:r>
              <a:rPr lang="ja-JP" altLang="en-US" dirty="0">
                <a:solidFill>
                  <a:srgbClr val="FF0000"/>
                </a:solidFill>
                <a:highlight>
                  <a:srgbClr val="FFFF00"/>
                </a:highlight>
              </a:rPr>
              <a:t>コロナであろうが、なかろうが</a:t>
            </a:r>
            <a:r>
              <a:rPr lang="ja-JP" altLang="en-US" dirty="0"/>
              <a:t>」同じこと</a:t>
            </a:r>
          </a:p>
          <a:p>
            <a:r>
              <a:rPr lang="ja-JP" altLang="en-US" u="sng" dirty="0"/>
              <a:t>普段できないことは、緊急時にもできない</a:t>
            </a:r>
          </a:p>
          <a:p>
            <a:pPr lvl="1"/>
            <a:r>
              <a:rPr lang="ja-JP" altLang="en-US" dirty="0"/>
              <a:t>コロナだから「</a:t>
            </a:r>
            <a:r>
              <a:rPr lang="ja-JP" altLang="en-US" dirty="0">
                <a:solidFill>
                  <a:srgbClr val="0000FF"/>
                </a:solidFill>
              </a:rPr>
              <a:t>避難を躊躇する</a:t>
            </a:r>
            <a:r>
              <a:rPr lang="ja-JP" altLang="en-US" dirty="0"/>
              <a:t>」と言う人がいる</a:t>
            </a:r>
          </a:p>
          <a:p>
            <a:pPr lvl="1"/>
            <a:r>
              <a:rPr lang="ja-JP" altLang="en-US" dirty="0"/>
              <a:t>「</a:t>
            </a:r>
            <a:r>
              <a:rPr lang="ja-JP" altLang="en-US" dirty="0">
                <a:solidFill>
                  <a:srgbClr val="FF0000"/>
                </a:solidFill>
              </a:rPr>
              <a:t>命に危険が迫っているかどうか</a:t>
            </a:r>
            <a:r>
              <a:rPr lang="ja-JP" altLang="en-US" dirty="0"/>
              <a:t>」を比べれば！</a:t>
            </a:r>
          </a:p>
          <a:p>
            <a:pPr lvl="1"/>
            <a:r>
              <a:rPr lang="ja-JP" altLang="en-US" dirty="0"/>
              <a:t>答えは簡単！「</a:t>
            </a:r>
            <a:r>
              <a:rPr lang="ja-JP" altLang="en-US" dirty="0">
                <a:highlight>
                  <a:srgbClr val="00FF00"/>
                </a:highlight>
              </a:rPr>
              <a:t>躊躇なく避難する</a:t>
            </a:r>
            <a:r>
              <a:rPr lang="ja-JP" altLang="en-US" dirty="0"/>
              <a:t>」　その為に！</a:t>
            </a:r>
          </a:p>
          <a:p>
            <a:r>
              <a:rPr lang="ja-JP" altLang="en-US" dirty="0"/>
              <a:t>感染防止策を</a:t>
            </a:r>
            <a:r>
              <a:rPr lang="ja-JP" altLang="en-US" dirty="0">
                <a:solidFill>
                  <a:srgbClr val="FF0000"/>
                </a:solidFill>
              </a:rPr>
              <a:t>生活文化</a:t>
            </a:r>
            <a:r>
              <a:rPr lang="ja-JP" altLang="en-US" dirty="0">
                <a:solidFill>
                  <a:srgbClr val="FF0000"/>
                </a:solidFill>
                <a:highlight>
                  <a:srgbClr val="FFFF00"/>
                </a:highlight>
              </a:rPr>
              <a:t>「生活防災」</a:t>
            </a:r>
            <a:r>
              <a:rPr lang="ja-JP" altLang="en-US" dirty="0"/>
              <a:t>に組み込め</a:t>
            </a:r>
            <a:endParaRPr kumimoji="1" lang="ja-JP" altLang="en-US" dirty="0"/>
          </a:p>
        </p:txBody>
      </p:sp>
      <p:sp>
        <p:nvSpPr>
          <p:cNvPr id="10" name="楕円 9">
            <a:extLst>
              <a:ext uri="{FF2B5EF4-FFF2-40B4-BE49-F238E27FC236}">
                <a16:creationId xmlns:a16="http://schemas.microsoft.com/office/drawing/2014/main" id="{DC166D6F-FF30-47FF-BBFF-7185CCABB77D}"/>
              </a:ext>
            </a:extLst>
          </p:cNvPr>
          <p:cNvSpPr/>
          <p:nvPr/>
        </p:nvSpPr>
        <p:spPr bwMode="auto">
          <a:xfrm>
            <a:off x="971600" y="863844"/>
            <a:ext cx="7344816" cy="5256584"/>
          </a:xfrm>
          <a:prstGeom prst="ellipse">
            <a:avLst/>
          </a:prstGeom>
          <a:solidFill>
            <a:srgbClr val="008000"/>
          </a:solidFill>
          <a:ln w="9525">
            <a:noFill/>
            <a:miter lim="800000"/>
            <a:headEnd/>
            <a:tailEnd/>
          </a:ln>
          <a:effectLst/>
        </p:spPr>
        <p:txBody>
          <a:bodyPr wrap="none" rtlCol="0" anchor="ctr"/>
          <a:lstStyle/>
          <a:p>
            <a:pPr algn="ctr"/>
            <a:r>
              <a:rPr kumimoji="1" lang="ja-JP" altLang="en-US" sz="6000" dirty="0">
                <a:solidFill>
                  <a:srgbClr val="FFFF00"/>
                </a:solidFill>
                <a:latin typeface="AR P悠々ゴシック体E" panose="040B0900000000000000" pitchFamily="50" charset="-128"/>
                <a:ea typeface="AR P悠々ゴシック体E" panose="040B0900000000000000" pitchFamily="50" charset="-128"/>
              </a:rPr>
              <a:t>生活文化に</a:t>
            </a:r>
            <a:endParaRPr kumimoji="1" lang="en-US" altLang="ja-JP" sz="6000" dirty="0">
              <a:solidFill>
                <a:srgbClr val="FFFF00"/>
              </a:solidFill>
              <a:latin typeface="AR P悠々ゴシック体E" panose="040B0900000000000000" pitchFamily="50" charset="-128"/>
              <a:ea typeface="AR P悠々ゴシック体E" panose="040B0900000000000000" pitchFamily="50" charset="-128"/>
            </a:endParaRPr>
          </a:p>
          <a:p>
            <a:pPr algn="ctr"/>
            <a:r>
              <a:rPr kumimoji="1" lang="ja-JP" altLang="en-US" sz="6000" dirty="0">
                <a:solidFill>
                  <a:srgbClr val="FFFF00"/>
                </a:solidFill>
                <a:latin typeface="AR P悠々ゴシック体E" panose="040B0900000000000000" pitchFamily="50" charset="-128"/>
                <a:ea typeface="AR P悠々ゴシック体E" panose="040B0900000000000000" pitchFamily="50" charset="-128"/>
              </a:rPr>
              <a:t>組み込んだ防災は</a:t>
            </a:r>
          </a:p>
          <a:p>
            <a:pPr algn="ctr"/>
            <a:r>
              <a:rPr kumimoji="1" lang="ja-JP" altLang="en-US" sz="6000" dirty="0">
                <a:solidFill>
                  <a:schemeClr val="bg1"/>
                </a:solidFill>
                <a:latin typeface="AR P悠々ゴシック体E" panose="040B0900000000000000" pitchFamily="50" charset="-128"/>
                <a:ea typeface="AR P悠々ゴシック体E" panose="040B0900000000000000" pitchFamily="50" charset="-128"/>
              </a:rPr>
              <a:t>とんでもなく</a:t>
            </a:r>
          </a:p>
          <a:p>
            <a:pPr algn="ctr"/>
            <a:r>
              <a:rPr kumimoji="1" lang="ja-JP" altLang="en-US" sz="8000" dirty="0">
                <a:solidFill>
                  <a:srgbClr val="FFFF00"/>
                </a:solidFill>
                <a:latin typeface="AR P悠々ゴシック体E" panose="040B0900000000000000" pitchFamily="50" charset="-128"/>
                <a:ea typeface="AR P悠々ゴシック体E" panose="040B0900000000000000" pitchFamily="50" charset="-128"/>
              </a:rPr>
              <a:t>強い！</a:t>
            </a:r>
          </a:p>
        </p:txBody>
      </p:sp>
      <p:sp>
        <p:nvSpPr>
          <p:cNvPr id="2" name="タイトル 1">
            <a:extLst>
              <a:ext uri="{FF2B5EF4-FFF2-40B4-BE49-F238E27FC236}">
                <a16:creationId xmlns:a16="http://schemas.microsoft.com/office/drawing/2014/main" id="{653C64FF-09F1-4830-B5E6-39C5B92B2780}"/>
              </a:ext>
            </a:extLst>
          </p:cNvPr>
          <p:cNvSpPr>
            <a:spLocks noGrp="1"/>
          </p:cNvSpPr>
          <p:nvPr>
            <p:ph type="title"/>
          </p:nvPr>
        </p:nvSpPr>
        <p:spPr>
          <a:xfrm>
            <a:off x="179512" y="44624"/>
            <a:ext cx="8964488" cy="648072"/>
          </a:xfrm>
        </p:spPr>
        <p:txBody>
          <a:bodyPr/>
          <a:lstStyle/>
          <a:p>
            <a:r>
              <a:rPr lang="ja-JP" altLang="en-US" dirty="0"/>
              <a:t>コロナの「こんな時に防災をするのか」！？</a:t>
            </a:r>
            <a:endParaRPr kumimoji="1" lang="ja-JP" altLang="en-US" dirty="0"/>
          </a:p>
        </p:txBody>
      </p:sp>
      <p:pic>
        <p:nvPicPr>
          <p:cNvPr id="5" name="図 4">
            <a:extLst>
              <a:ext uri="{FF2B5EF4-FFF2-40B4-BE49-F238E27FC236}">
                <a16:creationId xmlns:a16="http://schemas.microsoft.com/office/drawing/2014/main" id="{A6F2A5C9-FC95-493E-91EF-05B2A1B3DB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46109" y="737572"/>
            <a:ext cx="1217286" cy="1191684"/>
          </a:xfrm>
          <a:prstGeom prst="rect">
            <a:avLst/>
          </a:prstGeom>
        </p:spPr>
      </p:pic>
      <p:sp>
        <p:nvSpPr>
          <p:cNvPr id="6" name="楕円 5">
            <a:extLst>
              <a:ext uri="{FF2B5EF4-FFF2-40B4-BE49-F238E27FC236}">
                <a16:creationId xmlns:a16="http://schemas.microsoft.com/office/drawing/2014/main" id="{9A9B453D-B5C3-45EC-9A04-F5CBDAF20D9D}"/>
              </a:ext>
            </a:extLst>
          </p:cNvPr>
          <p:cNvSpPr/>
          <p:nvPr/>
        </p:nvSpPr>
        <p:spPr bwMode="auto">
          <a:xfrm>
            <a:off x="971600" y="863844"/>
            <a:ext cx="7344816" cy="5256584"/>
          </a:xfrm>
          <a:prstGeom prst="ellipse">
            <a:avLst/>
          </a:prstGeom>
          <a:solidFill>
            <a:srgbClr val="008000"/>
          </a:solidFill>
          <a:ln w="9525">
            <a:noFill/>
            <a:miter lim="800000"/>
            <a:headEnd/>
            <a:tailEnd/>
          </a:ln>
          <a:effectLst/>
        </p:spPr>
        <p:txBody>
          <a:bodyPr wrap="none" rtlCol="0" anchor="ctr"/>
          <a:lstStyle/>
          <a:p>
            <a:pPr algn="ctr"/>
            <a:r>
              <a:rPr kumimoji="1" lang="ja-JP" altLang="en-US" sz="6000" dirty="0">
                <a:solidFill>
                  <a:schemeClr val="bg1"/>
                </a:solidFill>
                <a:latin typeface="AR P悠々ゴシック体E" panose="040B0900000000000000" pitchFamily="50" charset="-128"/>
                <a:ea typeface="AR P悠々ゴシック体E" panose="040B0900000000000000" pitchFamily="50" charset="-128"/>
              </a:rPr>
              <a:t>防災を</a:t>
            </a:r>
          </a:p>
          <a:p>
            <a:pPr algn="ctr"/>
            <a:r>
              <a:rPr kumimoji="1" lang="ja-JP" altLang="en-US" sz="6000" dirty="0">
                <a:solidFill>
                  <a:srgbClr val="FFFF00"/>
                </a:solidFill>
                <a:latin typeface="AR P悠々ゴシック体E" panose="040B0900000000000000" pitchFamily="50" charset="-128"/>
                <a:ea typeface="AR P悠々ゴシック体E" panose="040B0900000000000000" pitchFamily="50" charset="-128"/>
              </a:rPr>
              <a:t>生活文化に組み込み</a:t>
            </a:r>
          </a:p>
          <a:p>
            <a:pPr algn="ctr"/>
            <a:r>
              <a:rPr kumimoji="1" lang="ja-JP" altLang="en-US" sz="6000" dirty="0">
                <a:solidFill>
                  <a:schemeClr val="bg1"/>
                </a:solidFill>
                <a:latin typeface="AR P悠々ゴシック体E" panose="040B0900000000000000" pitchFamily="50" charset="-128"/>
                <a:ea typeface="AR P悠々ゴシック体E" panose="040B0900000000000000" pitchFamily="50" charset="-128"/>
              </a:rPr>
              <a:t>次の世代に</a:t>
            </a:r>
          </a:p>
          <a:p>
            <a:pPr algn="ctr"/>
            <a:r>
              <a:rPr kumimoji="1" lang="ja-JP" altLang="en-US" sz="6000" dirty="0">
                <a:solidFill>
                  <a:schemeClr val="bg1"/>
                </a:solidFill>
                <a:latin typeface="AR P悠々ゴシック体E" panose="040B0900000000000000" pitchFamily="50" charset="-128"/>
                <a:ea typeface="AR P悠々ゴシック体E" panose="040B0900000000000000" pitchFamily="50" charset="-128"/>
              </a:rPr>
              <a:t>受け渡せ！</a:t>
            </a:r>
          </a:p>
        </p:txBody>
      </p:sp>
      <p:sp>
        <p:nvSpPr>
          <p:cNvPr id="7" name="楕円 6">
            <a:extLst>
              <a:ext uri="{FF2B5EF4-FFF2-40B4-BE49-F238E27FC236}">
                <a16:creationId xmlns:a16="http://schemas.microsoft.com/office/drawing/2014/main" id="{BF7D9860-5F96-4CD4-B256-57FEC21E4839}"/>
              </a:ext>
            </a:extLst>
          </p:cNvPr>
          <p:cNvSpPr/>
          <p:nvPr/>
        </p:nvSpPr>
        <p:spPr bwMode="auto">
          <a:xfrm>
            <a:off x="971600" y="863844"/>
            <a:ext cx="7344816" cy="5256584"/>
          </a:xfrm>
          <a:prstGeom prst="ellipse">
            <a:avLst/>
          </a:prstGeom>
          <a:solidFill>
            <a:srgbClr val="008000"/>
          </a:solidFill>
          <a:ln w="9525">
            <a:noFill/>
            <a:miter lim="800000"/>
            <a:headEnd/>
            <a:tailEnd/>
          </a:ln>
          <a:effectLst/>
        </p:spPr>
        <p:txBody>
          <a:bodyPr wrap="none" rtlCol="0" anchor="ctr"/>
          <a:lstStyle/>
          <a:p>
            <a:pPr algn="ctr"/>
            <a:r>
              <a:rPr kumimoji="1" lang="ja-JP" altLang="en-US" sz="6000" dirty="0">
                <a:solidFill>
                  <a:schemeClr val="bg1"/>
                </a:solidFill>
                <a:latin typeface="AR P悠々ゴシック体E" panose="040B0900000000000000" pitchFamily="50" charset="-128"/>
                <a:ea typeface="AR P悠々ゴシック体E" panose="040B0900000000000000" pitchFamily="50" charset="-128"/>
              </a:rPr>
              <a:t>そうすれば！</a:t>
            </a:r>
            <a:endParaRPr kumimoji="1" lang="en-US" altLang="ja-JP" sz="6000" dirty="0">
              <a:solidFill>
                <a:schemeClr val="bg1"/>
              </a:solidFill>
              <a:latin typeface="AR P悠々ゴシック体E" panose="040B0900000000000000" pitchFamily="50" charset="-128"/>
              <a:ea typeface="AR P悠々ゴシック体E" panose="040B0900000000000000" pitchFamily="50" charset="-128"/>
            </a:endParaRPr>
          </a:p>
          <a:p>
            <a:pPr algn="ctr"/>
            <a:r>
              <a:rPr kumimoji="1" lang="ja-JP" altLang="en-US" sz="6000" dirty="0">
                <a:solidFill>
                  <a:schemeClr val="bg1"/>
                </a:solidFill>
                <a:latin typeface="AR P悠々ゴシック体E" panose="040B0900000000000000" pitchFamily="50" charset="-128"/>
                <a:ea typeface="AR P悠々ゴシック体E" panose="040B0900000000000000" pitchFamily="50" charset="-128"/>
              </a:rPr>
              <a:t>防災をやることが</a:t>
            </a:r>
          </a:p>
          <a:p>
            <a:pPr algn="ctr"/>
            <a:r>
              <a:rPr kumimoji="1" lang="ja-JP" altLang="en-US" sz="8000" dirty="0">
                <a:solidFill>
                  <a:srgbClr val="FFFF00"/>
                </a:solidFill>
                <a:latin typeface="AR P悠々ゴシック体E" panose="040B0900000000000000" pitchFamily="50" charset="-128"/>
                <a:ea typeface="AR P悠々ゴシック体E" panose="040B0900000000000000" pitchFamily="50" charset="-128"/>
              </a:rPr>
              <a:t>当たり前</a:t>
            </a:r>
          </a:p>
          <a:p>
            <a:pPr algn="ctr"/>
            <a:r>
              <a:rPr lang="ja-JP" altLang="en-US" sz="6000" dirty="0">
                <a:solidFill>
                  <a:schemeClr val="bg1"/>
                </a:solidFill>
                <a:latin typeface="AR P悠々ゴシック体E" panose="040B0900000000000000" pitchFamily="50" charset="-128"/>
                <a:ea typeface="AR P悠々ゴシック体E" panose="040B0900000000000000" pitchFamily="50" charset="-128"/>
              </a:rPr>
              <a:t>になる！</a:t>
            </a:r>
            <a:endParaRPr kumimoji="1" lang="en-US" altLang="ja-JP" sz="6000" dirty="0">
              <a:solidFill>
                <a:schemeClr val="bg1"/>
              </a:solidFill>
              <a:latin typeface="AR P悠々ゴシック体E" panose="040B0900000000000000" pitchFamily="50" charset="-128"/>
              <a:ea typeface="AR P悠々ゴシック体E" panose="040B0900000000000000" pitchFamily="50" charset="-128"/>
            </a:endParaRPr>
          </a:p>
        </p:txBody>
      </p:sp>
      <p:sp>
        <p:nvSpPr>
          <p:cNvPr id="8" name="楕円 7">
            <a:extLst>
              <a:ext uri="{FF2B5EF4-FFF2-40B4-BE49-F238E27FC236}">
                <a16:creationId xmlns:a16="http://schemas.microsoft.com/office/drawing/2014/main" id="{4788EDC8-6B6C-4BA6-86CA-337F73ED383F}"/>
              </a:ext>
            </a:extLst>
          </p:cNvPr>
          <p:cNvSpPr/>
          <p:nvPr/>
        </p:nvSpPr>
        <p:spPr bwMode="auto">
          <a:xfrm>
            <a:off x="971600" y="863844"/>
            <a:ext cx="7344816" cy="5256584"/>
          </a:xfrm>
          <a:prstGeom prst="ellipse">
            <a:avLst/>
          </a:prstGeom>
          <a:solidFill>
            <a:srgbClr val="0000FF"/>
          </a:solidFill>
          <a:ln w="9525">
            <a:noFill/>
            <a:miter lim="800000"/>
            <a:headEnd/>
            <a:tailEnd/>
          </a:ln>
          <a:effectLst/>
        </p:spPr>
        <p:txBody>
          <a:bodyPr wrap="none" rtlCol="0" anchor="ctr"/>
          <a:lstStyle/>
          <a:p>
            <a:pPr algn="ctr"/>
            <a:r>
              <a:rPr lang="ja-JP" altLang="en-US" sz="6000" dirty="0">
                <a:solidFill>
                  <a:schemeClr val="bg1"/>
                </a:solidFill>
                <a:latin typeface="AR P悠々ゴシック体E" panose="040B0900000000000000" pitchFamily="50" charset="-128"/>
                <a:ea typeface="AR P悠々ゴシック体E" panose="040B0900000000000000" pitchFamily="50" charset="-128"/>
              </a:rPr>
              <a:t>コロナ対策でも</a:t>
            </a:r>
          </a:p>
          <a:p>
            <a:pPr algn="ctr"/>
            <a:r>
              <a:rPr lang="ja-JP" altLang="en-US" sz="6000" dirty="0">
                <a:solidFill>
                  <a:schemeClr val="bg1"/>
                </a:solidFill>
                <a:latin typeface="AR P悠々ゴシック体E" panose="040B0900000000000000" pitchFamily="50" charset="-128"/>
                <a:ea typeface="AR P悠々ゴシック体E" panose="040B0900000000000000" pitchFamily="50" charset="-128"/>
              </a:rPr>
              <a:t>全く同じこと！</a:t>
            </a:r>
          </a:p>
          <a:p>
            <a:pPr algn="ctr"/>
            <a:r>
              <a:rPr kumimoji="1" lang="ja-JP" altLang="en-US" sz="6000" dirty="0">
                <a:solidFill>
                  <a:srgbClr val="FFFF00"/>
                </a:solidFill>
                <a:latin typeface="AR P悠々ゴシック体E" panose="040B0900000000000000" pitchFamily="50" charset="-128"/>
                <a:ea typeface="AR P悠々ゴシック体E" panose="040B0900000000000000" pitchFamily="50" charset="-128"/>
              </a:rPr>
              <a:t>普段の中で</a:t>
            </a:r>
          </a:p>
          <a:p>
            <a:pPr algn="ctr"/>
            <a:r>
              <a:rPr kumimoji="1" lang="ja-JP" altLang="en-US" sz="6000" dirty="0">
                <a:solidFill>
                  <a:srgbClr val="FFFF00"/>
                </a:solidFill>
                <a:latin typeface="AR P悠々ゴシック体E" panose="040B0900000000000000" pitchFamily="50" charset="-128"/>
                <a:ea typeface="AR P悠々ゴシック体E" panose="040B0900000000000000" pitchFamily="50" charset="-128"/>
              </a:rPr>
              <a:t>育め！</a:t>
            </a:r>
            <a:endParaRPr kumimoji="1" lang="en-US" altLang="ja-JP" sz="6000" dirty="0">
              <a:solidFill>
                <a:srgbClr val="FFFF00"/>
              </a:solidFill>
              <a:latin typeface="AR P悠々ゴシック体E" panose="040B0900000000000000" pitchFamily="50" charset="-128"/>
              <a:ea typeface="AR P悠々ゴシック体E" panose="040B0900000000000000" pitchFamily="50" charset="-128"/>
            </a:endParaRPr>
          </a:p>
        </p:txBody>
      </p:sp>
    </p:spTree>
    <p:extLst>
      <p:ext uri="{BB962C8B-B14F-4D97-AF65-F5344CB8AC3E}">
        <p14:creationId xmlns:p14="http://schemas.microsoft.com/office/powerpoint/2010/main" val="2968947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500"/>
                                        <p:tgtEl>
                                          <p:spTgt spid="3">
                                            <p:txEl>
                                              <p:pRg st="5" end="5"/>
                                            </p:txEl>
                                          </p:spTgt>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500"/>
                                        <p:tgtEl>
                                          <p:spTgt spid="3">
                                            <p:txEl>
                                              <p:pRg st="6" end="6"/>
                                            </p:txEl>
                                          </p:spTgt>
                                        </p:tgtEl>
                                      </p:cBhvr>
                                    </p:animEffect>
                                  </p:childTnLst>
                                </p:cTn>
                              </p:par>
                            </p:childTnLst>
                          </p:cTn>
                        </p:par>
                        <p:par>
                          <p:cTn id="40" fill="hold">
                            <p:stCondLst>
                              <p:cond delay="1000"/>
                            </p:stCondLst>
                            <p:childTnLst>
                              <p:par>
                                <p:cTn id="41" presetID="10" presetClass="entr" presetSubtype="0" fill="hold" grpId="0" nodeType="after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Effect transition="in" filter="fade">
                                      <p:cBhvr>
                                        <p:cTn id="43" dur="500"/>
                                        <p:tgtEl>
                                          <p:spTgt spid="3">
                                            <p:txEl>
                                              <p:pRg st="7" end="7"/>
                                            </p:txEl>
                                          </p:spTgt>
                                        </p:tgtEl>
                                      </p:cBhvr>
                                    </p:animEffect>
                                  </p:childTnLst>
                                </p:cTn>
                              </p:par>
                            </p:childTnLst>
                          </p:cTn>
                        </p:par>
                        <p:par>
                          <p:cTn id="44" fill="hold">
                            <p:stCondLst>
                              <p:cond delay="1500"/>
                            </p:stCondLst>
                            <p:childTnLst>
                              <p:par>
                                <p:cTn id="45" presetID="10" presetClass="entr" presetSubtype="0" fill="hold" grpId="0" nodeType="after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fill="hold"/>
                                        <p:tgtEl>
                                          <p:spTgt spid="10"/>
                                        </p:tgtEl>
                                        <p:attrNameLst>
                                          <p:attrName>ppt_w</p:attrName>
                                        </p:attrNameLst>
                                      </p:cBhvr>
                                      <p:tavLst>
                                        <p:tav tm="0">
                                          <p:val>
                                            <p:fltVal val="0"/>
                                          </p:val>
                                        </p:tav>
                                        <p:tav tm="100000">
                                          <p:val>
                                            <p:strVal val="#ppt_w"/>
                                          </p:val>
                                        </p:tav>
                                      </p:tavLst>
                                    </p:anim>
                                    <p:anim calcmode="lin" valueType="num">
                                      <p:cBhvr>
                                        <p:cTn id="58" dur="500" fill="hold"/>
                                        <p:tgtEl>
                                          <p:spTgt spid="10"/>
                                        </p:tgtEl>
                                        <p:attrNameLst>
                                          <p:attrName>ppt_h</p:attrName>
                                        </p:attrNameLst>
                                      </p:cBhvr>
                                      <p:tavLst>
                                        <p:tav tm="0">
                                          <p:val>
                                            <p:fltVal val="0"/>
                                          </p:val>
                                        </p:tav>
                                        <p:tav tm="100000">
                                          <p:val>
                                            <p:strVal val="#ppt_h"/>
                                          </p:val>
                                        </p:tav>
                                      </p:tavLst>
                                    </p:anim>
                                    <p:animEffect transition="in" filter="fade">
                                      <p:cBhvr>
                                        <p:cTn id="59" dur="500"/>
                                        <p:tgtEl>
                                          <p:spTgt spid="10"/>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6"/>
                                        </p:tgtEl>
                                        <p:attrNameLst>
                                          <p:attrName>style.visibility</p:attrName>
                                        </p:attrNameLst>
                                      </p:cBhvr>
                                      <p:to>
                                        <p:strVal val="visible"/>
                                      </p:to>
                                    </p:set>
                                    <p:anim calcmode="lin" valueType="num">
                                      <p:cBhvr>
                                        <p:cTn id="64" dur="500" fill="hold"/>
                                        <p:tgtEl>
                                          <p:spTgt spid="6"/>
                                        </p:tgtEl>
                                        <p:attrNameLst>
                                          <p:attrName>ppt_w</p:attrName>
                                        </p:attrNameLst>
                                      </p:cBhvr>
                                      <p:tavLst>
                                        <p:tav tm="0">
                                          <p:val>
                                            <p:fltVal val="0"/>
                                          </p:val>
                                        </p:tav>
                                        <p:tav tm="100000">
                                          <p:val>
                                            <p:strVal val="#ppt_w"/>
                                          </p:val>
                                        </p:tav>
                                      </p:tavLst>
                                    </p:anim>
                                    <p:anim calcmode="lin" valueType="num">
                                      <p:cBhvr>
                                        <p:cTn id="65" dur="500" fill="hold"/>
                                        <p:tgtEl>
                                          <p:spTgt spid="6"/>
                                        </p:tgtEl>
                                        <p:attrNameLst>
                                          <p:attrName>ppt_h</p:attrName>
                                        </p:attrNameLst>
                                      </p:cBhvr>
                                      <p:tavLst>
                                        <p:tav tm="0">
                                          <p:val>
                                            <p:fltVal val="0"/>
                                          </p:val>
                                        </p:tav>
                                        <p:tav tm="100000">
                                          <p:val>
                                            <p:strVal val="#ppt_h"/>
                                          </p:val>
                                        </p:tav>
                                      </p:tavLst>
                                    </p:anim>
                                    <p:animEffect transition="in" filter="fade">
                                      <p:cBhvr>
                                        <p:cTn id="66" dur="500"/>
                                        <p:tgtEl>
                                          <p:spTgt spid="6"/>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7"/>
                                        </p:tgtEl>
                                        <p:attrNameLst>
                                          <p:attrName>style.visibility</p:attrName>
                                        </p:attrNameLst>
                                      </p:cBhvr>
                                      <p:to>
                                        <p:strVal val="visible"/>
                                      </p:to>
                                    </p:set>
                                    <p:anim calcmode="lin" valueType="num">
                                      <p:cBhvr>
                                        <p:cTn id="71" dur="500" fill="hold"/>
                                        <p:tgtEl>
                                          <p:spTgt spid="7"/>
                                        </p:tgtEl>
                                        <p:attrNameLst>
                                          <p:attrName>ppt_w</p:attrName>
                                        </p:attrNameLst>
                                      </p:cBhvr>
                                      <p:tavLst>
                                        <p:tav tm="0">
                                          <p:val>
                                            <p:fltVal val="0"/>
                                          </p:val>
                                        </p:tav>
                                        <p:tav tm="100000">
                                          <p:val>
                                            <p:strVal val="#ppt_w"/>
                                          </p:val>
                                        </p:tav>
                                      </p:tavLst>
                                    </p:anim>
                                    <p:anim calcmode="lin" valueType="num">
                                      <p:cBhvr>
                                        <p:cTn id="72" dur="500" fill="hold"/>
                                        <p:tgtEl>
                                          <p:spTgt spid="7"/>
                                        </p:tgtEl>
                                        <p:attrNameLst>
                                          <p:attrName>ppt_h</p:attrName>
                                        </p:attrNameLst>
                                      </p:cBhvr>
                                      <p:tavLst>
                                        <p:tav tm="0">
                                          <p:val>
                                            <p:fltVal val="0"/>
                                          </p:val>
                                        </p:tav>
                                        <p:tav tm="100000">
                                          <p:val>
                                            <p:strVal val="#ppt_h"/>
                                          </p:val>
                                        </p:tav>
                                      </p:tavLst>
                                    </p:anim>
                                    <p:animEffect transition="in" filter="fade">
                                      <p:cBhvr>
                                        <p:cTn id="73" dur="500"/>
                                        <p:tgtEl>
                                          <p:spTgt spid="7"/>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grpId="0" nodeType="clickEffect">
                                  <p:stCondLst>
                                    <p:cond delay="0"/>
                                  </p:stCondLst>
                                  <p:childTnLst>
                                    <p:set>
                                      <p:cBhvr>
                                        <p:cTn id="77" dur="1" fill="hold">
                                          <p:stCondLst>
                                            <p:cond delay="0"/>
                                          </p:stCondLst>
                                        </p:cTn>
                                        <p:tgtEl>
                                          <p:spTgt spid="8"/>
                                        </p:tgtEl>
                                        <p:attrNameLst>
                                          <p:attrName>style.visibility</p:attrName>
                                        </p:attrNameLst>
                                      </p:cBhvr>
                                      <p:to>
                                        <p:strVal val="visible"/>
                                      </p:to>
                                    </p:set>
                                    <p:anim calcmode="lin" valueType="num">
                                      <p:cBhvr>
                                        <p:cTn id="78" dur="500" fill="hold"/>
                                        <p:tgtEl>
                                          <p:spTgt spid="8"/>
                                        </p:tgtEl>
                                        <p:attrNameLst>
                                          <p:attrName>ppt_w</p:attrName>
                                        </p:attrNameLst>
                                      </p:cBhvr>
                                      <p:tavLst>
                                        <p:tav tm="0">
                                          <p:val>
                                            <p:fltVal val="0"/>
                                          </p:val>
                                        </p:tav>
                                        <p:tav tm="100000">
                                          <p:val>
                                            <p:strVal val="#ppt_w"/>
                                          </p:val>
                                        </p:tav>
                                      </p:tavLst>
                                    </p:anim>
                                    <p:anim calcmode="lin" valueType="num">
                                      <p:cBhvr>
                                        <p:cTn id="79" dur="500" fill="hold"/>
                                        <p:tgtEl>
                                          <p:spTgt spid="8"/>
                                        </p:tgtEl>
                                        <p:attrNameLst>
                                          <p:attrName>ppt_h</p:attrName>
                                        </p:attrNameLst>
                                      </p:cBhvr>
                                      <p:tavLst>
                                        <p:tav tm="0">
                                          <p:val>
                                            <p:fltVal val="0"/>
                                          </p:val>
                                        </p:tav>
                                        <p:tav tm="100000">
                                          <p:val>
                                            <p:strVal val="#ppt_h"/>
                                          </p:val>
                                        </p:tav>
                                      </p:tavLst>
                                    </p:anim>
                                    <p:animEffect transition="in" filter="fade">
                                      <p:cBhvr>
                                        <p:cTn id="8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0" grpId="0" animBg="1"/>
      <p:bldP spid="6" grpId="0" animBg="1"/>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F6744A-9DE3-4D1A-A4CB-7658651CEC83}"/>
              </a:ext>
            </a:extLst>
          </p:cNvPr>
          <p:cNvSpPr>
            <a:spLocks noGrp="1"/>
          </p:cNvSpPr>
          <p:nvPr>
            <p:ph type="title"/>
          </p:nvPr>
        </p:nvSpPr>
        <p:spPr/>
        <p:txBody>
          <a:bodyPr/>
          <a:lstStyle/>
          <a:p>
            <a:r>
              <a:rPr kumimoji="1" lang="ja-JP" altLang="en-US" dirty="0"/>
              <a:t>生活文化に組み込んだ「生活防災」は強い！</a:t>
            </a:r>
          </a:p>
        </p:txBody>
      </p:sp>
      <p:sp>
        <p:nvSpPr>
          <p:cNvPr id="3" name="コンテンツ プレースホルダー 2">
            <a:extLst>
              <a:ext uri="{FF2B5EF4-FFF2-40B4-BE49-F238E27FC236}">
                <a16:creationId xmlns:a16="http://schemas.microsoft.com/office/drawing/2014/main" id="{F0475C00-407B-4F41-A1E2-5DE832D0F69E}"/>
              </a:ext>
            </a:extLst>
          </p:cNvPr>
          <p:cNvSpPr>
            <a:spLocks noGrp="1"/>
          </p:cNvSpPr>
          <p:nvPr>
            <p:ph idx="1"/>
          </p:nvPr>
        </p:nvSpPr>
        <p:spPr>
          <a:xfrm>
            <a:off x="457200" y="908720"/>
            <a:ext cx="8507288" cy="5217443"/>
          </a:xfrm>
        </p:spPr>
        <p:txBody>
          <a:bodyPr/>
          <a:lstStyle/>
          <a:p>
            <a:r>
              <a:rPr kumimoji="1" lang="ja-JP" altLang="en-US" sz="3200" dirty="0"/>
              <a:t>防災を</a:t>
            </a:r>
            <a:r>
              <a:rPr kumimoji="1" lang="ja-JP" altLang="en-US" sz="3200" dirty="0">
                <a:highlight>
                  <a:srgbClr val="FFFF00"/>
                </a:highlight>
              </a:rPr>
              <a:t>生活文化に組み込む</a:t>
            </a:r>
            <a:r>
              <a:rPr kumimoji="1" lang="ja-JP" altLang="en-US" sz="3200" dirty="0"/>
              <a:t>「</a:t>
            </a:r>
            <a:r>
              <a:rPr kumimoji="1" lang="ja-JP" altLang="en-US" sz="3200" dirty="0">
                <a:solidFill>
                  <a:srgbClr val="FF0000"/>
                </a:solidFill>
              </a:rPr>
              <a:t>生活防災</a:t>
            </a:r>
            <a:r>
              <a:rPr kumimoji="1" lang="ja-JP" altLang="en-US" sz="3200" dirty="0"/>
              <a:t>」</a:t>
            </a:r>
          </a:p>
          <a:p>
            <a:r>
              <a:rPr kumimoji="1" lang="ja-JP" altLang="en-US" dirty="0"/>
              <a:t>次世代に</a:t>
            </a:r>
            <a:r>
              <a:rPr kumimoji="1" lang="ja-JP" altLang="en-US" dirty="0">
                <a:solidFill>
                  <a:srgbClr val="FF0000"/>
                </a:solidFill>
              </a:rPr>
              <a:t>今より良くして受け渡すこと</a:t>
            </a:r>
            <a:r>
              <a:rPr kumimoji="1" lang="ja-JP" altLang="en-US" dirty="0"/>
              <a:t>を目標</a:t>
            </a:r>
          </a:p>
          <a:p>
            <a:pPr lvl="1"/>
            <a:r>
              <a:rPr kumimoji="1" lang="ja-JP" altLang="en-US" dirty="0"/>
              <a:t>世代間の垣根を越えた活動</a:t>
            </a:r>
          </a:p>
          <a:p>
            <a:pPr lvl="1"/>
            <a:r>
              <a:rPr kumimoji="1" lang="ja-JP" altLang="en-US" dirty="0"/>
              <a:t>地域のスムーズなバージョンアップが図れる</a:t>
            </a:r>
          </a:p>
          <a:p>
            <a:r>
              <a:rPr kumimoji="1" lang="ja-JP" altLang="en-US" dirty="0"/>
              <a:t>バージョンアップは？</a:t>
            </a:r>
            <a:endParaRPr kumimoji="1" lang="en-US" altLang="ja-JP" dirty="0"/>
          </a:p>
          <a:p>
            <a:r>
              <a:rPr kumimoji="1" lang="ja-JP" altLang="en-US" dirty="0">
                <a:solidFill>
                  <a:srgbClr val="FF0000"/>
                </a:solidFill>
                <a:highlight>
                  <a:srgbClr val="FFFF00"/>
                </a:highlight>
              </a:rPr>
              <a:t>日々の暮らしの中で毎日行う！</a:t>
            </a:r>
          </a:p>
          <a:p>
            <a:r>
              <a:rPr kumimoji="1" lang="ja-JP" altLang="en-US" dirty="0"/>
              <a:t>防災をやることが当たり前になる</a:t>
            </a:r>
          </a:p>
          <a:p>
            <a:r>
              <a:rPr kumimoji="1" lang="ja-JP" altLang="en-US" dirty="0"/>
              <a:t>そうすれば</a:t>
            </a:r>
            <a:r>
              <a:rPr kumimoji="1" lang="ja-JP" altLang="en-US" u="sng" dirty="0">
                <a:solidFill>
                  <a:srgbClr val="008000"/>
                </a:solidFill>
              </a:rPr>
              <a:t>不意の災害にリスクの軽減</a:t>
            </a:r>
            <a:r>
              <a:rPr kumimoji="1" lang="ja-JP" altLang="en-US" dirty="0"/>
              <a:t>となる</a:t>
            </a:r>
          </a:p>
          <a:p>
            <a:r>
              <a:rPr kumimoji="1" lang="ja-JP" altLang="en-US" dirty="0"/>
              <a:t>そこには「</a:t>
            </a:r>
            <a:r>
              <a:rPr kumimoji="1" lang="ja-JP" altLang="en-US" dirty="0">
                <a:solidFill>
                  <a:srgbClr val="FF0000"/>
                </a:solidFill>
                <a:highlight>
                  <a:srgbClr val="FFFF00"/>
                </a:highlight>
              </a:rPr>
              <a:t>地域共助の真髄</a:t>
            </a:r>
            <a:r>
              <a:rPr kumimoji="1" lang="ja-JP" altLang="en-US" dirty="0"/>
              <a:t>」がある</a:t>
            </a:r>
          </a:p>
        </p:txBody>
      </p:sp>
      <p:pic>
        <p:nvPicPr>
          <p:cNvPr id="5" name="図 4" descr="アイコン が含まれている画像&#10;&#10;自動的に生成された説明">
            <a:extLst>
              <a:ext uri="{FF2B5EF4-FFF2-40B4-BE49-F238E27FC236}">
                <a16:creationId xmlns:a16="http://schemas.microsoft.com/office/drawing/2014/main" id="{0CD91AD8-BDBB-4D82-AD76-4516F88F34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20272" y="3071323"/>
            <a:ext cx="1944216" cy="1932551"/>
          </a:xfrm>
          <a:prstGeom prst="rect">
            <a:avLst/>
          </a:prstGeom>
        </p:spPr>
      </p:pic>
      <p:sp>
        <p:nvSpPr>
          <p:cNvPr id="7" name="楕円 6">
            <a:extLst>
              <a:ext uri="{FF2B5EF4-FFF2-40B4-BE49-F238E27FC236}">
                <a16:creationId xmlns:a16="http://schemas.microsoft.com/office/drawing/2014/main" id="{85467C17-3F41-4058-8202-94E1A7A755B2}"/>
              </a:ext>
            </a:extLst>
          </p:cNvPr>
          <p:cNvSpPr/>
          <p:nvPr/>
        </p:nvSpPr>
        <p:spPr bwMode="auto">
          <a:xfrm>
            <a:off x="611560" y="1030288"/>
            <a:ext cx="7344816" cy="5256584"/>
          </a:xfrm>
          <a:prstGeom prst="ellipse">
            <a:avLst/>
          </a:prstGeom>
          <a:solidFill>
            <a:srgbClr val="0000FF"/>
          </a:solidFill>
          <a:ln w="9525">
            <a:noFill/>
            <a:miter lim="800000"/>
            <a:headEnd/>
            <a:tailEnd/>
          </a:ln>
          <a:effectLst/>
        </p:spPr>
        <p:txBody>
          <a:bodyPr wrap="none" rtlCol="0" anchor="ctr"/>
          <a:lstStyle/>
          <a:p>
            <a:pPr algn="ctr"/>
            <a:r>
              <a:rPr lang="ja-JP" altLang="en-US" sz="5400" dirty="0">
                <a:solidFill>
                  <a:schemeClr val="bg1"/>
                </a:solidFill>
                <a:latin typeface="AR P悠々ゴシック体E" panose="040B0900000000000000" pitchFamily="50" charset="-128"/>
                <a:ea typeface="AR P悠々ゴシック体E" panose="040B0900000000000000" pitchFamily="50" charset="-128"/>
              </a:rPr>
              <a:t>他者との繋がりが</a:t>
            </a:r>
          </a:p>
          <a:p>
            <a:pPr algn="ctr"/>
            <a:r>
              <a:rPr kumimoji="1" lang="ja-JP" altLang="en-US" sz="5400" dirty="0">
                <a:solidFill>
                  <a:schemeClr val="bg1"/>
                </a:solidFill>
                <a:latin typeface="AR P悠々ゴシック体E" panose="040B0900000000000000" pitchFamily="50" charset="-128"/>
                <a:ea typeface="AR P悠々ゴシック体E" panose="040B0900000000000000" pitchFamily="50" charset="-128"/>
              </a:rPr>
              <a:t>「</a:t>
            </a:r>
            <a:r>
              <a:rPr kumimoji="1" lang="ja-JP" altLang="en-US" sz="5400" dirty="0">
                <a:solidFill>
                  <a:srgbClr val="FFFF00"/>
                </a:solidFill>
                <a:latin typeface="AR P悠々ゴシック体E" panose="040B0900000000000000" pitchFamily="50" charset="-128"/>
                <a:ea typeface="AR P悠々ゴシック体E" panose="040B0900000000000000" pitchFamily="50" charset="-128"/>
              </a:rPr>
              <a:t>考える</a:t>
            </a:r>
            <a:r>
              <a:rPr kumimoji="1" lang="ja-JP" altLang="en-US" sz="5400" dirty="0">
                <a:solidFill>
                  <a:schemeClr val="bg1"/>
                </a:solidFill>
                <a:latin typeface="AR P悠々ゴシック体E" panose="040B0900000000000000" pitchFamily="50" charset="-128"/>
                <a:ea typeface="AR P悠々ゴシック体E" panose="040B0900000000000000" pitchFamily="50" charset="-128"/>
              </a:rPr>
              <a:t>」</a:t>
            </a:r>
          </a:p>
          <a:p>
            <a:pPr algn="ctr"/>
            <a:r>
              <a:rPr kumimoji="1" lang="ja-JP" altLang="en-US" sz="5400" dirty="0">
                <a:solidFill>
                  <a:schemeClr val="bg1"/>
                </a:solidFill>
                <a:latin typeface="AR P悠々ゴシック体E" panose="040B0900000000000000" pitchFamily="50" charset="-128"/>
                <a:ea typeface="AR P悠々ゴシック体E" panose="040B0900000000000000" pitchFamily="50" charset="-128"/>
              </a:rPr>
              <a:t>第一歩となり</a:t>
            </a:r>
          </a:p>
          <a:p>
            <a:pPr algn="ctr"/>
            <a:r>
              <a:rPr kumimoji="1" lang="ja-JP" altLang="en-US" sz="5400" dirty="0">
                <a:solidFill>
                  <a:srgbClr val="FFFF00"/>
                </a:solidFill>
                <a:latin typeface="AR P悠々ゴシック体E" panose="040B0900000000000000" pitchFamily="50" charset="-128"/>
                <a:ea typeface="AR P悠々ゴシック体E" panose="040B0900000000000000" pitchFamily="50" charset="-128"/>
              </a:rPr>
              <a:t>知識を拡充する</a:t>
            </a:r>
            <a:endParaRPr kumimoji="1" lang="en-US" altLang="ja-JP" sz="5400" dirty="0">
              <a:solidFill>
                <a:srgbClr val="FFFF00"/>
              </a:solidFill>
              <a:latin typeface="AR P悠々ゴシック体E" panose="040B0900000000000000" pitchFamily="50" charset="-128"/>
              <a:ea typeface="AR P悠々ゴシック体E" panose="040B0900000000000000" pitchFamily="50" charset="-128"/>
            </a:endParaRPr>
          </a:p>
        </p:txBody>
      </p:sp>
      <p:sp>
        <p:nvSpPr>
          <p:cNvPr id="6" name="楕円 5">
            <a:extLst>
              <a:ext uri="{FF2B5EF4-FFF2-40B4-BE49-F238E27FC236}">
                <a16:creationId xmlns:a16="http://schemas.microsoft.com/office/drawing/2014/main" id="{5B874ED0-F709-4B54-94A4-815DD16CEE34}"/>
              </a:ext>
            </a:extLst>
          </p:cNvPr>
          <p:cNvSpPr/>
          <p:nvPr/>
        </p:nvSpPr>
        <p:spPr bwMode="auto">
          <a:xfrm>
            <a:off x="611560" y="1030288"/>
            <a:ext cx="7344816" cy="5256584"/>
          </a:xfrm>
          <a:prstGeom prst="ellipse">
            <a:avLst/>
          </a:prstGeom>
          <a:solidFill>
            <a:srgbClr val="FF0000"/>
          </a:solidFill>
          <a:ln w="9525">
            <a:noFill/>
            <a:miter lim="800000"/>
            <a:headEnd/>
            <a:tailEnd/>
          </a:ln>
          <a:effectLst/>
        </p:spPr>
        <p:txBody>
          <a:bodyPr wrap="none" rtlCol="0" anchor="ctr"/>
          <a:lstStyle/>
          <a:p>
            <a:pPr algn="ctr"/>
            <a:r>
              <a:rPr lang="ja-JP" altLang="en-US" sz="5400" dirty="0">
                <a:solidFill>
                  <a:schemeClr val="bg1"/>
                </a:solidFill>
                <a:latin typeface="AR P悠々ゴシック体E" panose="040B0900000000000000" pitchFamily="50" charset="-128"/>
                <a:ea typeface="AR P悠々ゴシック体E" panose="040B0900000000000000" pitchFamily="50" charset="-128"/>
              </a:rPr>
              <a:t>他者との会話が</a:t>
            </a:r>
          </a:p>
          <a:p>
            <a:pPr algn="ctr"/>
            <a:r>
              <a:rPr kumimoji="1" lang="ja-JP" altLang="en-US" sz="5400" dirty="0">
                <a:solidFill>
                  <a:schemeClr val="bg1"/>
                </a:solidFill>
                <a:latin typeface="AR P悠々ゴシック体E" panose="040B0900000000000000" pitchFamily="50" charset="-128"/>
                <a:ea typeface="AR P悠々ゴシック体E" panose="040B0900000000000000" pitchFamily="50" charset="-128"/>
              </a:rPr>
              <a:t>日々の</a:t>
            </a:r>
          </a:p>
          <a:p>
            <a:pPr algn="ctr"/>
            <a:r>
              <a:rPr kumimoji="1" lang="ja-JP" altLang="en-US" sz="5400" dirty="0">
                <a:solidFill>
                  <a:srgbClr val="FFFF00"/>
                </a:solidFill>
                <a:latin typeface="AR P悠々ゴシック体E" panose="040B0900000000000000" pitchFamily="50" charset="-128"/>
                <a:ea typeface="AR P悠々ゴシック体E" panose="040B0900000000000000" pitchFamily="50" charset="-128"/>
              </a:rPr>
              <a:t>あなたの</a:t>
            </a:r>
          </a:p>
          <a:p>
            <a:pPr algn="ctr"/>
            <a:r>
              <a:rPr kumimoji="1" lang="ja-JP" altLang="en-US" sz="5400" dirty="0">
                <a:solidFill>
                  <a:srgbClr val="FFFF00"/>
                </a:solidFill>
                <a:latin typeface="AR P悠々ゴシック体E" panose="040B0900000000000000" pitchFamily="50" charset="-128"/>
                <a:ea typeface="AR P悠々ゴシック体E" panose="040B0900000000000000" pitchFamily="50" charset="-128"/>
              </a:rPr>
              <a:t>バージョンアップ！</a:t>
            </a:r>
            <a:endParaRPr kumimoji="1" lang="en-US" altLang="ja-JP" sz="5400" dirty="0">
              <a:solidFill>
                <a:srgbClr val="FFFF00"/>
              </a:solidFill>
              <a:latin typeface="AR P悠々ゴシック体E" panose="040B0900000000000000" pitchFamily="50" charset="-128"/>
              <a:ea typeface="AR P悠々ゴシック体E" panose="040B0900000000000000" pitchFamily="50" charset="-128"/>
            </a:endParaRPr>
          </a:p>
        </p:txBody>
      </p:sp>
      <p:sp>
        <p:nvSpPr>
          <p:cNvPr id="4" name="楕円 3">
            <a:extLst>
              <a:ext uri="{FF2B5EF4-FFF2-40B4-BE49-F238E27FC236}">
                <a16:creationId xmlns:a16="http://schemas.microsoft.com/office/drawing/2014/main" id="{4CABC0EF-2E06-417A-9725-7249AF133FD3}"/>
              </a:ext>
            </a:extLst>
          </p:cNvPr>
          <p:cNvSpPr/>
          <p:nvPr/>
        </p:nvSpPr>
        <p:spPr bwMode="auto">
          <a:xfrm>
            <a:off x="6048164" y="325624"/>
            <a:ext cx="2916324" cy="2916324"/>
          </a:xfrm>
          <a:prstGeom prst="ellipse">
            <a:avLst/>
          </a:prstGeom>
          <a:solidFill>
            <a:srgbClr val="FFFF00"/>
          </a:solidFill>
          <a:ln w="9525">
            <a:noFill/>
            <a:miter lim="800000"/>
            <a:headEnd/>
            <a:tailEnd/>
          </a:ln>
          <a:effectLst/>
        </p:spPr>
        <p:txBody>
          <a:bodyPr wrap="none" rtlCol="0" anchor="ctr"/>
          <a:lstStyle/>
          <a:p>
            <a:pPr algn="ctr"/>
            <a:r>
              <a:rPr kumimoji="1" lang="ja-JP" altLang="en-US" sz="3600" dirty="0">
                <a:solidFill>
                  <a:srgbClr val="FF0000"/>
                </a:solidFill>
                <a:latin typeface="AR悠々ゴシック体E" panose="040B0909000000000000" pitchFamily="49" charset="-128"/>
                <a:ea typeface="AR悠々ゴシック体E" panose="040B0909000000000000" pitchFamily="49" charset="-128"/>
              </a:rPr>
              <a:t>習慣づける</a:t>
            </a:r>
          </a:p>
        </p:txBody>
      </p:sp>
    </p:spTree>
    <p:extLst>
      <p:ext uri="{BB962C8B-B14F-4D97-AF65-F5344CB8AC3E}">
        <p14:creationId xmlns:p14="http://schemas.microsoft.com/office/powerpoint/2010/main" val="2998737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p:cTn id="38" dur="1000" fill="hold"/>
                                        <p:tgtEl>
                                          <p:spTgt spid="4"/>
                                        </p:tgtEl>
                                        <p:attrNameLst>
                                          <p:attrName>ppt_w</p:attrName>
                                        </p:attrNameLst>
                                      </p:cBhvr>
                                      <p:tavLst>
                                        <p:tav tm="0">
                                          <p:val>
                                            <p:fltVal val="0"/>
                                          </p:val>
                                        </p:tav>
                                        <p:tav tm="100000">
                                          <p:val>
                                            <p:strVal val="#ppt_w"/>
                                          </p:val>
                                        </p:tav>
                                      </p:tavLst>
                                    </p:anim>
                                    <p:anim calcmode="lin" valueType="num">
                                      <p:cBhvr>
                                        <p:cTn id="39" dur="1000" fill="hold"/>
                                        <p:tgtEl>
                                          <p:spTgt spid="4"/>
                                        </p:tgtEl>
                                        <p:attrNameLst>
                                          <p:attrName>ppt_h</p:attrName>
                                        </p:attrNameLst>
                                      </p:cBhvr>
                                      <p:tavLst>
                                        <p:tav tm="0">
                                          <p:val>
                                            <p:fltVal val="0"/>
                                          </p:val>
                                        </p:tav>
                                        <p:tav tm="100000">
                                          <p:val>
                                            <p:strVal val="#ppt_h"/>
                                          </p:val>
                                        </p:tav>
                                      </p:tavLst>
                                    </p:anim>
                                    <p:anim calcmode="lin" valueType="num">
                                      <p:cBhvr>
                                        <p:cTn id="40" dur="1000" fill="hold"/>
                                        <p:tgtEl>
                                          <p:spTgt spid="4"/>
                                        </p:tgtEl>
                                        <p:attrNameLst>
                                          <p:attrName>style.rotation</p:attrName>
                                        </p:attrNameLst>
                                      </p:cBhvr>
                                      <p:tavLst>
                                        <p:tav tm="0">
                                          <p:val>
                                            <p:fltVal val="90"/>
                                          </p:val>
                                        </p:tav>
                                        <p:tav tm="100000">
                                          <p:val>
                                            <p:fltVal val="0"/>
                                          </p:val>
                                        </p:tav>
                                      </p:tavLst>
                                    </p:anim>
                                    <p:animEffect transition="in" filter="fade">
                                      <p:cBhvr>
                                        <p:cTn id="41" dur="10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
                                            <p:txEl>
                                              <p:pRg st="6" end="6"/>
                                            </p:txEl>
                                          </p:spTgt>
                                        </p:tgtEl>
                                        <p:attrNameLst>
                                          <p:attrName>style.visibility</p:attrName>
                                        </p:attrNameLst>
                                      </p:cBhvr>
                                      <p:to>
                                        <p:strVal val="visible"/>
                                      </p:to>
                                    </p:set>
                                    <p:animEffect transition="in" filter="fade">
                                      <p:cBhvr>
                                        <p:cTn id="46" dur="500"/>
                                        <p:tgtEl>
                                          <p:spTgt spid="3">
                                            <p:txEl>
                                              <p:pRg st="6" end="6"/>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
                                            <p:txEl>
                                              <p:pRg st="7" end="7"/>
                                            </p:txEl>
                                          </p:spTgt>
                                        </p:tgtEl>
                                        <p:attrNameLst>
                                          <p:attrName>style.visibility</p:attrName>
                                        </p:attrNameLst>
                                      </p:cBhvr>
                                      <p:to>
                                        <p:strVal val="visible"/>
                                      </p:to>
                                    </p:set>
                                    <p:animEffect transition="in" filter="fade">
                                      <p:cBhvr>
                                        <p:cTn id="51" dur="500"/>
                                        <p:tgtEl>
                                          <p:spTgt spid="3">
                                            <p:txEl>
                                              <p:pRg st="7" end="7"/>
                                            </p:txEl>
                                          </p:spTgt>
                                        </p:tgtEl>
                                      </p:cBhvr>
                                    </p:animEffect>
                                  </p:childTnLst>
                                </p:cTn>
                              </p:par>
                              <p:par>
                                <p:cTn id="52" presetID="1" presetClass="exit" presetSubtype="0" fill="hold" grpId="1" nodeType="withEffect">
                                  <p:stCondLst>
                                    <p:cond delay="0"/>
                                  </p:stCondLst>
                                  <p:childTnLst>
                                    <p:set>
                                      <p:cBhvr>
                                        <p:cTn id="53" dur="1" fill="hold">
                                          <p:stCondLst>
                                            <p:cond delay="0"/>
                                          </p:stCondLst>
                                        </p:cTn>
                                        <p:tgtEl>
                                          <p:spTgt spid="4"/>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3">
                                            <p:txEl>
                                              <p:pRg st="8" end="8"/>
                                            </p:txEl>
                                          </p:spTgt>
                                        </p:tgtEl>
                                        <p:attrNameLst>
                                          <p:attrName>style.visibility</p:attrName>
                                        </p:attrNameLst>
                                      </p:cBhvr>
                                      <p:to>
                                        <p:strVal val="visible"/>
                                      </p:to>
                                    </p:set>
                                    <p:animEffect transition="in" filter="fade">
                                      <p:cBhvr>
                                        <p:cTn id="58" dur="500"/>
                                        <p:tgtEl>
                                          <p:spTgt spid="3">
                                            <p:txEl>
                                              <p:pRg st="8" end="8"/>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 calcmode="lin" valueType="num">
                                      <p:cBhvr>
                                        <p:cTn id="63" dur="500" fill="hold"/>
                                        <p:tgtEl>
                                          <p:spTgt spid="7"/>
                                        </p:tgtEl>
                                        <p:attrNameLst>
                                          <p:attrName>ppt_w</p:attrName>
                                        </p:attrNameLst>
                                      </p:cBhvr>
                                      <p:tavLst>
                                        <p:tav tm="0">
                                          <p:val>
                                            <p:fltVal val="0"/>
                                          </p:val>
                                        </p:tav>
                                        <p:tav tm="100000">
                                          <p:val>
                                            <p:strVal val="#ppt_w"/>
                                          </p:val>
                                        </p:tav>
                                      </p:tavLst>
                                    </p:anim>
                                    <p:anim calcmode="lin" valueType="num">
                                      <p:cBhvr>
                                        <p:cTn id="64" dur="500" fill="hold"/>
                                        <p:tgtEl>
                                          <p:spTgt spid="7"/>
                                        </p:tgtEl>
                                        <p:attrNameLst>
                                          <p:attrName>ppt_h</p:attrName>
                                        </p:attrNameLst>
                                      </p:cBhvr>
                                      <p:tavLst>
                                        <p:tav tm="0">
                                          <p:val>
                                            <p:fltVal val="0"/>
                                          </p:val>
                                        </p:tav>
                                        <p:tav tm="100000">
                                          <p:val>
                                            <p:strVal val="#ppt_h"/>
                                          </p:val>
                                        </p:tav>
                                      </p:tavLst>
                                    </p:anim>
                                    <p:animEffect transition="in" filter="fade">
                                      <p:cBhvr>
                                        <p:cTn id="65" dur="500"/>
                                        <p:tgtEl>
                                          <p:spTgt spid="7"/>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6"/>
                                        </p:tgtEl>
                                        <p:attrNameLst>
                                          <p:attrName>style.visibility</p:attrName>
                                        </p:attrNameLst>
                                      </p:cBhvr>
                                      <p:to>
                                        <p:strVal val="visible"/>
                                      </p:to>
                                    </p:set>
                                    <p:anim calcmode="lin" valueType="num">
                                      <p:cBhvr>
                                        <p:cTn id="70" dur="500" fill="hold"/>
                                        <p:tgtEl>
                                          <p:spTgt spid="6"/>
                                        </p:tgtEl>
                                        <p:attrNameLst>
                                          <p:attrName>ppt_w</p:attrName>
                                        </p:attrNameLst>
                                      </p:cBhvr>
                                      <p:tavLst>
                                        <p:tav tm="0">
                                          <p:val>
                                            <p:fltVal val="0"/>
                                          </p:val>
                                        </p:tav>
                                        <p:tav tm="100000">
                                          <p:val>
                                            <p:strVal val="#ppt_w"/>
                                          </p:val>
                                        </p:tav>
                                      </p:tavLst>
                                    </p:anim>
                                    <p:anim calcmode="lin" valueType="num">
                                      <p:cBhvr>
                                        <p:cTn id="71" dur="500" fill="hold"/>
                                        <p:tgtEl>
                                          <p:spTgt spid="6"/>
                                        </p:tgtEl>
                                        <p:attrNameLst>
                                          <p:attrName>ppt_h</p:attrName>
                                        </p:attrNameLst>
                                      </p:cBhvr>
                                      <p:tavLst>
                                        <p:tav tm="0">
                                          <p:val>
                                            <p:fltVal val="0"/>
                                          </p:val>
                                        </p:tav>
                                        <p:tav tm="100000">
                                          <p:val>
                                            <p:strVal val="#ppt_h"/>
                                          </p:val>
                                        </p:tav>
                                      </p:tavLst>
                                    </p:anim>
                                    <p:animEffect transition="in" filter="fade">
                                      <p:cBhvr>
                                        <p:cTn id="7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4" grpId="0" animBg="1"/>
      <p:bldP spid="4"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BFA2113-F6EA-44BB-B246-D3FA61BF2D84}"/>
              </a:ext>
            </a:extLst>
          </p:cNvPr>
          <p:cNvSpPr>
            <a:spLocks noGrp="1"/>
          </p:cNvSpPr>
          <p:nvPr>
            <p:ph type="title"/>
          </p:nvPr>
        </p:nvSpPr>
        <p:spPr/>
        <p:txBody>
          <a:bodyPr/>
          <a:lstStyle/>
          <a:p>
            <a:r>
              <a:rPr kumimoji="1" lang="ja-JP" altLang="en-US" dirty="0"/>
              <a:t>自主防災から考える「地域共助」</a:t>
            </a:r>
          </a:p>
        </p:txBody>
      </p:sp>
      <p:sp>
        <p:nvSpPr>
          <p:cNvPr id="3" name="コンテンツ プレースホルダー 2">
            <a:extLst>
              <a:ext uri="{FF2B5EF4-FFF2-40B4-BE49-F238E27FC236}">
                <a16:creationId xmlns:a16="http://schemas.microsoft.com/office/drawing/2014/main" id="{E26FB750-ED1B-4678-BE98-4D4B958938AD}"/>
              </a:ext>
            </a:extLst>
          </p:cNvPr>
          <p:cNvSpPr>
            <a:spLocks noGrp="1"/>
          </p:cNvSpPr>
          <p:nvPr>
            <p:ph idx="1"/>
          </p:nvPr>
        </p:nvSpPr>
        <p:spPr/>
        <p:txBody>
          <a:bodyPr/>
          <a:lstStyle/>
          <a:p>
            <a:r>
              <a:rPr kumimoji="1" lang="ja-JP" altLang="en-US" dirty="0"/>
              <a:t>「</a:t>
            </a:r>
            <a:r>
              <a:rPr kumimoji="1" lang="ja-JP" altLang="en-US" dirty="0">
                <a:highlight>
                  <a:srgbClr val="FFFF00"/>
                </a:highlight>
              </a:rPr>
              <a:t>共助</a:t>
            </a:r>
            <a:r>
              <a:rPr kumimoji="1" lang="ja-JP" altLang="en-US" dirty="0"/>
              <a:t>」とは？</a:t>
            </a:r>
            <a:endParaRPr kumimoji="1" lang="en-US" altLang="ja-JP" dirty="0"/>
          </a:p>
          <a:p>
            <a:pPr lvl="1"/>
            <a:r>
              <a:rPr kumimoji="1" lang="ja-JP" altLang="en-US" dirty="0">
                <a:solidFill>
                  <a:srgbClr val="7030A0"/>
                </a:solidFill>
              </a:rPr>
              <a:t>共に助け合うことではない</a:t>
            </a:r>
            <a:endParaRPr kumimoji="1" lang="en-US" altLang="ja-JP" dirty="0">
              <a:solidFill>
                <a:srgbClr val="7030A0"/>
              </a:solidFill>
            </a:endParaRPr>
          </a:p>
          <a:p>
            <a:pPr lvl="1"/>
            <a:r>
              <a:rPr kumimoji="1" lang="ja-JP" altLang="en-US" dirty="0">
                <a:solidFill>
                  <a:srgbClr val="FF0000"/>
                </a:solidFill>
              </a:rPr>
              <a:t>共に助かること！</a:t>
            </a:r>
            <a:endParaRPr kumimoji="1" lang="en-US" altLang="ja-JP" dirty="0">
              <a:solidFill>
                <a:srgbClr val="FF0000"/>
              </a:solidFill>
            </a:endParaRPr>
          </a:p>
          <a:p>
            <a:r>
              <a:rPr kumimoji="1" lang="ja-JP" altLang="en-US" dirty="0"/>
              <a:t>これを間違えて活動をするから継続できない</a:t>
            </a:r>
          </a:p>
          <a:p>
            <a:r>
              <a:rPr kumimoji="1" lang="ja-JP" altLang="en-US" dirty="0"/>
              <a:t>この違いは「</a:t>
            </a:r>
            <a:r>
              <a:rPr kumimoji="1" lang="ja-JP" altLang="en-US" dirty="0">
                <a:solidFill>
                  <a:srgbClr val="FF0000"/>
                </a:solidFill>
                <a:highlight>
                  <a:srgbClr val="FFFF00"/>
                </a:highlight>
              </a:rPr>
              <a:t>ゴールが違ってしまう</a:t>
            </a:r>
            <a:r>
              <a:rPr lang="ja-JP" altLang="en-US" dirty="0">
                <a:solidFill>
                  <a:srgbClr val="FF0000"/>
                </a:solidFill>
                <a:highlight>
                  <a:srgbClr val="FFFF00"/>
                </a:highlight>
              </a:rPr>
              <a:t>！</a:t>
            </a:r>
            <a:r>
              <a:rPr lang="ja-JP" altLang="en-US" dirty="0"/>
              <a:t>」</a:t>
            </a:r>
            <a:endParaRPr kumimoji="1" lang="en-US" altLang="ja-JP" dirty="0"/>
          </a:p>
          <a:p>
            <a:r>
              <a:rPr kumimoji="1" lang="ja-JP" altLang="en-US" u="sng" dirty="0">
                <a:solidFill>
                  <a:srgbClr val="7030A0"/>
                </a:solidFill>
              </a:rPr>
              <a:t>災害後に助かって良かったね～</a:t>
            </a:r>
            <a:r>
              <a:rPr kumimoji="1" lang="ja-JP" altLang="en-US" u="sng" dirty="0"/>
              <a:t>ではなく</a:t>
            </a:r>
          </a:p>
          <a:p>
            <a:r>
              <a:rPr kumimoji="1" lang="ja-JP" altLang="en-US" u="sng" dirty="0">
                <a:solidFill>
                  <a:srgbClr val="FF0000"/>
                </a:solidFill>
              </a:rPr>
              <a:t>助かることの必然性</a:t>
            </a:r>
            <a:r>
              <a:rPr kumimoji="1" lang="ja-JP" altLang="en-US" dirty="0"/>
              <a:t>を</a:t>
            </a:r>
            <a:r>
              <a:rPr kumimoji="1" lang="ja-JP" altLang="en-US" u="sng" dirty="0"/>
              <a:t>災害発生まで</a:t>
            </a:r>
            <a:r>
              <a:rPr kumimoji="1" lang="ja-JP" altLang="en-US" dirty="0"/>
              <a:t>に考える</a:t>
            </a:r>
          </a:p>
          <a:p>
            <a:r>
              <a:rPr kumimoji="1" lang="ja-JP" altLang="en-US" dirty="0"/>
              <a:t>その為には！</a:t>
            </a:r>
            <a:endParaRPr kumimoji="1" lang="en-US" altLang="ja-JP" dirty="0"/>
          </a:p>
          <a:p>
            <a:r>
              <a:rPr kumimoji="1" lang="ja-JP" altLang="en-US" dirty="0"/>
              <a:t>「</a:t>
            </a:r>
            <a:r>
              <a:rPr kumimoji="1" lang="ja-JP" altLang="en-US" dirty="0">
                <a:solidFill>
                  <a:srgbClr val="FF0000"/>
                </a:solidFill>
                <a:highlight>
                  <a:srgbClr val="FFFF00"/>
                </a:highlight>
              </a:rPr>
              <a:t>地域共助</a:t>
            </a:r>
            <a:r>
              <a:rPr kumimoji="1" lang="ja-JP" altLang="en-US" dirty="0"/>
              <a:t>」の拡充を考える</a:t>
            </a:r>
          </a:p>
        </p:txBody>
      </p:sp>
      <p:pic>
        <p:nvPicPr>
          <p:cNvPr id="5" name="図 4" descr="図形 が含まれている画像&#10;&#10;自動的に生成された説明">
            <a:extLst>
              <a:ext uri="{FF2B5EF4-FFF2-40B4-BE49-F238E27FC236}">
                <a16:creationId xmlns:a16="http://schemas.microsoft.com/office/drawing/2014/main" id="{4B2F9BCE-0145-489D-A53E-4F388137F2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8184" y="728878"/>
            <a:ext cx="2839864" cy="1908034"/>
          </a:xfrm>
          <a:prstGeom prst="rect">
            <a:avLst/>
          </a:prstGeom>
        </p:spPr>
      </p:pic>
      <p:pic>
        <p:nvPicPr>
          <p:cNvPr id="6" name="図 5">
            <a:extLst>
              <a:ext uri="{FF2B5EF4-FFF2-40B4-BE49-F238E27FC236}">
                <a16:creationId xmlns:a16="http://schemas.microsoft.com/office/drawing/2014/main" id="{334F43E5-AFB8-45A7-8C88-3DD4CB05FF3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89451" y="535358"/>
            <a:ext cx="3127896" cy="2101554"/>
          </a:xfrm>
          <a:prstGeom prst="rect">
            <a:avLst/>
          </a:prstGeom>
        </p:spPr>
      </p:pic>
      <p:sp>
        <p:nvSpPr>
          <p:cNvPr id="4" name="乗算記号 3">
            <a:extLst>
              <a:ext uri="{FF2B5EF4-FFF2-40B4-BE49-F238E27FC236}">
                <a16:creationId xmlns:a16="http://schemas.microsoft.com/office/drawing/2014/main" id="{A9D97D79-88DB-447A-97EF-D8517A287B54}"/>
              </a:ext>
            </a:extLst>
          </p:cNvPr>
          <p:cNvSpPr/>
          <p:nvPr/>
        </p:nvSpPr>
        <p:spPr bwMode="auto">
          <a:xfrm>
            <a:off x="634269" y="1358845"/>
            <a:ext cx="720080" cy="720080"/>
          </a:xfrm>
          <a:prstGeom prst="mathMultiply">
            <a:avLst/>
          </a:prstGeom>
          <a:solidFill>
            <a:srgbClr val="7030A0"/>
          </a:solidFill>
          <a:ln w="9525">
            <a:noFill/>
            <a:miter lim="800000"/>
            <a:headEnd/>
            <a:tailEnd/>
          </a:ln>
          <a:effectLst/>
        </p:spPr>
        <p:txBody>
          <a:bodyPr wrap="none" rtlCol="0" anchor="ctr"/>
          <a:lstStyle/>
          <a:p>
            <a:pPr algn="ctr"/>
            <a:endParaRPr kumimoji="1" lang="ja-JP" altLang="en-US"/>
          </a:p>
        </p:txBody>
      </p:sp>
      <p:sp>
        <p:nvSpPr>
          <p:cNvPr id="9" name="楕円 8">
            <a:extLst>
              <a:ext uri="{FF2B5EF4-FFF2-40B4-BE49-F238E27FC236}">
                <a16:creationId xmlns:a16="http://schemas.microsoft.com/office/drawing/2014/main" id="{E9D5ECB7-8FB1-46AD-946F-EE40020F7EC4}"/>
              </a:ext>
            </a:extLst>
          </p:cNvPr>
          <p:cNvSpPr/>
          <p:nvPr/>
        </p:nvSpPr>
        <p:spPr bwMode="auto">
          <a:xfrm>
            <a:off x="778285" y="2062546"/>
            <a:ext cx="432048" cy="432048"/>
          </a:xfrm>
          <a:prstGeom prst="ellipse">
            <a:avLst/>
          </a:prstGeom>
          <a:solidFill>
            <a:schemeClr val="bg1"/>
          </a:solidFill>
          <a:ln w="101600">
            <a:solidFill>
              <a:srgbClr val="FF0000"/>
            </a:solidFill>
            <a:miter lim="800000"/>
            <a:headEnd/>
            <a:tailEnd/>
          </a:ln>
          <a:effectLst/>
        </p:spPr>
        <p:txBody>
          <a:bodyPr wrap="none" rtlCol="0" anchor="ctr"/>
          <a:lstStyle/>
          <a:p>
            <a:pPr algn="ctr"/>
            <a:endParaRPr kumimoji="1" lang="ja-JP" altLang="en-US"/>
          </a:p>
        </p:txBody>
      </p:sp>
    </p:spTree>
    <p:extLst>
      <p:ext uri="{BB962C8B-B14F-4D97-AF65-F5344CB8AC3E}">
        <p14:creationId xmlns:p14="http://schemas.microsoft.com/office/powerpoint/2010/main" val="1467707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500"/>
                            </p:stCondLst>
                            <p:childTnLst>
                              <p:par>
                                <p:cTn id="17" presetID="53" presetClass="entr" presetSubtype="16"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500"/>
                                        <p:tgtEl>
                                          <p:spTgt spid="3">
                                            <p:txEl>
                                              <p:pRg st="2" end="2"/>
                                            </p:txEl>
                                          </p:spTgt>
                                        </p:tgtEl>
                                      </p:cBhvr>
                                    </p:animEffect>
                                  </p:childTnLst>
                                </p:cTn>
                              </p:par>
                              <p:par>
                                <p:cTn id="27" presetID="14" presetClass="entr" presetSubtype="1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randombar(horizontal)">
                                      <p:cBhvr>
                                        <p:cTn id="29" dur="500"/>
                                        <p:tgtEl>
                                          <p:spTgt spid="6"/>
                                        </p:tgtEl>
                                      </p:cBhvr>
                                    </p:animEffect>
                                  </p:childTnLst>
                                </p:cTn>
                              </p:par>
                            </p:childTnLst>
                          </p:cTn>
                        </p:par>
                        <p:par>
                          <p:cTn id="30" fill="hold">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animEffect transition="in" filter="fade">
                                      <p:cBhvr>
                                        <p:cTn id="40" dur="500"/>
                                        <p:tgtEl>
                                          <p:spTgt spid="3">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4" end="4"/>
                                            </p:txEl>
                                          </p:spTgt>
                                        </p:tgtEl>
                                        <p:attrNameLst>
                                          <p:attrName>style.visibility</p:attrName>
                                        </p:attrNameLst>
                                      </p:cBhvr>
                                      <p:to>
                                        <p:strVal val="visible"/>
                                      </p:to>
                                    </p:set>
                                    <p:animEffect transition="in" filter="fade">
                                      <p:cBhvr>
                                        <p:cTn id="45" dur="500"/>
                                        <p:tgtEl>
                                          <p:spTgt spid="3">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
                                            <p:txEl>
                                              <p:pRg st="5" end="5"/>
                                            </p:txEl>
                                          </p:spTgt>
                                        </p:tgtEl>
                                        <p:attrNameLst>
                                          <p:attrName>style.visibility</p:attrName>
                                        </p:attrNameLst>
                                      </p:cBhvr>
                                      <p:to>
                                        <p:strVal val="visible"/>
                                      </p:to>
                                    </p:set>
                                    <p:animEffect transition="in" filter="fade">
                                      <p:cBhvr>
                                        <p:cTn id="50" dur="500"/>
                                        <p:tgtEl>
                                          <p:spTgt spid="3">
                                            <p:txEl>
                                              <p:pRg st="5" end="5"/>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fade">
                                      <p:cBhvr>
                                        <p:cTn id="55" dur="500"/>
                                        <p:tgtEl>
                                          <p:spTgt spid="3">
                                            <p:txEl>
                                              <p:pRg st="6" end="6"/>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3">
                                            <p:txEl>
                                              <p:pRg st="7" end="7"/>
                                            </p:txEl>
                                          </p:spTgt>
                                        </p:tgtEl>
                                        <p:attrNameLst>
                                          <p:attrName>style.visibility</p:attrName>
                                        </p:attrNameLst>
                                      </p:cBhvr>
                                      <p:to>
                                        <p:strVal val="visible"/>
                                      </p:to>
                                    </p:set>
                                    <p:animEffect transition="in" filter="fade">
                                      <p:cBhvr>
                                        <p:cTn id="60" dur="500"/>
                                        <p:tgtEl>
                                          <p:spTgt spid="3">
                                            <p:txEl>
                                              <p:pRg st="7" end="7"/>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
                                            <p:txEl>
                                              <p:pRg st="8" end="8"/>
                                            </p:txEl>
                                          </p:spTgt>
                                        </p:tgtEl>
                                        <p:attrNameLst>
                                          <p:attrName>style.visibility</p:attrName>
                                        </p:attrNameLst>
                                      </p:cBhvr>
                                      <p:to>
                                        <p:strVal val="visible"/>
                                      </p:to>
                                    </p:set>
                                    <p:animEffect transition="in" filter="fade">
                                      <p:cBhvr>
                                        <p:cTn id="65"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8D33730-22E7-4B71-BC14-9F6AD69807E7}"/>
              </a:ext>
            </a:extLst>
          </p:cNvPr>
          <p:cNvSpPr>
            <a:spLocks noGrp="1"/>
          </p:cNvSpPr>
          <p:nvPr>
            <p:ph type="title"/>
          </p:nvPr>
        </p:nvSpPr>
        <p:spPr/>
        <p:txBody>
          <a:bodyPr/>
          <a:lstStyle/>
          <a:p>
            <a:r>
              <a:rPr kumimoji="1" lang="ja-JP" altLang="en-US" dirty="0"/>
              <a:t>「地域共助」の拡充</a:t>
            </a:r>
          </a:p>
        </p:txBody>
      </p:sp>
      <p:sp>
        <p:nvSpPr>
          <p:cNvPr id="3" name="コンテンツ プレースホルダー 2">
            <a:extLst>
              <a:ext uri="{FF2B5EF4-FFF2-40B4-BE49-F238E27FC236}">
                <a16:creationId xmlns:a16="http://schemas.microsoft.com/office/drawing/2014/main" id="{2AAA1ABB-5FD7-4EF1-97C8-816A9666A6FB}"/>
              </a:ext>
            </a:extLst>
          </p:cNvPr>
          <p:cNvSpPr>
            <a:spLocks noGrp="1"/>
          </p:cNvSpPr>
          <p:nvPr>
            <p:ph idx="1"/>
          </p:nvPr>
        </p:nvSpPr>
        <p:spPr>
          <a:xfrm>
            <a:off x="457200" y="908720"/>
            <a:ext cx="8686800" cy="5616624"/>
          </a:xfrm>
        </p:spPr>
        <p:txBody>
          <a:bodyPr/>
          <a:lstStyle/>
          <a:p>
            <a:r>
              <a:rPr kumimoji="1" lang="ja-JP" altLang="en-US" dirty="0"/>
              <a:t>防災訓練を</a:t>
            </a:r>
            <a:r>
              <a:rPr kumimoji="1" lang="en-US" altLang="ja-JP" dirty="0"/>
              <a:t>1000</a:t>
            </a:r>
            <a:r>
              <a:rPr kumimoji="1" lang="ja-JP" altLang="en-US" dirty="0"/>
              <a:t>回やっても、参加する人は毎年・毎回ほぼ同じ→</a:t>
            </a:r>
            <a:r>
              <a:rPr kumimoji="1" lang="ja-JP" altLang="en-US" dirty="0">
                <a:solidFill>
                  <a:srgbClr val="7030A0"/>
                </a:solidFill>
              </a:rPr>
              <a:t>先細りの防災</a:t>
            </a:r>
          </a:p>
          <a:p>
            <a:pPr lvl="1"/>
            <a:r>
              <a:rPr kumimoji="1" lang="ja-JP" altLang="en-US" dirty="0"/>
              <a:t>これでは防災活動は広がらない</a:t>
            </a:r>
          </a:p>
          <a:p>
            <a:r>
              <a:rPr kumimoji="1" lang="ja-JP" altLang="en-US" dirty="0"/>
              <a:t>何故、防災活動をやらなければいけないのかを周知することが</a:t>
            </a:r>
            <a:r>
              <a:rPr kumimoji="1" lang="ja-JP" altLang="en-US" dirty="0">
                <a:solidFill>
                  <a:srgbClr val="FF3300"/>
                </a:solidFill>
              </a:rPr>
              <a:t>一番最初に必要！</a:t>
            </a:r>
          </a:p>
          <a:p>
            <a:r>
              <a:rPr kumimoji="1" lang="ja-JP" altLang="en-US" dirty="0">
                <a:solidFill>
                  <a:srgbClr val="FF0000"/>
                </a:solidFill>
                <a:highlight>
                  <a:srgbClr val="FFFF00"/>
                </a:highlight>
              </a:rPr>
              <a:t>何の為に防災活動をやるのか？</a:t>
            </a:r>
            <a:endParaRPr kumimoji="1" lang="en-US" altLang="ja-JP" dirty="0">
              <a:solidFill>
                <a:srgbClr val="FF0000"/>
              </a:solidFill>
              <a:highlight>
                <a:srgbClr val="FFFF00"/>
              </a:highlight>
            </a:endParaRPr>
          </a:p>
          <a:p>
            <a:r>
              <a:rPr kumimoji="1" lang="ja-JP" altLang="en-US" dirty="0"/>
              <a:t>まずはこの</a:t>
            </a:r>
            <a:r>
              <a:rPr kumimoji="1" lang="ja-JP" altLang="en-US" u="sng" dirty="0">
                <a:solidFill>
                  <a:srgbClr val="008000"/>
                </a:solidFill>
              </a:rPr>
              <a:t>スタートラインを引くこと</a:t>
            </a:r>
            <a:r>
              <a:rPr kumimoji="1" lang="ja-JP" altLang="en-US" dirty="0"/>
              <a:t>からはじめる</a:t>
            </a:r>
          </a:p>
          <a:p>
            <a:r>
              <a:rPr kumimoji="1" lang="ja-JP" altLang="en-US" dirty="0"/>
              <a:t>ここで間違いが多発、だから継続できない</a:t>
            </a:r>
          </a:p>
          <a:p>
            <a:r>
              <a:rPr kumimoji="1" lang="ja-JP" altLang="en-US" dirty="0"/>
              <a:t>間違い･･･「</a:t>
            </a:r>
            <a:r>
              <a:rPr kumimoji="1" lang="ja-JP" altLang="en-US" dirty="0">
                <a:solidFill>
                  <a:schemeClr val="bg1"/>
                </a:solidFill>
                <a:highlight>
                  <a:srgbClr val="800080"/>
                </a:highlight>
              </a:rPr>
              <a:t>災害の為に防災活動をやっている</a:t>
            </a:r>
            <a:r>
              <a:rPr kumimoji="1" lang="ja-JP" altLang="en-US" dirty="0"/>
              <a:t>」</a:t>
            </a:r>
          </a:p>
          <a:p>
            <a:r>
              <a:rPr kumimoji="1" lang="ja-JP" altLang="en-US" dirty="0"/>
              <a:t>ここが大きな誤り！</a:t>
            </a:r>
            <a:r>
              <a:rPr kumimoji="1" lang="ja-JP" altLang="en-US" u="sng" dirty="0">
                <a:solidFill>
                  <a:srgbClr val="7030A0"/>
                </a:solidFill>
              </a:rPr>
              <a:t>スタートラインの引き違い！</a:t>
            </a:r>
          </a:p>
        </p:txBody>
      </p:sp>
      <p:pic>
        <p:nvPicPr>
          <p:cNvPr id="7" name="図 6" descr="挿絵 が含まれている画像&#10;&#10;自動的に生成された説明">
            <a:extLst>
              <a:ext uri="{FF2B5EF4-FFF2-40B4-BE49-F238E27FC236}">
                <a16:creationId xmlns:a16="http://schemas.microsoft.com/office/drawing/2014/main" id="{26CAEEEB-D095-4763-9F66-C56A754E16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32240" y="1556792"/>
            <a:ext cx="2242046" cy="1106915"/>
          </a:xfrm>
          <a:prstGeom prst="rect">
            <a:avLst/>
          </a:prstGeom>
        </p:spPr>
      </p:pic>
      <p:pic>
        <p:nvPicPr>
          <p:cNvPr id="9" name="図 8">
            <a:extLst>
              <a:ext uri="{FF2B5EF4-FFF2-40B4-BE49-F238E27FC236}">
                <a16:creationId xmlns:a16="http://schemas.microsoft.com/office/drawing/2014/main" id="{7683B30B-6344-4367-A26F-63313C402D6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732240" y="3009249"/>
            <a:ext cx="2242045" cy="1211839"/>
          </a:xfrm>
          <a:prstGeom prst="rect">
            <a:avLst/>
          </a:prstGeom>
        </p:spPr>
      </p:pic>
      <p:pic>
        <p:nvPicPr>
          <p:cNvPr id="6" name="図 5">
            <a:extLst>
              <a:ext uri="{FF2B5EF4-FFF2-40B4-BE49-F238E27FC236}">
                <a16:creationId xmlns:a16="http://schemas.microsoft.com/office/drawing/2014/main" id="{2AE2902A-C63A-4492-BB74-E8F8D8B0158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732241" y="3010060"/>
            <a:ext cx="2242044" cy="1211839"/>
          </a:xfrm>
          <a:prstGeom prst="rect">
            <a:avLst/>
          </a:prstGeom>
        </p:spPr>
      </p:pic>
    </p:spTree>
    <p:extLst>
      <p:ext uri="{BB962C8B-B14F-4D97-AF65-F5344CB8AC3E}">
        <p14:creationId xmlns:p14="http://schemas.microsoft.com/office/powerpoint/2010/main" val="4241261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500"/>
                                        <p:tgtEl>
                                          <p:spTgt spid="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500"/>
                                        <p:tgtEl>
                                          <p:spTgt spid="3">
                                            <p:txEl>
                                              <p:pRg st="4" end="4"/>
                                            </p:txEl>
                                          </p:spTgt>
                                        </p:tgtEl>
                                      </p:cBhvr>
                                    </p:animEffect>
                                  </p:childTnLst>
                                </p:cTn>
                              </p:par>
                              <p:par>
                                <p:cTn id="30" presetID="53" presetClass="entr" presetSubtype="16"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fade">
                                      <p:cBhvr>
                                        <p:cTn id="39" dur="500"/>
                                        <p:tgtEl>
                                          <p:spTgt spid="3">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fade">
                                      <p:cBhvr>
                                        <p:cTn id="44" dur="500"/>
                                        <p:tgtEl>
                                          <p:spTgt spid="3">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500"/>
                                        <p:tgtEl>
                                          <p:spTgt spid="3">
                                            <p:txEl>
                                              <p:pRg st="7" end="7"/>
                                            </p:txEl>
                                          </p:spTgt>
                                        </p:tgtEl>
                                      </p:cBhvr>
                                    </p:animEffect>
                                  </p:childTnLst>
                                </p:cTn>
                              </p:par>
                              <p:par>
                                <p:cTn id="50" presetID="53" presetClass="entr" presetSubtype="16" fill="hold" nodeType="withEffect">
                                  <p:stCondLst>
                                    <p:cond delay="0"/>
                                  </p:stCondLst>
                                  <p:childTnLst>
                                    <p:set>
                                      <p:cBhvr>
                                        <p:cTn id="51" dur="1" fill="hold">
                                          <p:stCondLst>
                                            <p:cond delay="0"/>
                                          </p:stCondLst>
                                        </p:cTn>
                                        <p:tgtEl>
                                          <p:spTgt spid="6"/>
                                        </p:tgtEl>
                                        <p:attrNameLst>
                                          <p:attrName>style.visibility</p:attrName>
                                        </p:attrNameLst>
                                      </p:cBhvr>
                                      <p:to>
                                        <p:strVal val="visible"/>
                                      </p:to>
                                    </p:set>
                                    <p:anim calcmode="lin" valueType="num">
                                      <p:cBhvr>
                                        <p:cTn id="52" dur="500" fill="hold"/>
                                        <p:tgtEl>
                                          <p:spTgt spid="6"/>
                                        </p:tgtEl>
                                        <p:attrNameLst>
                                          <p:attrName>ppt_w</p:attrName>
                                        </p:attrNameLst>
                                      </p:cBhvr>
                                      <p:tavLst>
                                        <p:tav tm="0">
                                          <p:val>
                                            <p:fltVal val="0"/>
                                          </p:val>
                                        </p:tav>
                                        <p:tav tm="100000">
                                          <p:val>
                                            <p:strVal val="#ppt_w"/>
                                          </p:val>
                                        </p:tav>
                                      </p:tavLst>
                                    </p:anim>
                                    <p:anim calcmode="lin" valueType="num">
                                      <p:cBhvr>
                                        <p:cTn id="53" dur="500" fill="hold"/>
                                        <p:tgtEl>
                                          <p:spTgt spid="6"/>
                                        </p:tgtEl>
                                        <p:attrNameLst>
                                          <p:attrName>ppt_h</p:attrName>
                                        </p:attrNameLst>
                                      </p:cBhvr>
                                      <p:tavLst>
                                        <p:tav tm="0">
                                          <p:val>
                                            <p:fltVal val="0"/>
                                          </p:val>
                                        </p:tav>
                                        <p:tav tm="100000">
                                          <p:val>
                                            <p:strVal val="#ppt_h"/>
                                          </p:val>
                                        </p:tav>
                                      </p:tavLst>
                                    </p:anim>
                                    <p:animEffect transition="in" filter="fade">
                                      <p:cBhvr>
                                        <p:cTn id="5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AB64911-8CDB-4F8A-A2E2-6ABFFE597A55}"/>
              </a:ext>
            </a:extLst>
          </p:cNvPr>
          <p:cNvSpPr>
            <a:spLocks noGrp="1"/>
          </p:cNvSpPr>
          <p:nvPr>
            <p:ph type="title"/>
          </p:nvPr>
        </p:nvSpPr>
        <p:spPr/>
        <p:txBody>
          <a:bodyPr/>
          <a:lstStyle/>
          <a:p>
            <a:r>
              <a:rPr kumimoji="1" lang="ja-JP" altLang="en-US" dirty="0"/>
              <a:t>防災活動の目指すゴール</a:t>
            </a:r>
          </a:p>
        </p:txBody>
      </p:sp>
      <p:sp>
        <p:nvSpPr>
          <p:cNvPr id="3" name="コンテンツ プレースホルダー 2">
            <a:extLst>
              <a:ext uri="{FF2B5EF4-FFF2-40B4-BE49-F238E27FC236}">
                <a16:creationId xmlns:a16="http://schemas.microsoft.com/office/drawing/2014/main" id="{498C7558-21E3-4FCB-A3D2-0B9DCD75D24A}"/>
              </a:ext>
            </a:extLst>
          </p:cNvPr>
          <p:cNvSpPr>
            <a:spLocks noGrp="1"/>
          </p:cNvSpPr>
          <p:nvPr>
            <p:ph idx="1"/>
          </p:nvPr>
        </p:nvSpPr>
        <p:spPr>
          <a:xfrm>
            <a:off x="457200" y="908720"/>
            <a:ext cx="8507288" cy="5217443"/>
          </a:xfrm>
        </p:spPr>
        <p:txBody>
          <a:bodyPr/>
          <a:lstStyle/>
          <a:p>
            <a:r>
              <a:rPr kumimoji="1" lang="ja-JP" altLang="en-US" dirty="0"/>
              <a:t>大切なことは！</a:t>
            </a:r>
            <a:endParaRPr kumimoji="1" lang="en-US" altLang="ja-JP" dirty="0"/>
          </a:p>
          <a:p>
            <a:r>
              <a:rPr kumimoji="1" lang="ja-JP" altLang="en-US" dirty="0"/>
              <a:t>「</a:t>
            </a:r>
            <a:r>
              <a:rPr kumimoji="1" lang="ja-JP" altLang="en-US" dirty="0">
                <a:solidFill>
                  <a:schemeClr val="bg1"/>
                </a:solidFill>
                <a:highlight>
                  <a:srgbClr val="0000FF"/>
                </a:highlight>
              </a:rPr>
              <a:t>災害の為に防災活動はやらない！</a:t>
            </a:r>
            <a:r>
              <a:rPr kumimoji="1" lang="ja-JP" altLang="en-US" dirty="0"/>
              <a:t>」</a:t>
            </a:r>
            <a:endParaRPr kumimoji="1" lang="en-US" altLang="ja-JP" dirty="0"/>
          </a:p>
          <a:p>
            <a:r>
              <a:rPr kumimoji="1" lang="ja-JP" altLang="en-US" dirty="0"/>
              <a:t>目指すゴールは「</a:t>
            </a:r>
            <a:r>
              <a:rPr kumimoji="1" lang="ja-JP" altLang="en-US" dirty="0">
                <a:solidFill>
                  <a:srgbClr val="0000FF"/>
                </a:solidFill>
              </a:rPr>
              <a:t>災害対応</a:t>
            </a:r>
            <a:r>
              <a:rPr kumimoji="1" lang="ja-JP" altLang="en-US" dirty="0"/>
              <a:t>」ではなく</a:t>
            </a:r>
          </a:p>
          <a:p>
            <a:r>
              <a:rPr kumimoji="1" lang="ja-JP" altLang="en-US" dirty="0"/>
              <a:t>ゴールは「</a:t>
            </a:r>
            <a:r>
              <a:rPr kumimoji="1" lang="ja-JP" altLang="en-US" dirty="0">
                <a:solidFill>
                  <a:srgbClr val="FFFF00"/>
                </a:solidFill>
                <a:highlight>
                  <a:srgbClr val="FF0000"/>
                </a:highlight>
              </a:rPr>
              <a:t>自分の大切な人を守ること</a:t>
            </a:r>
            <a:r>
              <a:rPr kumimoji="1" lang="ja-JP" altLang="en-US" dirty="0"/>
              <a:t>」</a:t>
            </a:r>
          </a:p>
          <a:p>
            <a:r>
              <a:rPr kumimoji="1" lang="ja-JP" altLang="en-US" dirty="0"/>
              <a:t>その為に</a:t>
            </a:r>
            <a:r>
              <a:rPr kumimoji="1" lang="ja-JP" altLang="en-US" u="sng" dirty="0"/>
              <a:t>自分も死なない</a:t>
            </a:r>
            <a:endParaRPr kumimoji="1" lang="en-US" altLang="ja-JP" u="sng" dirty="0"/>
          </a:p>
          <a:p>
            <a:r>
              <a:rPr kumimoji="1" lang="ja-JP" altLang="en-US" dirty="0"/>
              <a:t>その為に</a:t>
            </a:r>
            <a:r>
              <a:rPr kumimoji="1" lang="ja-JP" altLang="en-US" u="sng" dirty="0"/>
              <a:t>自分は何をすれば良いのかを探る！</a:t>
            </a:r>
          </a:p>
          <a:p>
            <a:r>
              <a:rPr kumimoji="1" lang="ja-JP" altLang="en-US" dirty="0"/>
              <a:t>その「</a:t>
            </a:r>
            <a:r>
              <a:rPr kumimoji="1" lang="ja-JP" altLang="en-US" dirty="0">
                <a:solidFill>
                  <a:srgbClr val="FF0000"/>
                </a:solidFill>
                <a:highlight>
                  <a:srgbClr val="FFFF00"/>
                </a:highlight>
              </a:rPr>
              <a:t>学び</a:t>
            </a:r>
            <a:r>
              <a:rPr kumimoji="1" lang="ja-JP" altLang="en-US" dirty="0"/>
              <a:t>」を行うことが重要</a:t>
            </a:r>
          </a:p>
          <a:p>
            <a:r>
              <a:rPr kumimoji="1" lang="ja-JP" altLang="en-US" dirty="0"/>
              <a:t>これを行わず</a:t>
            </a:r>
            <a:r>
              <a:rPr kumimoji="1" lang="ja-JP" altLang="en-US" dirty="0">
                <a:solidFill>
                  <a:srgbClr val="0000FF"/>
                </a:solidFill>
              </a:rPr>
              <a:t>防災訓練を何回やっても無意味</a:t>
            </a:r>
          </a:p>
          <a:p>
            <a:r>
              <a:rPr kumimoji="1" lang="ja-JP" altLang="en-US" dirty="0"/>
              <a:t>では、</a:t>
            </a:r>
            <a:r>
              <a:rPr kumimoji="1" lang="ja-JP" altLang="en-US" u="sng" dirty="0">
                <a:solidFill>
                  <a:srgbClr val="FF0000"/>
                </a:solidFill>
              </a:rPr>
              <a:t>どのような学びが必要</a:t>
            </a:r>
            <a:r>
              <a:rPr kumimoji="1" lang="ja-JP" altLang="en-US" dirty="0"/>
              <a:t>なのか？</a:t>
            </a:r>
          </a:p>
        </p:txBody>
      </p:sp>
      <p:pic>
        <p:nvPicPr>
          <p:cNvPr id="5" name="図 4" descr="カップ, レゴ, テーブル, おもちゃ が含まれている画像&#10;&#10;自動的に生成された説明">
            <a:extLst>
              <a:ext uri="{FF2B5EF4-FFF2-40B4-BE49-F238E27FC236}">
                <a16:creationId xmlns:a16="http://schemas.microsoft.com/office/drawing/2014/main" id="{D01C1668-D8C9-453C-B89D-F155D9E30E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16216" y="44624"/>
            <a:ext cx="2729880" cy="2200966"/>
          </a:xfrm>
          <a:prstGeom prst="rect">
            <a:avLst/>
          </a:prstGeom>
        </p:spPr>
      </p:pic>
    </p:spTree>
    <p:extLst>
      <p:ext uri="{BB962C8B-B14F-4D97-AF65-F5344CB8AC3E}">
        <p14:creationId xmlns:p14="http://schemas.microsoft.com/office/powerpoint/2010/main" val="776989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500"/>
                                        <p:tgtEl>
                                          <p:spTgt spid="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500"/>
                                        <p:tgtEl>
                                          <p:spTgt spid="3">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fade">
                                      <p:cBhvr>
                                        <p:cTn id="46" dur="500"/>
                                        <p:tgtEl>
                                          <p:spTgt spid="3">
                                            <p:txEl>
                                              <p:pRg st="7" end="7"/>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animEffect transition="in" filter="fade">
                                      <p:cBhvr>
                                        <p:cTn id="5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ダイアグラム&#10;&#10;自動的に生成された説明">
            <a:extLst>
              <a:ext uri="{FF2B5EF4-FFF2-40B4-BE49-F238E27FC236}">
                <a16:creationId xmlns:a16="http://schemas.microsoft.com/office/drawing/2014/main" id="{954CF9B7-893D-404E-B12F-E6EF731AAD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6296" y="404664"/>
            <a:ext cx="1835696" cy="1670484"/>
          </a:xfrm>
          <a:prstGeom prst="rect">
            <a:avLst/>
          </a:prstGeom>
        </p:spPr>
      </p:pic>
      <p:sp>
        <p:nvSpPr>
          <p:cNvPr id="2" name="タイトル 1">
            <a:extLst>
              <a:ext uri="{FF2B5EF4-FFF2-40B4-BE49-F238E27FC236}">
                <a16:creationId xmlns:a16="http://schemas.microsoft.com/office/drawing/2014/main" id="{B2C17F95-CD94-4EA3-9D1E-D9C7D33EB6E2}"/>
              </a:ext>
            </a:extLst>
          </p:cNvPr>
          <p:cNvSpPr>
            <a:spLocks noGrp="1"/>
          </p:cNvSpPr>
          <p:nvPr>
            <p:ph type="title"/>
          </p:nvPr>
        </p:nvSpPr>
        <p:spPr/>
        <p:txBody>
          <a:bodyPr/>
          <a:lstStyle/>
          <a:p>
            <a:r>
              <a:rPr kumimoji="1" lang="ja-JP" altLang="en-US" dirty="0"/>
              <a:t>地域共助には「組織論」の応用が近道</a:t>
            </a:r>
          </a:p>
        </p:txBody>
      </p:sp>
      <p:sp>
        <p:nvSpPr>
          <p:cNvPr id="3" name="コンテンツ プレースホルダー 2">
            <a:extLst>
              <a:ext uri="{FF2B5EF4-FFF2-40B4-BE49-F238E27FC236}">
                <a16:creationId xmlns:a16="http://schemas.microsoft.com/office/drawing/2014/main" id="{32A95AF1-DB74-4BDD-A202-166E06381C44}"/>
              </a:ext>
            </a:extLst>
          </p:cNvPr>
          <p:cNvSpPr>
            <a:spLocks noGrp="1"/>
          </p:cNvSpPr>
          <p:nvPr>
            <p:ph idx="1"/>
          </p:nvPr>
        </p:nvSpPr>
        <p:spPr>
          <a:xfrm>
            <a:off x="457200" y="908720"/>
            <a:ext cx="8507288" cy="5217443"/>
          </a:xfrm>
        </p:spPr>
        <p:txBody>
          <a:bodyPr/>
          <a:lstStyle/>
          <a:p>
            <a:r>
              <a:rPr kumimoji="1" lang="ja-JP" altLang="en-US" dirty="0"/>
              <a:t>確かに「</a:t>
            </a:r>
            <a:r>
              <a:rPr kumimoji="1" lang="ja-JP" altLang="en-US" dirty="0">
                <a:solidFill>
                  <a:srgbClr val="0000FF"/>
                </a:solidFill>
              </a:rPr>
              <a:t>災害を知らずして</a:t>
            </a:r>
            <a:r>
              <a:rPr kumimoji="1" lang="ja-JP" altLang="en-US" dirty="0"/>
              <a:t>」といわれるが</a:t>
            </a:r>
          </a:p>
          <a:p>
            <a:r>
              <a:rPr kumimoji="1" lang="ja-JP" altLang="en-US" dirty="0"/>
              <a:t>災害なんて</a:t>
            </a:r>
            <a:r>
              <a:rPr kumimoji="1" lang="en-US" altLang="ja-JP" dirty="0"/>
              <a:t>『</a:t>
            </a:r>
            <a:r>
              <a:rPr kumimoji="1" lang="ja-JP" altLang="en-US" dirty="0"/>
              <a:t>誰もが大変</a:t>
            </a:r>
            <a:r>
              <a:rPr kumimoji="1" lang="ja-JP" altLang="en-US" dirty="0">
                <a:solidFill>
                  <a:srgbClr val="7030A0"/>
                </a:solidFill>
              </a:rPr>
              <a:t>イヤ</a:t>
            </a:r>
            <a:r>
              <a:rPr kumimoji="1" lang="ja-JP" altLang="en-US" dirty="0"/>
              <a:t>なもの</a:t>
            </a:r>
            <a:r>
              <a:rPr kumimoji="1" lang="en-US" altLang="ja-JP" dirty="0"/>
              <a:t>』</a:t>
            </a:r>
            <a:endParaRPr kumimoji="1" lang="ja-JP" altLang="en-US" dirty="0"/>
          </a:p>
          <a:p>
            <a:r>
              <a:rPr kumimoji="1" lang="ja-JP" altLang="en-US" dirty="0"/>
              <a:t>誰もが</a:t>
            </a:r>
            <a:r>
              <a:rPr kumimoji="1" lang="ja-JP" altLang="en-US" dirty="0">
                <a:solidFill>
                  <a:srgbClr val="7030A0"/>
                </a:solidFill>
              </a:rPr>
              <a:t>イヤ</a:t>
            </a:r>
            <a:r>
              <a:rPr kumimoji="1" lang="ja-JP" altLang="en-US" dirty="0"/>
              <a:t>なものの為には継続した活動は？</a:t>
            </a:r>
            <a:br>
              <a:rPr kumimoji="1" lang="en-US" altLang="ja-JP" dirty="0"/>
            </a:br>
            <a:r>
              <a:rPr kumimoji="1" lang="ja-JP" altLang="en-US" dirty="0">
                <a:solidFill>
                  <a:srgbClr val="0000FF"/>
                </a:solidFill>
              </a:rPr>
              <a:t>できない！</a:t>
            </a:r>
          </a:p>
          <a:p>
            <a:r>
              <a:rPr kumimoji="1" lang="ja-JP" altLang="en-US" u="sng" dirty="0"/>
              <a:t>大好きなものを根幹に置き</a:t>
            </a:r>
            <a:r>
              <a:rPr kumimoji="1" lang="ja-JP" altLang="en-US" dirty="0"/>
              <a:t>「</a:t>
            </a:r>
            <a:r>
              <a:rPr kumimoji="1" lang="ja-JP" altLang="en-US" dirty="0">
                <a:solidFill>
                  <a:srgbClr val="FF0000"/>
                </a:solidFill>
                <a:highlight>
                  <a:srgbClr val="FFFF00"/>
                </a:highlight>
              </a:rPr>
              <a:t>強い型</a:t>
            </a:r>
            <a:r>
              <a:rPr kumimoji="1" lang="ja-JP" altLang="en-US" dirty="0"/>
              <a:t>」をつくる</a:t>
            </a:r>
          </a:p>
          <a:p>
            <a:r>
              <a:rPr kumimoji="1" lang="ja-JP" altLang="en-US" dirty="0"/>
              <a:t>活動の中心に「</a:t>
            </a:r>
            <a:r>
              <a:rPr kumimoji="1" lang="ja-JP" altLang="en-US" dirty="0">
                <a:solidFill>
                  <a:srgbClr val="FFFF00"/>
                </a:solidFill>
                <a:highlight>
                  <a:srgbClr val="FF0000"/>
                </a:highlight>
              </a:rPr>
              <a:t>自分の大切な人を守る</a:t>
            </a:r>
            <a:r>
              <a:rPr kumimoji="1" lang="ja-JP" altLang="en-US" dirty="0"/>
              <a:t>」掲げる</a:t>
            </a:r>
          </a:p>
          <a:p>
            <a:r>
              <a:rPr kumimoji="1" lang="ja-JP" altLang="en-US" dirty="0"/>
              <a:t>この「強い型」は、 人として「</a:t>
            </a:r>
            <a:r>
              <a:rPr kumimoji="1" lang="ja-JP" altLang="en-US" u="sng" dirty="0">
                <a:solidFill>
                  <a:srgbClr val="FF0000"/>
                </a:solidFill>
              </a:rPr>
              <a:t>正しい</a:t>
            </a:r>
            <a:r>
              <a:rPr lang="ja-JP" altLang="en-US" u="sng" dirty="0">
                <a:solidFill>
                  <a:srgbClr val="FF0000"/>
                </a:solidFill>
              </a:rPr>
              <a:t>動き</a:t>
            </a:r>
            <a:r>
              <a:rPr lang="ja-JP" altLang="en-US" dirty="0"/>
              <a:t>」で</a:t>
            </a:r>
            <a:r>
              <a:rPr kumimoji="1" lang="ja-JP" altLang="en-US" dirty="0"/>
              <a:t>なければならない→</a:t>
            </a:r>
            <a:r>
              <a:rPr kumimoji="1" lang="ja-JP" altLang="en-US" dirty="0">
                <a:solidFill>
                  <a:srgbClr val="7030A0"/>
                </a:solidFill>
              </a:rPr>
              <a:t>身勝手な行動</a:t>
            </a:r>
            <a:r>
              <a:rPr lang="ja-JP" altLang="en-US" dirty="0">
                <a:solidFill>
                  <a:srgbClr val="7030A0"/>
                </a:solidFill>
              </a:rPr>
              <a:t>はダメ</a:t>
            </a:r>
            <a:endParaRPr kumimoji="1" lang="ja-JP" altLang="en-US" dirty="0">
              <a:solidFill>
                <a:srgbClr val="7030A0"/>
              </a:solidFill>
            </a:endParaRPr>
          </a:p>
          <a:p>
            <a:r>
              <a:rPr kumimoji="1" lang="ja-JP" altLang="en-US" dirty="0"/>
              <a:t>そこから波紋のように</a:t>
            </a:r>
            <a:r>
              <a:rPr kumimoji="1" lang="ja-JP" altLang="en-US" dirty="0">
                <a:solidFill>
                  <a:srgbClr val="FF0000"/>
                </a:solidFill>
                <a:highlight>
                  <a:srgbClr val="FFFF00"/>
                </a:highlight>
              </a:rPr>
              <a:t>同心円的に感染させる</a:t>
            </a:r>
          </a:p>
          <a:p>
            <a:endParaRPr kumimoji="1" lang="ja-JP" altLang="en-US" dirty="0"/>
          </a:p>
          <a:p>
            <a:endParaRPr kumimoji="1" lang="ja-JP" altLang="en-US" dirty="0"/>
          </a:p>
        </p:txBody>
      </p:sp>
      <p:pic>
        <p:nvPicPr>
          <p:cNvPr id="7" name="図 6" descr="座る, 屋内, 小さい, 皿 が含まれている画像&#10;&#10;自動的に生成された説明">
            <a:extLst>
              <a:ext uri="{FF2B5EF4-FFF2-40B4-BE49-F238E27FC236}">
                <a16:creationId xmlns:a16="http://schemas.microsoft.com/office/drawing/2014/main" id="{AD0BA87C-9A26-4DFD-ADBF-8C566DE26E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0688"/>
            <a:ext cx="9144000" cy="4818888"/>
          </a:xfrm>
          <a:prstGeom prst="ellipse">
            <a:avLst/>
          </a:prstGeom>
          <a:ln>
            <a:noFill/>
          </a:ln>
          <a:effectLst>
            <a:softEdge rad="112500"/>
          </a:effectLst>
        </p:spPr>
      </p:pic>
      <p:sp>
        <p:nvSpPr>
          <p:cNvPr id="4" name="テキスト ボックス 3">
            <a:extLst>
              <a:ext uri="{FF2B5EF4-FFF2-40B4-BE49-F238E27FC236}">
                <a16:creationId xmlns:a16="http://schemas.microsoft.com/office/drawing/2014/main" id="{1277ED3C-8792-4C67-82F2-0395B7598128}"/>
              </a:ext>
            </a:extLst>
          </p:cNvPr>
          <p:cNvSpPr txBox="1"/>
          <p:nvPr/>
        </p:nvSpPr>
        <p:spPr>
          <a:xfrm>
            <a:off x="2950369" y="2636912"/>
            <a:ext cx="3057247" cy="954107"/>
          </a:xfrm>
          <a:prstGeom prst="rect">
            <a:avLst/>
          </a:prstGeom>
          <a:noFill/>
        </p:spPr>
        <p:txBody>
          <a:bodyPr wrap="none" rtlCol="0">
            <a:spAutoFit/>
          </a:bodyPr>
          <a:lstStyle/>
          <a:p>
            <a:pPr algn="ctr"/>
            <a:r>
              <a:rPr kumimoji="1" lang="ja-JP" altLang="en-US" sz="2800" dirty="0">
                <a:solidFill>
                  <a:srgbClr val="FF0000"/>
                </a:solidFill>
                <a:latin typeface="AR悠々ゴシック体E" panose="040B0909000000000000" pitchFamily="49" charset="-128"/>
                <a:ea typeface="AR悠々ゴシック体E" panose="040B0909000000000000" pitchFamily="49" charset="-128"/>
              </a:rPr>
              <a:t>自分の大切な人を</a:t>
            </a:r>
          </a:p>
          <a:p>
            <a:pPr algn="ctr"/>
            <a:r>
              <a:rPr kumimoji="1" lang="ja-JP" altLang="en-US" sz="2800" dirty="0">
                <a:solidFill>
                  <a:srgbClr val="FF0000"/>
                </a:solidFill>
                <a:latin typeface="AR悠々ゴシック体E" panose="040B0909000000000000" pitchFamily="49" charset="-128"/>
                <a:ea typeface="AR悠々ゴシック体E" panose="040B0909000000000000" pitchFamily="49" charset="-128"/>
              </a:rPr>
              <a:t>守ろう</a:t>
            </a:r>
          </a:p>
        </p:txBody>
      </p:sp>
      <p:sp>
        <p:nvSpPr>
          <p:cNvPr id="8" name="テキスト ボックス 7">
            <a:extLst>
              <a:ext uri="{FF2B5EF4-FFF2-40B4-BE49-F238E27FC236}">
                <a16:creationId xmlns:a16="http://schemas.microsoft.com/office/drawing/2014/main" id="{EC62C698-8F5D-4E32-959A-7008BC3D8166}"/>
              </a:ext>
            </a:extLst>
          </p:cNvPr>
          <p:cNvSpPr txBox="1"/>
          <p:nvPr/>
        </p:nvSpPr>
        <p:spPr>
          <a:xfrm>
            <a:off x="5964832" y="3248109"/>
            <a:ext cx="2236510" cy="707886"/>
          </a:xfrm>
          <a:prstGeom prst="rect">
            <a:avLst/>
          </a:prstGeom>
          <a:noFill/>
        </p:spPr>
        <p:txBody>
          <a:bodyPr wrap="none" rtlCol="0">
            <a:spAutoFit/>
          </a:bodyPr>
          <a:lstStyle/>
          <a:p>
            <a:pPr algn="ctr"/>
            <a:r>
              <a:rPr kumimoji="1" lang="ja-JP" altLang="en-US" sz="2000" dirty="0">
                <a:solidFill>
                  <a:srgbClr val="FF0000"/>
                </a:solidFill>
                <a:latin typeface="AR悠々ゴシック体E" panose="040B0909000000000000" pitchFamily="49" charset="-128"/>
                <a:ea typeface="AR悠々ゴシック体E" panose="040B0909000000000000" pitchFamily="49" charset="-128"/>
              </a:rPr>
              <a:t>自分の大切な人を</a:t>
            </a:r>
          </a:p>
          <a:p>
            <a:pPr algn="ctr"/>
            <a:r>
              <a:rPr kumimoji="1" lang="ja-JP" altLang="en-US" sz="2000" dirty="0">
                <a:solidFill>
                  <a:srgbClr val="FF0000"/>
                </a:solidFill>
                <a:latin typeface="AR悠々ゴシック体E" panose="040B0909000000000000" pitchFamily="49" charset="-128"/>
                <a:ea typeface="AR悠々ゴシック体E" panose="040B0909000000000000" pitchFamily="49" charset="-128"/>
              </a:rPr>
              <a:t>守ろう</a:t>
            </a:r>
          </a:p>
        </p:txBody>
      </p:sp>
      <p:sp>
        <p:nvSpPr>
          <p:cNvPr id="9" name="テキスト ボックス 8">
            <a:extLst>
              <a:ext uri="{FF2B5EF4-FFF2-40B4-BE49-F238E27FC236}">
                <a16:creationId xmlns:a16="http://schemas.microsoft.com/office/drawing/2014/main" id="{CE5889B9-E1BB-4245-8896-2FBF86BFC1F6}"/>
              </a:ext>
            </a:extLst>
          </p:cNvPr>
          <p:cNvSpPr txBox="1"/>
          <p:nvPr/>
        </p:nvSpPr>
        <p:spPr>
          <a:xfrm>
            <a:off x="779236" y="1929026"/>
            <a:ext cx="2236510" cy="707886"/>
          </a:xfrm>
          <a:prstGeom prst="rect">
            <a:avLst/>
          </a:prstGeom>
          <a:noFill/>
        </p:spPr>
        <p:txBody>
          <a:bodyPr wrap="none" rtlCol="0">
            <a:spAutoFit/>
          </a:bodyPr>
          <a:lstStyle/>
          <a:p>
            <a:pPr algn="ctr"/>
            <a:r>
              <a:rPr kumimoji="1" lang="ja-JP" altLang="en-US" sz="2000" dirty="0">
                <a:solidFill>
                  <a:srgbClr val="FF0000"/>
                </a:solidFill>
                <a:latin typeface="AR悠々ゴシック体E" panose="040B0909000000000000" pitchFamily="49" charset="-128"/>
                <a:ea typeface="AR悠々ゴシック体E" panose="040B0909000000000000" pitchFamily="49" charset="-128"/>
              </a:rPr>
              <a:t>自分の大切な人を</a:t>
            </a:r>
          </a:p>
          <a:p>
            <a:pPr algn="ctr"/>
            <a:r>
              <a:rPr kumimoji="1" lang="ja-JP" altLang="en-US" sz="2000" dirty="0">
                <a:solidFill>
                  <a:srgbClr val="FF0000"/>
                </a:solidFill>
                <a:latin typeface="AR悠々ゴシック体E" panose="040B0909000000000000" pitchFamily="49" charset="-128"/>
                <a:ea typeface="AR悠々ゴシック体E" panose="040B0909000000000000" pitchFamily="49" charset="-128"/>
              </a:rPr>
              <a:t>守ろう</a:t>
            </a:r>
          </a:p>
        </p:txBody>
      </p:sp>
      <p:sp>
        <p:nvSpPr>
          <p:cNvPr id="10" name="テキスト ボックス 9">
            <a:extLst>
              <a:ext uri="{FF2B5EF4-FFF2-40B4-BE49-F238E27FC236}">
                <a16:creationId xmlns:a16="http://schemas.microsoft.com/office/drawing/2014/main" id="{D2FAE857-F5FD-40D1-80D6-349C810EBE54}"/>
              </a:ext>
            </a:extLst>
          </p:cNvPr>
          <p:cNvSpPr txBox="1"/>
          <p:nvPr/>
        </p:nvSpPr>
        <p:spPr>
          <a:xfrm>
            <a:off x="5266896" y="1492621"/>
            <a:ext cx="2236510" cy="707886"/>
          </a:xfrm>
          <a:prstGeom prst="rect">
            <a:avLst/>
          </a:prstGeom>
          <a:noFill/>
        </p:spPr>
        <p:txBody>
          <a:bodyPr wrap="none" rtlCol="0">
            <a:spAutoFit/>
          </a:bodyPr>
          <a:lstStyle/>
          <a:p>
            <a:pPr algn="ctr"/>
            <a:r>
              <a:rPr kumimoji="1" lang="ja-JP" altLang="en-US" sz="2000" dirty="0">
                <a:solidFill>
                  <a:srgbClr val="FF0000"/>
                </a:solidFill>
                <a:latin typeface="AR悠々ゴシック体E" panose="040B0909000000000000" pitchFamily="49" charset="-128"/>
                <a:ea typeface="AR悠々ゴシック体E" panose="040B0909000000000000" pitchFamily="49" charset="-128"/>
              </a:rPr>
              <a:t>自分の大切な人を</a:t>
            </a:r>
          </a:p>
          <a:p>
            <a:pPr algn="ctr"/>
            <a:r>
              <a:rPr kumimoji="1" lang="ja-JP" altLang="en-US" sz="2000" dirty="0">
                <a:solidFill>
                  <a:srgbClr val="FF0000"/>
                </a:solidFill>
                <a:latin typeface="AR悠々ゴシック体E" panose="040B0909000000000000" pitchFamily="49" charset="-128"/>
                <a:ea typeface="AR悠々ゴシック体E" panose="040B0909000000000000" pitchFamily="49" charset="-128"/>
              </a:rPr>
              <a:t>守ろう</a:t>
            </a:r>
          </a:p>
        </p:txBody>
      </p:sp>
      <p:sp>
        <p:nvSpPr>
          <p:cNvPr id="11" name="テキスト ボックス 10">
            <a:extLst>
              <a:ext uri="{FF2B5EF4-FFF2-40B4-BE49-F238E27FC236}">
                <a16:creationId xmlns:a16="http://schemas.microsoft.com/office/drawing/2014/main" id="{E68E4CF4-1D68-4653-AE8C-D3F93656263C}"/>
              </a:ext>
            </a:extLst>
          </p:cNvPr>
          <p:cNvSpPr txBox="1"/>
          <p:nvPr/>
        </p:nvSpPr>
        <p:spPr>
          <a:xfrm>
            <a:off x="1356320" y="3899744"/>
            <a:ext cx="2236510" cy="707886"/>
          </a:xfrm>
          <a:prstGeom prst="rect">
            <a:avLst/>
          </a:prstGeom>
          <a:noFill/>
        </p:spPr>
        <p:txBody>
          <a:bodyPr wrap="none" rtlCol="0">
            <a:spAutoFit/>
          </a:bodyPr>
          <a:lstStyle/>
          <a:p>
            <a:pPr algn="ctr"/>
            <a:r>
              <a:rPr kumimoji="1" lang="ja-JP" altLang="en-US" sz="2000" dirty="0">
                <a:solidFill>
                  <a:srgbClr val="FF0000"/>
                </a:solidFill>
                <a:latin typeface="AR悠々ゴシック体E" panose="040B0909000000000000" pitchFamily="49" charset="-128"/>
                <a:ea typeface="AR悠々ゴシック体E" panose="040B0909000000000000" pitchFamily="49" charset="-128"/>
              </a:rPr>
              <a:t>自分の大切な人を</a:t>
            </a:r>
          </a:p>
          <a:p>
            <a:pPr algn="ctr"/>
            <a:r>
              <a:rPr kumimoji="1" lang="ja-JP" altLang="en-US" sz="2000" dirty="0">
                <a:solidFill>
                  <a:srgbClr val="FF0000"/>
                </a:solidFill>
                <a:latin typeface="AR悠々ゴシック体E" panose="040B0909000000000000" pitchFamily="49" charset="-128"/>
                <a:ea typeface="AR悠々ゴシック体E" panose="040B0909000000000000" pitchFamily="49" charset="-128"/>
              </a:rPr>
              <a:t>守ろう</a:t>
            </a:r>
          </a:p>
        </p:txBody>
      </p:sp>
      <p:sp>
        <p:nvSpPr>
          <p:cNvPr id="12" name="テキスト ボックス 11">
            <a:extLst>
              <a:ext uri="{FF2B5EF4-FFF2-40B4-BE49-F238E27FC236}">
                <a16:creationId xmlns:a16="http://schemas.microsoft.com/office/drawing/2014/main" id="{7FC73E61-C715-4688-8B6E-083685918616}"/>
              </a:ext>
            </a:extLst>
          </p:cNvPr>
          <p:cNvSpPr txBox="1"/>
          <p:nvPr/>
        </p:nvSpPr>
        <p:spPr>
          <a:xfrm>
            <a:off x="5136068" y="4299854"/>
            <a:ext cx="2236510" cy="707886"/>
          </a:xfrm>
          <a:prstGeom prst="rect">
            <a:avLst/>
          </a:prstGeom>
          <a:noFill/>
        </p:spPr>
        <p:txBody>
          <a:bodyPr wrap="none" rtlCol="0">
            <a:spAutoFit/>
          </a:bodyPr>
          <a:lstStyle/>
          <a:p>
            <a:pPr algn="ctr"/>
            <a:r>
              <a:rPr kumimoji="1" lang="ja-JP" altLang="en-US" sz="2000" dirty="0">
                <a:solidFill>
                  <a:srgbClr val="FF0000"/>
                </a:solidFill>
                <a:latin typeface="AR悠々ゴシック体E" panose="040B0909000000000000" pitchFamily="49" charset="-128"/>
                <a:ea typeface="AR悠々ゴシック体E" panose="040B0909000000000000" pitchFamily="49" charset="-128"/>
              </a:rPr>
              <a:t>自分の大切な人を</a:t>
            </a:r>
          </a:p>
          <a:p>
            <a:pPr algn="ctr"/>
            <a:r>
              <a:rPr kumimoji="1" lang="ja-JP" altLang="en-US" sz="2000" dirty="0">
                <a:solidFill>
                  <a:srgbClr val="FF0000"/>
                </a:solidFill>
                <a:latin typeface="AR悠々ゴシック体E" panose="040B0909000000000000" pitchFamily="49" charset="-128"/>
                <a:ea typeface="AR悠々ゴシック体E" panose="040B0909000000000000" pitchFamily="49" charset="-128"/>
              </a:rPr>
              <a:t>守ろう</a:t>
            </a:r>
          </a:p>
        </p:txBody>
      </p:sp>
      <p:sp>
        <p:nvSpPr>
          <p:cNvPr id="13" name="テキスト ボックス 12">
            <a:extLst>
              <a:ext uri="{FF2B5EF4-FFF2-40B4-BE49-F238E27FC236}">
                <a16:creationId xmlns:a16="http://schemas.microsoft.com/office/drawing/2014/main" id="{083FB77E-C459-4D2C-8CC6-72C201770CC8}"/>
              </a:ext>
            </a:extLst>
          </p:cNvPr>
          <p:cNvSpPr txBox="1"/>
          <p:nvPr/>
        </p:nvSpPr>
        <p:spPr>
          <a:xfrm>
            <a:off x="2763098" y="1120531"/>
            <a:ext cx="2236510" cy="707886"/>
          </a:xfrm>
          <a:prstGeom prst="rect">
            <a:avLst/>
          </a:prstGeom>
          <a:noFill/>
        </p:spPr>
        <p:txBody>
          <a:bodyPr wrap="none" rtlCol="0">
            <a:spAutoFit/>
          </a:bodyPr>
          <a:lstStyle/>
          <a:p>
            <a:pPr algn="ctr"/>
            <a:r>
              <a:rPr kumimoji="1" lang="ja-JP" altLang="en-US" sz="2000" dirty="0">
                <a:solidFill>
                  <a:srgbClr val="FF0000"/>
                </a:solidFill>
                <a:latin typeface="AR悠々ゴシック体E" panose="040B0909000000000000" pitchFamily="49" charset="-128"/>
                <a:ea typeface="AR悠々ゴシック体E" panose="040B0909000000000000" pitchFamily="49" charset="-128"/>
              </a:rPr>
              <a:t>自分の大切な人を</a:t>
            </a:r>
          </a:p>
          <a:p>
            <a:pPr algn="ctr"/>
            <a:r>
              <a:rPr kumimoji="1" lang="ja-JP" altLang="en-US" sz="2000" dirty="0">
                <a:solidFill>
                  <a:srgbClr val="FF0000"/>
                </a:solidFill>
                <a:latin typeface="AR悠々ゴシック体E" panose="040B0909000000000000" pitchFamily="49" charset="-128"/>
                <a:ea typeface="AR悠々ゴシック体E" panose="040B0909000000000000" pitchFamily="49" charset="-128"/>
              </a:rPr>
              <a:t>守ろう</a:t>
            </a:r>
          </a:p>
        </p:txBody>
      </p:sp>
    </p:spTree>
    <p:extLst>
      <p:ext uri="{BB962C8B-B14F-4D97-AF65-F5344CB8AC3E}">
        <p14:creationId xmlns:p14="http://schemas.microsoft.com/office/powerpoint/2010/main" val="2663848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500"/>
                                        <p:tgtEl>
                                          <p:spTgt spid="3">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500"/>
                                        <p:tgtEl>
                                          <p:spTgt spid="3">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500"/>
                                        <p:tgtEl>
                                          <p:spTgt spid="3">
                                            <p:txEl>
                                              <p:pRg st="6" end="6"/>
                                            </p:txEl>
                                          </p:spTgt>
                                        </p:tgtEl>
                                      </p:cBhvr>
                                    </p:animEffect>
                                  </p:childTnLst>
                                </p:cTn>
                              </p:par>
                            </p:childTnLst>
                          </p:cTn>
                        </p:par>
                        <p:par>
                          <p:cTn id="44" fill="hold">
                            <p:stCondLst>
                              <p:cond delay="500"/>
                            </p:stCondLst>
                            <p:childTnLst>
                              <p:par>
                                <p:cTn id="45" presetID="6" presetClass="entr" presetSubtype="32" fill="hold" nodeType="after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circle(out)">
                                      <p:cBhvr>
                                        <p:cTn id="47" dur="2000"/>
                                        <p:tgtEl>
                                          <p:spTgt spid="7"/>
                                        </p:tgtEl>
                                      </p:cBhvr>
                                    </p:animEffect>
                                  </p:childTnLst>
                                </p:cTn>
                              </p:par>
                              <p:par>
                                <p:cTn id="48" presetID="6" presetClass="entr" presetSubtype="32" fill="hold" grpId="0" nodeType="with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circle(out)">
                                      <p:cBhvr>
                                        <p:cTn id="50" dur="500"/>
                                        <p:tgtEl>
                                          <p:spTgt spid="4"/>
                                        </p:tgtEl>
                                      </p:cBhvr>
                                    </p:animEffect>
                                  </p:childTnLst>
                                </p:cTn>
                              </p:par>
                            </p:childTnLst>
                          </p:cTn>
                        </p:par>
                        <p:par>
                          <p:cTn id="51" fill="hold">
                            <p:stCondLst>
                              <p:cond delay="2500"/>
                            </p:stCondLst>
                            <p:childTnLst>
                              <p:par>
                                <p:cTn id="52" presetID="6" presetClass="entr" presetSubtype="32" fill="hold" grpId="0" nodeType="after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circle(out)">
                                      <p:cBhvr>
                                        <p:cTn id="54" dur="500"/>
                                        <p:tgtEl>
                                          <p:spTgt spid="8"/>
                                        </p:tgtEl>
                                      </p:cBhvr>
                                    </p:animEffect>
                                  </p:childTnLst>
                                </p:cTn>
                              </p:par>
                            </p:childTnLst>
                          </p:cTn>
                        </p:par>
                        <p:par>
                          <p:cTn id="55" fill="hold">
                            <p:stCondLst>
                              <p:cond delay="3000"/>
                            </p:stCondLst>
                            <p:childTnLst>
                              <p:par>
                                <p:cTn id="56" presetID="6" presetClass="entr" presetSubtype="32" fill="hold" grpId="0" nodeType="after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circle(out)">
                                      <p:cBhvr>
                                        <p:cTn id="58" dur="500"/>
                                        <p:tgtEl>
                                          <p:spTgt spid="9"/>
                                        </p:tgtEl>
                                      </p:cBhvr>
                                    </p:animEffect>
                                  </p:childTnLst>
                                </p:cTn>
                              </p:par>
                            </p:childTnLst>
                          </p:cTn>
                        </p:par>
                        <p:par>
                          <p:cTn id="59" fill="hold">
                            <p:stCondLst>
                              <p:cond delay="3500"/>
                            </p:stCondLst>
                            <p:childTnLst>
                              <p:par>
                                <p:cTn id="60" presetID="6" presetClass="entr" presetSubtype="32" fill="hold" grpId="0" nodeType="after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circle(out)">
                                      <p:cBhvr>
                                        <p:cTn id="62" dur="500"/>
                                        <p:tgtEl>
                                          <p:spTgt spid="10"/>
                                        </p:tgtEl>
                                      </p:cBhvr>
                                    </p:animEffect>
                                  </p:childTnLst>
                                </p:cTn>
                              </p:par>
                            </p:childTnLst>
                          </p:cTn>
                        </p:par>
                        <p:par>
                          <p:cTn id="63" fill="hold">
                            <p:stCondLst>
                              <p:cond delay="4000"/>
                            </p:stCondLst>
                            <p:childTnLst>
                              <p:par>
                                <p:cTn id="64" presetID="6" presetClass="entr" presetSubtype="32" fill="hold" grpId="0" nodeType="after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circle(out)">
                                      <p:cBhvr>
                                        <p:cTn id="66" dur="500"/>
                                        <p:tgtEl>
                                          <p:spTgt spid="11"/>
                                        </p:tgtEl>
                                      </p:cBhvr>
                                    </p:animEffect>
                                  </p:childTnLst>
                                </p:cTn>
                              </p:par>
                            </p:childTnLst>
                          </p:cTn>
                        </p:par>
                        <p:par>
                          <p:cTn id="67" fill="hold">
                            <p:stCondLst>
                              <p:cond delay="4500"/>
                            </p:stCondLst>
                            <p:childTnLst>
                              <p:par>
                                <p:cTn id="68" presetID="6" presetClass="entr" presetSubtype="32" fill="hold" grpId="0" nodeType="after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circle(out)">
                                      <p:cBhvr>
                                        <p:cTn id="70" dur="500"/>
                                        <p:tgtEl>
                                          <p:spTgt spid="12"/>
                                        </p:tgtEl>
                                      </p:cBhvr>
                                    </p:animEffect>
                                  </p:childTnLst>
                                </p:cTn>
                              </p:par>
                            </p:childTnLst>
                          </p:cTn>
                        </p:par>
                        <p:par>
                          <p:cTn id="71" fill="hold">
                            <p:stCondLst>
                              <p:cond delay="5000"/>
                            </p:stCondLst>
                            <p:childTnLst>
                              <p:par>
                                <p:cTn id="72" presetID="6" presetClass="entr" presetSubtype="32" fill="hold" grpId="0" nodeType="afterEffect">
                                  <p:stCondLst>
                                    <p:cond delay="0"/>
                                  </p:stCondLst>
                                  <p:childTnLst>
                                    <p:set>
                                      <p:cBhvr>
                                        <p:cTn id="73" dur="1" fill="hold">
                                          <p:stCondLst>
                                            <p:cond delay="0"/>
                                          </p:stCondLst>
                                        </p:cTn>
                                        <p:tgtEl>
                                          <p:spTgt spid="13"/>
                                        </p:tgtEl>
                                        <p:attrNameLst>
                                          <p:attrName>style.visibility</p:attrName>
                                        </p:attrNameLst>
                                      </p:cBhvr>
                                      <p:to>
                                        <p:strVal val="visible"/>
                                      </p:to>
                                    </p:set>
                                    <p:animEffect transition="in" filter="circle(out)">
                                      <p:cBhvr>
                                        <p:cTn id="7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P spid="11" grpId="0"/>
      <p:bldP spid="12"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3F36E49-195E-4608-916E-6B52BC01B99A}"/>
              </a:ext>
            </a:extLst>
          </p:cNvPr>
          <p:cNvSpPr>
            <a:spLocks noGrp="1"/>
          </p:cNvSpPr>
          <p:nvPr>
            <p:ph type="title"/>
          </p:nvPr>
        </p:nvSpPr>
        <p:spPr/>
        <p:txBody>
          <a:bodyPr/>
          <a:lstStyle/>
          <a:p>
            <a:r>
              <a:rPr kumimoji="1" lang="ja-JP" altLang="en-US" dirty="0"/>
              <a:t>同心円的な感染力</a:t>
            </a:r>
          </a:p>
        </p:txBody>
      </p:sp>
      <p:sp>
        <p:nvSpPr>
          <p:cNvPr id="3" name="コンテンツ プレースホルダー 2">
            <a:extLst>
              <a:ext uri="{FF2B5EF4-FFF2-40B4-BE49-F238E27FC236}">
                <a16:creationId xmlns:a16="http://schemas.microsoft.com/office/drawing/2014/main" id="{DA56BB7D-4785-4025-9735-A2F43BC0B806}"/>
              </a:ext>
            </a:extLst>
          </p:cNvPr>
          <p:cNvSpPr>
            <a:spLocks noGrp="1"/>
          </p:cNvSpPr>
          <p:nvPr>
            <p:ph idx="1"/>
          </p:nvPr>
        </p:nvSpPr>
        <p:spPr>
          <a:xfrm>
            <a:off x="457200" y="908720"/>
            <a:ext cx="8507288" cy="5217443"/>
          </a:xfrm>
        </p:spPr>
        <p:txBody>
          <a:bodyPr/>
          <a:lstStyle/>
          <a:p>
            <a:r>
              <a:rPr kumimoji="1" lang="ja-JP" altLang="en-US" dirty="0"/>
              <a:t>「</a:t>
            </a:r>
            <a:r>
              <a:rPr kumimoji="1" lang="ja-JP" altLang="en-US" dirty="0">
                <a:solidFill>
                  <a:srgbClr val="FF0000"/>
                </a:solidFill>
              </a:rPr>
              <a:t>強い型</a:t>
            </a:r>
            <a:r>
              <a:rPr kumimoji="1" lang="ja-JP" altLang="en-US" dirty="0"/>
              <a:t>」に感染すれば！</a:t>
            </a:r>
          </a:p>
          <a:p>
            <a:r>
              <a:rPr kumimoji="1" lang="ja-JP" altLang="en-US" dirty="0"/>
              <a:t>自分もその型を</a:t>
            </a:r>
            <a:r>
              <a:rPr kumimoji="1" lang="ja-JP" altLang="en-US" u="sng" dirty="0"/>
              <a:t>マネしたくなる</a:t>
            </a:r>
            <a:endParaRPr kumimoji="1" lang="ja-JP" altLang="en-US" dirty="0"/>
          </a:p>
          <a:p>
            <a:r>
              <a:rPr kumimoji="1" lang="ja-JP" altLang="en-US" dirty="0"/>
              <a:t>そこには</a:t>
            </a:r>
            <a:r>
              <a:rPr kumimoji="1" lang="ja-JP" altLang="en-US" u="sng" dirty="0"/>
              <a:t>モチベーションの高まり</a:t>
            </a:r>
            <a:endParaRPr kumimoji="1" lang="ja-JP" altLang="en-US" dirty="0"/>
          </a:p>
          <a:p>
            <a:r>
              <a:rPr kumimoji="1" lang="ja-JP" altLang="en-US" dirty="0"/>
              <a:t>誰もが「</a:t>
            </a:r>
            <a:r>
              <a:rPr kumimoji="1" lang="ja-JP" altLang="en-US" dirty="0">
                <a:solidFill>
                  <a:srgbClr val="FF0000"/>
                </a:solidFill>
                <a:highlight>
                  <a:srgbClr val="FFFF00"/>
                </a:highlight>
              </a:rPr>
              <a:t>心地よい波動</a:t>
            </a:r>
            <a:r>
              <a:rPr kumimoji="1" lang="ja-JP" altLang="en-US" dirty="0"/>
              <a:t>」←</a:t>
            </a:r>
            <a:r>
              <a:rPr kumimoji="1" lang="ja-JP" altLang="en-US" dirty="0">
                <a:solidFill>
                  <a:srgbClr val="FF3300"/>
                </a:solidFill>
              </a:rPr>
              <a:t>人が集まる</a:t>
            </a:r>
          </a:p>
          <a:p>
            <a:r>
              <a:rPr kumimoji="1" lang="ja-JP" altLang="en-US" u="sng" dirty="0"/>
              <a:t>無用なストレスや緊張がない空気</a:t>
            </a:r>
          </a:p>
          <a:p>
            <a:r>
              <a:rPr kumimoji="1" lang="ja-JP" altLang="en-US" dirty="0"/>
              <a:t>それが</a:t>
            </a:r>
            <a:r>
              <a:rPr kumimoji="1" lang="ja-JP" altLang="en-US" u="sng" dirty="0"/>
              <a:t>感染力のある「</a:t>
            </a:r>
            <a:r>
              <a:rPr kumimoji="1" lang="ja-JP" altLang="en-US" u="sng" dirty="0">
                <a:solidFill>
                  <a:srgbClr val="FF0000"/>
                </a:solidFill>
              </a:rPr>
              <a:t>強い型</a:t>
            </a:r>
            <a:r>
              <a:rPr kumimoji="1" lang="ja-JP" altLang="en-US" u="sng" dirty="0"/>
              <a:t>」</a:t>
            </a:r>
          </a:p>
          <a:p>
            <a:r>
              <a:rPr kumimoji="1" lang="ja-JP" altLang="en-US" dirty="0"/>
              <a:t>これは</a:t>
            </a:r>
            <a:r>
              <a:rPr kumimoji="1" lang="ja-JP" altLang="en-US" u="sng" dirty="0"/>
              <a:t>自分ひとりで生み出すのは難しい</a:t>
            </a:r>
          </a:p>
          <a:p>
            <a:r>
              <a:rPr kumimoji="1" lang="ja-JP" altLang="en-US" dirty="0">
                <a:solidFill>
                  <a:srgbClr val="FF0000"/>
                </a:solidFill>
                <a:highlight>
                  <a:srgbClr val="FFFF00"/>
                </a:highlight>
              </a:rPr>
              <a:t>一瞬で感染させること</a:t>
            </a:r>
            <a:r>
              <a:rPr kumimoji="1" lang="ja-JP" altLang="en-US" dirty="0"/>
              <a:t>が重要！←</a:t>
            </a:r>
            <a:r>
              <a:rPr kumimoji="1" lang="ja-JP" altLang="en-US" u="sng" dirty="0">
                <a:solidFill>
                  <a:srgbClr val="008000"/>
                </a:solidFill>
              </a:rPr>
              <a:t>インパクト</a:t>
            </a:r>
          </a:p>
          <a:p>
            <a:r>
              <a:rPr kumimoji="1" lang="ja-JP" altLang="en-US" dirty="0"/>
              <a:t>スムーズに心の中へ受け入れが可能になる</a:t>
            </a:r>
          </a:p>
        </p:txBody>
      </p:sp>
      <p:grpSp>
        <p:nvGrpSpPr>
          <p:cNvPr id="8" name="グループ化 7">
            <a:extLst>
              <a:ext uri="{FF2B5EF4-FFF2-40B4-BE49-F238E27FC236}">
                <a16:creationId xmlns:a16="http://schemas.microsoft.com/office/drawing/2014/main" id="{47F47FEB-BF81-4840-9ADA-ACE872AD33E6}"/>
              </a:ext>
            </a:extLst>
          </p:cNvPr>
          <p:cNvGrpSpPr/>
          <p:nvPr/>
        </p:nvGrpSpPr>
        <p:grpSpPr>
          <a:xfrm>
            <a:off x="5326130" y="224644"/>
            <a:ext cx="3566350" cy="1368152"/>
            <a:chOff x="5326130" y="224644"/>
            <a:chExt cx="3566350" cy="1368152"/>
          </a:xfrm>
        </p:grpSpPr>
        <p:sp>
          <p:nvSpPr>
            <p:cNvPr id="4" name="楕円 3">
              <a:extLst>
                <a:ext uri="{FF2B5EF4-FFF2-40B4-BE49-F238E27FC236}">
                  <a16:creationId xmlns:a16="http://schemas.microsoft.com/office/drawing/2014/main" id="{E8F3910D-C79A-47D6-A50A-37C86D9E5EFC}"/>
                </a:ext>
              </a:extLst>
            </p:cNvPr>
            <p:cNvSpPr/>
            <p:nvPr/>
          </p:nvSpPr>
          <p:spPr bwMode="auto">
            <a:xfrm>
              <a:off x="5326130" y="224644"/>
              <a:ext cx="1368152" cy="1368152"/>
            </a:xfrm>
            <a:prstGeom prst="ellipse">
              <a:avLst/>
            </a:prstGeom>
            <a:solidFill>
              <a:srgbClr val="FFFF00"/>
            </a:solidFill>
            <a:ln w="9525">
              <a:noFill/>
              <a:miter lim="800000"/>
              <a:headEnd/>
              <a:tailEnd/>
            </a:ln>
            <a:effectLst/>
          </p:spPr>
          <p:txBody>
            <a:bodyPr wrap="none" rtlCol="0" anchor="ctr"/>
            <a:lstStyle/>
            <a:p>
              <a:pPr algn="ctr"/>
              <a:r>
                <a:rPr kumimoji="1" lang="ja-JP" altLang="en-US" sz="2800" dirty="0">
                  <a:solidFill>
                    <a:srgbClr val="FF0000"/>
                  </a:solidFill>
                  <a:latin typeface="AR悠々ゴシック体E" panose="040B0909000000000000" pitchFamily="49" charset="-128"/>
                  <a:ea typeface="AR悠々ゴシック体E" panose="040B0909000000000000" pitchFamily="49" charset="-128"/>
                </a:rPr>
                <a:t>強い型</a:t>
              </a:r>
            </a:p>
          </p:txBody>
        </p:sp>
        <p:sp>
          <p:nvSpPr>
            <p:cNvPr id="5" name="矢印: 右 4">
              <a:extLst>
                <a:ext uri="{FF2B5EF4-FFF2-40B4-BE49-F238E27FC236}">
                  <a16:creationId xmlns:a16="http://schemas.microsoft.com/office/drawing/2014/main" id="{5137EBA7-26EC-4CDE-A7F3-C243AB5C0D00}"/>
                </a:ext>
              </a:extLst>
            </p:cNvPr>
            <p:cNvSpPr/>
            <p:nvPr/>
          </p:nvSpPr>
          <p:spPr bwMode="auto">
            <a:xfrm>
              <a:off x="6773416" y="224644"/>
              <a:ext cx="678904" cy="1368152"/>
            </a:xfrm>
            <a:prstGeom prst="rightArrow">
              <a:avLst>
                <a:gd name="adj1" fmla="val 50000"/>
                <a:gd name="adj2" fmla="val 50000"/>
              </a:avLst>
            </a:prstGeom>
            <a:solidFill>
              <a:srgbClr val="C00000"/>
            </a:solidFill>
            <a:ln w="9525">
              <a:noFill/>
              <a:miter lim="800000"/>
              <a:headEnd/>
              <a:tailEnd/>
            </a:ln>
            <a:effectLst/>
          </p:spPr>
          <p:txBody>
            <a:bodyPr wrap="none" rtlCol="0" anchor="ctr"/>
            <a:lstStyle/>
            <a:p>
              <a:pPr algn="ctr"/>
              <a:r>
                <a:rPr kumimoji="1" lang="ja-JP" altLang="en-US" dirty="0">
                  <a:solidFill>
                    <a:schemeClr val="bg1"/>
                  </a:solidFill>
                  <a:latin typeface="AR悠々ゴシック体E" panose="040B0909000000000000" pitchFamily="49" charset="-128"/>
                  <a:ea typeface="AR悠々ゴシック体E" panose="040B0909000000000000" pitchFamily="49" charset="-128"/>
                </a:rPr>
                <a:t>感染</a:t>
              </a:r>
            </a:p>
          </p:txBody>
        </p:sp>
        <p:sp>
          <p:nvSpPr>
            <p:cNvPr id="7" name="楕円 6">
              <a:extLst>
                <a:ext uri="{FF2B5EF4-FFF2-40B4-BE49-F238E27FC236}">
                  <a16:creationId xmlns:a16="http://schemas.microsoft.com/office/drawing/2014/main" id="{D7EE67AF-A230-4B53-B44E-63289BE97A65}"/>
                </a:ext>
              </a:extLst>
            </p:cNvPr>
            <p:cNvSpPr/>
            <p:nvPr/>
          </p:nvSpPr>
          <p:spPr bwMode="auto">
            <a:xfrm>
              <a:off x="7524328" y="224644"/>
              <a:ext cx="1368152" cy="1368152"/>
            </a:xfrm>
            <a:prstGeom prst="ellipse">
              <a:avLst/>
            </a:prstGeom>
            <a:solidFill>
              <a:srgbClr val="FF0000"/>
            </a:solidFill>
            <a:ln w="9525">
              <a:noFill/>
              <a:miter lim="800000"/>
              <a:headEnd/>
              <a:tailEnd/>
            </a:ln>
            <a:effectLst/>
          </p:spPr>
          <p:txBody>
            <a:bodyPr wrap="none" rtlCol="0" anchor="ctr"/>
            <a:lstStyle/>
            <a:p>
              <a:pPr algn="ctr"/>
              <a:r>
                <a:rPr kumimoji="1" lang="ja-JP" altLang="en-US" sz="2800" dirty="0">
                  <a:solidFill>
                    <a:schemeClr val="bg1"/>
                  </a:solidFill>
                  <a:latin typeface="AR悠々ゴシック体E" panose="040B0909000000000000" pitchFamily="49" charset="-128"/>
                  <a:ea typeface="AR悠々ゴシック体E" panose="040B0909000000000000" pitchFamily="49" charset="-128"/>
                </a:rPr>
                <a:t>強い型</a:t>
              </a:r>
            </a:p>
          </p:txBody>
        </p:sp>
      </p:grpSp>
      <p:pic>
        <p:nvPicPr>
          <p:cNvPr id="13" name="図 12" descr="コンピュータ が含まれている画像&#10;&#10;自動的に生成された説明">
            <a:extLst>
              <a:ext uri="{FF2B5EF4-FFF2-40B4-BE49-F238E27FC236}">
                <a16:creationId xmlns:a16="http://schemas.microsoft.com/office/drawing/2014/main" id="{E9E0A856-4788-4181-9A8F-D76B8233A3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76256" y="2708920"/>
            <a:ext cx="2185810" cy="1961765"/>
          </a:xfrm>
          <a:prstGeom prst="rect">
            <a:avLst/>
          </a:prstGeom>
        </p:spPr>
      </p:pic>
      <p:pic>
        <p:nvPicPr>
          <p:cNvPr id="9" name="図 8" descr="座る, 屋内, 小さい, 皿 が含まれている画像&#10;&#10;自動的に生成された説明">
            <a:extLst>
              <a:ext uri="{FF2B5EF4-FFF2-40B4-BE49-F238E27FC236}">
                <a16:creationId xmlns:a16="http://schemas.microsoft.com/office/drawing/2014/main" id="{AA3DD40A-6CB9-4B74-BF4E-538FB7C24C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9872" y="44624"/>
            <a:ext cx="2051720" cy="1081256"/>
          </a:xfrm>
          <a:prstGeom prst="ellipse">
            <a:avLst/>
          </a:prstGeom>
          <a:ln>
            <a:noFill/>
          </a:ln>
          <a:effectLst>
            <a:softEdge rad="112500"/>
          </a:effectLst>
        </p:spPr>
      </p:pic>
    </p:spTree>
    <p:extLst>
      <p:ext uri="{BB962C8B-B14F-4D97-AF65-F5344CB8AC3E}">
        <p14:creationId xmlns:p14="http://schemas.microsoft.com/office/powerpoint/2010/main" val="1602959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out)">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5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500"/>
                                        <p:tgtEl>
                                          <p:spTgt spid="3">
                                            <p:txEl>
                                              <p:pRg st="3" end="3"/>
                                            </p:txEl>
                                          </p:spTgt>
                                        </p:tgtEl>
                                      </p:cBhvr>
                                    </p:animEffect>
                                  </p:childTnLst>
                                </p:cTn>
                              </p:par>
                            </p:childTnLst>
                          </p:cTn>
                        </p:par>
                        <p:par>
                          <p:cTn id="32" fill="hold">
                            <p:stCondLst>
                              <p:cond delay="500"/>
                            </p:stCondLst>
                            <p:childTnLst>
                              <p:par>
                                <p:cTn id="33" presetID="53" presetClass="entr" presetSubtype="16" fill="hold" nodeType="after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500"/>
                                        <p:tgtEl>
                                          <p:spTgt spid="3">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6" end="6"/>
                                            </p:txEl>
                                          </p:spTgt>
                                        </p:tgtEl>
                                        <p:attrNameLst>
                                          <p:attrName>style.visibility</p:attrName>
                                        </p:attrNameLst>
                                      </p:cBhvr>
                                      <p:to>
                                        <p:strVal val="visible"/>
                                      </p:to>
                                    </p:set>
                                    <p:animEffect transition="in" filter="fade">
                                      <p:cBhvr>
                                        <p:cTn id="52" dur="500"/>
                                        <p:tgtEl>
                                          <p:spTgt spid="3">
                                            <p:txEl>
                                              <p:pRg st="6" end="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7" end="7"/>
                                            </p:txEl>
                                          </p:spTgt>
                                        </p:tgtEl>
                                        <p:attrNameLst>
                                          <p:attrName>style.visibility</p:attrName>
                                        </p:attrNameLst>
                                      </p:cBhvr>
                                      <p:to>
                                        <p:strVal val="visible"/>
                                      </p:to>
                                    </p:set>
                                    <p:animEffect transition="in" filter="fade">
                                      <p:cBhvr>
                                        <p:cTn id="57" dur="500"/>
                                        <p:tgtEl>
                                          <p:spTgt spid="3">
                                            <p:txEl>
                                              <p:pRg st="7" end="7"/>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
                                            <p:txEl>
                                              <p:pRg st="8" end="8"/>
                                            </p:txEl>
                                          </p:spTgt>
                                        </p:tgtEl>
                                        <p:attrNameLst>
                                          <p:attrName>style.visibility</p:attrName>
                                        </p:attrNameLst>
                                      </p:cBhvr>
                                      <p:to>
                                        <p:strVal val="visible"/>
                                      </p:to>
                                    </p:set>
                                    <p:animEffect transition="in" filter="fade">
                                      <p:cBhvr>
                                        <p:cTn id="6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310812A-F007-4F6D-87B1-9A5775A745E6}"/>
              </a:ext>
            </a:extLst>
          </p:cNvPr>
          <p:cNvSpPr>
            <a:spLocks noGrp="1"/>
          </p:cNvSpPr>
          <p:nvPr>
            <p:ph type="title"/>
          </p:nvPr>
        </p:nvSpPr>
        <p:spPr/>
        <p:txBody>
          <a:bodyPr/>
          <a:lstStyle/>
          <a:p>
            <a:r>
              <a:rPr kumimoji="1" lang="ja-JP" altLang="en-US" dirty="0"/>
              <a:t>「インパクト」のなせる技</a:t>
            </a:r>
          </a:p>
        </p:txBody>
      </p:sp>
      <p:sp>
        <p:nvSpPr>
          <p:cNvPr id="3" name="コンテンツ プレースホルダー 2">
            <a:extLst>
              <a:ext uri="{FF2B5EF4-FFF2-40B4-BE49-F238E27FC236}">
                <a16:creationId xmlns:a16="http://schemas.microsoft.com/office/drawing/2014/main" id="{753B8981-D08B-486C-8ADC-5F4F0B1FF021}"/>
              </a:ext>
            </a:extLst>
          </p:cNvPr>
          <p:cNvSpPr>
            <a:spLocks noGrp="1"/>
          </p:cNvSpPr>
          <p:nvPr>
            <p:ph idx="1"/>
          </p:nvPr>
        </p:nvSpPr>
        <p:spPr>
          <a:xfrm>
            <a:off x="457200" y="908720"/>
            <a:ext cx="8229600" cy="5472608"/>
          </a:xfrm>
        </p:spPr>
        <p:txBody>
          <a:bodyPr/>
          <a:lstStyle/>
          <a:p>
            <a:r>
              <a:rPr kumimoji="1" lang="ja-JP" altLang="en-US" dirty="0"/>
              <a:t>他の人の「</a:t>
            </a:r>
            <a:r>
              <a:rPr kumimoji="1" lang="ja-JP" altLang="en-US" dirty="0">
                <a:solidFill>
                  <a:srgbClr val="FF0000"/>
                </a:solidFill>
              </a:rPr>
              <a:t>強い型</a:t>
            </a:r>
            <a:r>
              <a:rPr kumimoji="1" lang="ja-JP" altLang="en-US" dirty="0"/>
              <a:t>」に</a:t>
            </a:r>
            <a:r>
              <a:rPr kumimoji="1" lang="ja-JP" altLang="en-US" u="sng" dirty="0">
                <a:solidFill>
                  <a:srgbClr val="FF3300"/>
                </a:solidFill>
              </a:rPr>
              <a:t>同化させる</a:t>
            </a:r>
          </a:p>
          <a:p>
            <a:r>
              <a:rPr kumimoji="1" lang="ja-JP" altLang="en-US" dirty="0"/>
              <a:t>学び・マネ→生み出すこと！</a:t>
            </a:r>
          </a:p>
          <a:p>
            <a:r>
              <a:rPr kumimoji="1" lang="ja-JP" altLang="en-US" u="sng" dirty="0"/>
              <a:t>心の整理</a:t>
            </a:r>
            <a:r>
              <a:rPr kumimoji="1" lang="ja-JP" altLang="en-US" dirty="0"/>
              <a:t>、</a:t>
            </a:r>
            <a:r>
              <a:rPr kumimoji="1" lang="ja-JP" altLang="en-US" u="sng" dirty="0"/>
              <a:t>継続力と必要性</a:t>
            </a:r>
            <a:r>
              <a:rPr kumimoji="1" lang="ja-JP" altLang="en-US" dirty="0"/>
              <a:t>が身につく</a:t>
            </a:r>
          </a:p>
          <a:p>
            <a:r>
              <a:rPr kumimoji="1" lang="ja-JP" altLang="en-US" dirty="0"/>
              <a:t>それらの</a:t>
            </a:r>
            <a:r>
              <a:rPr kumimoji="1" lang="ja-JP" altLang="en-US" u="sng" dirty="0"/>
              <a:t>行動をスタートさせる</a:t>
            </a:r>
            <a:r>
              <a:rPr kumimoji="1" lang="ja-JP" altLang="en-US" dirty="0"/>
              <a:t>「</a:t>
            </a:r>
            <a:r>
              <a:rPr kumimoji="1" lang="ja-JP" altLang="en-US" dirty="0">
                <a:solidFill>
                  <a:srgbClr val="FF0000"/>
                </a:solidFill>
                <a:highlight>
                  <a:srgbClr val="FFFF00"/>
                </a:highlight>
              </a:rPr>
              <a:t>号砲</a:t>
            </a:r>
            <a:r>
              <a:rPr kumimoji="1" lang="ja-JP" altLang="en-US" dirty="0"/>
              <a:t>」が必要</a:t>
            </a:r>
          </a:p>
          <a:p>
            <a:r>
              <a:rPr kumimoji="1" lang="ja-JP" altLang="en-US" dirty="0"/>
              <a:t>その</a:t>
            </a:r>
            <a:r>
              <a:rPr kumimoji="1" lang="ja-JP" altLang="en-US" dirty="0">
                <a:solidFill>
                  <a:srgbClr val="FF0000"/>
                </a:solidFill>
              </a:rPr>
              <a:t>号砲</a:t>
            </a:r>
            <a:r>
              <a:rPr kumimoji="1" lang="ja-JP" altLang="en-US" dirty="0"/>
              <a:t>となるものが</a:t>
            </a:r>
            <a:r>
              <a:rPr kumimoji="1" lang="en-US" altLang="ja-JP" dirty="0"/>
              <a:t>『</a:t>
            </a:r>
            <a:r>
              <a:rPr kumimoji="1" lang="ja-JP" altLang="en-US" dirty="0">
                <a:solidFill>
                  <a:srgbClr val="FF0000"/>
                </a:solidFill>
                <a:highlight>
                  <a:srgbClr val="FFFF00"/>
                </a:highlight>
              </a:rPr>
              <a:t>強い言葉</a:t>
            </a:r>
            <a:r>
              <a:rPr kumimoji="1" lang="en-US" altLang="ja-JP" dirty="0"/>
              <a:t>』</a:t>
            </a:r>
            <a:endParaRPr kumimoji="1" lang="ja-JP" altLang="en-US" dirty="0"/>
          </a:p>
          <a:p>
            <a:r>
              <a:rPr kumimoji="1" lang="ja-JP" altLang="en-US" dirty="0"/>
              <a:t>世間の空気的に「</a:t>
            </a:r>
            <a:r>
              <a:rPr kumimoji="1" lang="ja-JP" altLang="en-US" dirty="0">
                <a:solidFill>
                  <a:srgbClr val="0000FF"/>
                </a:solidFill>
              </a:rPr>
              <a:t>正しい</a:t>
            </a:r>
            <a:r>
              <a:rPr kumimoji="1" lang="ja-JP" altLang="en-US" dirty="0"/>
              <a:t>」</a:t>
            </a:r>
            <a:r>
              <a:rPr lang="ja-JP" altLang="en-US" dirty="0"/>
              <a:t>から「</a:t>
            </a:r>
            <a:r>
              <a:rPr lang="ja-JP" altLang="en-US" dirty="0">
                <a:solidFill>
                  <a:srgbClr val="FF0000"/>
                </a:solidFill>
              </a:rPr>
              <a:t>言葉の</a:t>
            </a:r>
            <a:r>
              <a:rPr kumimoji="1" lang="ja-JP" altLang="en-US" dirty="0">
                <a:solidFill>
                  <a:srgbClr val="FF0000"/>
                </a:solidFill>
              </a:rPr>
              <a:t>強さ</a:t>
            </a:r>
            <a:r>
              <a:rPr kumimoji="1" lang="ja-JP" altLang="en-US" dirty="0"/>
              <a:t>」が決まるわけではない</a:t>
            </a:r>
          </a:p>
          <a:p>
            <a:r>
              <a:rPr kumimoji="1" lang="ja-JP" altLang="en-US" dirty="0"/>
              <a:t>強い言葉が周りの人々に「</a:t>
            </a:r>
            <a:r>
              <a:rPr kumimoji="1" lang="ja-JP" altLang="en-US" dirty="0">
                <a:solidFill>
                  <a:srgbClr val="FF3300"/>
                </a:solidFill>
              </a:rPr>
              <a:t>感染</a:t>
            </a:r>
            <a:r>
              <a:rPr kumimoji="1" lang="ja-JP" altLang="en-US" dirty="0"/>
              <a:t>」し、人の身体・思考・感情が動いた大きさで「</a:t>
            </a:r>
            <a:r>
              <a:rPr lang="ja-JP" altLang="en-US" dirty="0">
                <a:solidFill>
                  <a:srgbClr val="FF0000"/>
                </a:solidFill>
              </a:rPr>
              <a:t>インパクト（強さ</a:t>
            </a:r>
            <a:r>
              <a:rPr kumimoji="1" lang="ja-JP" altLang="en-US" dirty="0">
                <a:solidFill>
                  <a:srgbClr val="FF0000"/>
                </a:solidFill>
              </a:rPr>
              <a:t>）は判定</a:t>
            </a:r>
            <a:r>
              <a:rPr lang="ja-JP" altLang="en-US" dirty="0">
                <a:solidFill>
                  <a:srgbClr val="FF0000"/>
                </a:solidFill>
              </a:rPr>
              <a:t>される</a:t>
            </a:r>
            <a:r>
              <a:rPr lang="ja-JP" altLang="en-US" dirty="0"/>
              <a:t>」</a:t>
            </a:r>
            <a:r>
              <a:rPr lang="ja-JP" altLang="en-US" dirty="0">
                <a:solidFill>
                  <a:srgbClr val="0000FF"/>
                </a:solidFill>
              </a:rPr>
              <a:t>←</a:t>
            </a:r>
            <a:r>
              <a:rPr lang="ja-JP" altLang="en-US" dirty="0">
                <a:solidFill>
                  <a:srgbClr val="FF3300"/>
                </a:solidFill>
              </a:rPr>
              <a:t>これは後で判ること</a:t>
            </a:r>
            <a:endParaRPr kumimoji="1" lang="ja-JP" altLang="en-US" dirty="0">
              <a:solidFill>
                <a:srgbClr val="FF3300"/>
              </a:solidFill>
            </a:endParaRPr>
          </a:p>
        </p:txBody>
      </p:sp>
      <p:pic>
        <p:nvPicPr>
          <p:cNvPr id="5" name="図 4" descr="おもちゃ, 食品, 部屋 が含まれている画像&#10;&#10;自動的に生成された説明">
            <a:extLst>
              <a:ext uri="{FF2B5EF4-FFF2-40B4-BE49-F238E27FC236}">
                <a16:creationId xmlns:a16="http://schemas.microsoft.com/office/drawing/2014/main" id="{55617AC1-F23E-45D0-B421-E2695EC54F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44208" y="3940"/>
            <a:ext cx="2616958" cy="2237498"/>
          </a:xfrm>
          <a:prstGeom prst="rect">
            <a:avLst/>
          </a:prstGeom>
        </p:spPr>
      </p:pic>
      <p:sp>
        <p:nvSpPr>
          <p:cNvPr id="4" name="爆発: 14 pt 3">
            <a:extLst>
              <a:ext uri="{FF2B5EF4-FFF2-40B4-BE49-F238E27FC236}">
                <a16:creationId xmlns:a16="http://schemas.microsoft.com/office/drawing/2014/main" id="{471ECF21-C857-46FC-9107-E276D08ABD2B}"/>
              </a:ext>
            </a:extLst>
          </p:cNvPr>
          <p:cNvSpPr/>
          <p:nvPr/>
        </p:nvSpPr>
        <p:spPr bwMode="auto">
          <a:xfrm rot="20407645">
            <a:off x="6876207" y="1679564"/>
            <a:ext cx="2362652" cy="2108260"/>
          </a:xfrm>
          <a:prstGeom prst="irregularSeal2">
            <a:avLst/>
          </a:prstGeom>
          <a:solidFill>
            <a:srgbClr val="FF0000"/>
          </a:solidFill>
          <a:ln w="9525">
            <a:noFill/>
            <a:miter lim="800000"/>
            <a:headEnd/>
            <a:tailEnd/>
          </a:ln>
          <a:effectLst/>
        </p:spPr>
        <p:txBody>
          <a:bodyPr wrap="none" rtlCol="0" anchor="ctr"/>
          <a:lstStyle/>
          <a:p>
            <a:pPr algn="ctr"/>
            <a:r>
              <a:rPr kumimoji="1" lang="ja-JP" altLang="en-US" sz="2400" dirty="0">
                <a:solidFill>
                  <a:srgbClr val="FFFF00"/>
                </a:solidFill>
                <a:latin typeface="AR P悠々ゴシック体E" panose="040B0900000000000000" pitchFamily="50" charset="-128"/>
                <a:ea typeface="AR P悠々ゴシック体E" panose="040B0900000000000000" pitchFamily="50" charset="-128"/>
              </a:rPr>
              <a:t>インパクト</a:t>
            </a:r>
          </a:p>
        </p:txBody>
      </p:sp>
    </p:spTree>
    <p:extLst>
      <p:ext uri="{BB962C8B-B14F-4D97-AF65-F5344CB8AC3E}">
        <p14:creationId xmlns:p14="http://schemas.microsoft.com/office/powerpoint/2010/main" val="276149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par>
                          <p:cTn id="31" fill="hold">
                            <p:stCondLst>
                              <p:cond delay="500"/>
                            </p:stCondLst>
                            <p:childTnLst>
                              <p:par>
                                <p:cTn id="32" presetID="53" presetClass="entr" presetSubtype="16" fill="hold" grpId="0" nodeType="after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500" fill="hold"/>
                                        <p:tgtEl>
                                          <p:spTgt spid="4"/>
                                        </p:tgtEl>
                                        <p:attrNameLst>
                                          <p:attrName>ppt_w</p:attrName>
                                        </p:attrNameLst>
                                      </p:cBhvr>
                                      <p:tavLst>
                                        <p:tav tm="0">
                                          <p:val>
                                            <p:fltVal val="0"/>
                                          </p:val>
                                        </p:tav>
                                        <p:tav tm="100000">
                                          <p:val>
                                            <p:strVal val="#ppt_w"/>
                                          </p:val>
                                        </p:tav>
                                      </p:tavLst>
                                    </p:anim>
                                    <p:anim calcmode="lin" valueType="num">
                                      <p:cBhvr>
                                        <p:cTn id="35" dur="500" fill="hold"/>
                                        <p:tgtEl>
                                          <p:spTgt spid="4"/>
                                        </p:tgtEl>
                                        <p:attrNameLst>
                                          <p:attrName>ppt_h</p:attrName>
                                        </p:attrNameLst>
                                      </p:cBhvr>
                                      <p:tavLst>
                                        <p:tav tm="0">
                                          <p:val>
                                            <p:fltVal val="0"/>
                                          </p:val>
                                        </p:tav>
                                        <p:tav tm="100000">
                                          <p:val>
                                            <p:strVal val="#ppt_h"/>
                                          </p:val>
                                        </p:tav>
                                      </p:tavLst>
                                    </p:anim>
                                    <p:animEffect transition="in" filter="fade">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fade">
                                      <p:cBhvr>
                                        <p:cTn id="41" dur="500"/>
                                        <p:tgtEl>
                                          <p:spTgt spid="3">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
                                            <p:txEl>
                                              <p:pRg st="6" end="6"/>
                                            </p:txEl>
                                          </p:spTgt>
                                        </p:tgtEl>
                                        <p:attrNameLst>
                                          <p:attrName>style.visibility</p:attrName>
                                        </p:attrNameLst>
                                      </p:cBhvr>
                                      <p:to>
                                        <p:strVal val="visible"/>
                                      </p:to>
                                    </p:set>
                                    <p:animEffect transition="in" filter="fade">
                                      <p:cBhvr>
                                        <p:cTn id="4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6C454A1-2D22-49EF-B2D9-86E6C636D2B9}"/>
              </a:ext>
            </a:extLst>
          </p:cNvPr>
          <p:cNvSpPr>
            <a:spLocks noGrp="1"/>
          </p:cNvSpPr>
          <p:nvPr>
            <p:ph type="title"/>
          </p:nvPr>
        </p:nvSpPr>
        <p:spPr/>
        <p:txBody>
          <a:bodyPr/>
          <a:lstStyle/>
          <a:p>
            <a:r>
              <a:rPr kumimoji="1" lang="en-US" altLang="ja-JP" dirty="0"/>
              <a:t>『</a:t>
            </a:r>
            <a:r>
              <a:rPr kumimoji="1" lang="ja-JP" altLang="en-US" dirty="0"/>
              <a:t>強い言葉</a:t>
            </a:r>
            <a:r>
              <a:rPr kumimoji="1" lang="en-US" altLang="ja-JP" dirty="0"/>
              <a:t>』</a:t>
            </a:r>
            <a:r>
              <a:rPr kumimoji="1" lang="ja-JP" altLang="en-US" dirty="0"/>
              <a:t>とは？</a:t>
            </a:r>
          </a:p>
        </p:txBody>
      </p:sp>
      <p:sp>
        <p:nvSpPr>
          <p:cNvPr id="3" name="コンテンツ プレースホルダー 2">
            <a:extLst>
              <a:ext uri="{FF2B5EF4-FFF2-40B4-BE49-F238E27FC236}">
                <a16:creationId xmlns:a16="http://schemas.microsoft.com/office/drawing/2014/main" id="{BFBC4604-2DE9-40E5-BBFA-44BD161778F3}"/>
              </a:ext>
            </a:extLst>
          </p:cNvPr>
          <p:cNvSpPr>
            <a:spLocks noGrp="1"/>
          </p:cNvSpPr>
          <p:nvPr>
            <p:ph idx="1"/>
          </p:nvPr>
        </p:nvSpPr>
        <p:spPr>
          <a:xfrm>
            <a:off x="457200" y="908720"/>
            <a:ext cx="8435280" cy="5217443"/>
          </a:xfrm>
        </p:spPr>
        <p:txBody>
          <a:bodyPr/>
          <a:lstStyle/>
          <a:p>
            <a:r>
              <a:rPr kumimoji="1" lang="ja-JP" altLang="en-US" dirty="0"/>
              <a:t>他者から出た言葉にも関わらず</a:t>
            </a:r>
          </a:p>
          <a:p>
            <a:pPr lvl="1"/>
            <a:r>
              <a:rPr kumimoji="1" lang="ja-JP" altLang="en-US" dirty="0"/>
              <a:t>自分の</a:t>
            </a:r>
            <a:r>
              <a:rPr kumimoji="1" lang="ja-JP" altLang="en-US" dirty="0">
                <a:solidFill>
                  <a:srgbClr val="FF3300"/>
                </a:solidFill>
              </a:rPr>
              <a:t>心の深くから湧き出てくる</a:t>
            </a:r>
            <a:r>
              <a:rPr kumimoji="1" lang="ja-JP" altLang="en-US" dirty="0"/>
              <a:t>言葉</a:t>
            </a:r>
          </a:p>
          <a:p>
            <a:pPr lvl="1"/>
            <a:r>
              <a:rPr kumimoji="1" lang="ja-JP" altLang="en-US" dirty="0"/>
              <a:t>どこか</a:t>
            </a:r>
            <a:r>
              <a:rPr kumimoji="1" lang="ja-JP" altLang="en-US" dirty="0">
                <a:solidFill>
                  <a:srgbClr val="FF3300"/>
                </a:solidFill>
              </a:rPr>
              <a:t>懐かしく温かく</a:t>
            </a:r>
            <a:r>
              <a:rPr kumimoji="1" lang="ja-JP" altLang="en-US" dirty="0"/>
              <a:t>感じられる言葉</a:t>
            </a:r>
          </a:p>
          <a:p>
            <a:pPr lvl="1"/>
            <a:r>
              <a:rPr lang="ja-JP" altLang="en-US" dirty="0">
                <a:solidFill>
                  <a:srgbClr val="0000FF"/>
                </a:solidFill>
              </a:rPr>
              <a:t>世間の空気感</a:t>
            </a:r>
            <a:r>
              <a:rPr lang="ja-JP" altLang="en-US" dirty="0"/>
              <a:t>から口に出せなかった言葉</a:t>
            </a:r>
          </a:p>
          <a:p>
            <a:pPr lvl="1"/>
            <a:r>
              <a:rPr kumimoji="1" lang="ja-JP" altLang="en-US" dirty="0">
                <a:solidFill>
                  <a:srgbClr val="0000FF"/>
                </a:solidFill>
              </a:rPr>
              <a:t>他人の考えと違う</a:t>
            </a:r>
            <a:r>
              <a:rPr lang="ja-JP" altLang="en-US" dirty="0"/>
              <a:t>から言い出せなかった言葉</a:t>
            </a:r>
            <a:endParaRPr kumimoji="1" lang="ja-JP" altLang="en-US" dirty="0"/>
          </a:p>
          <a:p>
            <a:r>
              <a:rPr kumimoji="1" lang="ja-JP" altLang="en-US" dirty="0"/>
              <a:t>それらを</a:t>
            </a:r>
            <a:r>
              <a:rPr kumimoji="1" lang="ja-JP" altLang="en-US" dirty="0">
                <a:solidFill>
                  <a:srgbClr val="008000"/>
                </a:solidFill>
              </a:rPr>
              <a:t>強いカタチ</a:t>
            </a:r>
            <a:r>
              <a:rPr kumimoji="1" lang="ja-JP" altLang="en-US" dirty="0"/>
              <a:t>にできた言葉</a:t>
            </a:r>
          </a:p>
          <a:p>
            <a:r>
              <a:rPr kumimoji="1" lang="ja-JP" altLang="en-US" dirty="0"/>
              <a:t>「</a:t>
            </a:r>
            <a:r>
              <a:rPr kumimoji="1" lang="ja-JP" altLang="en-US" dirty="0">
                <a:solidFill>
                  <a:srgbClr val="FF0000"/>
                </a:solidFill>
                <a:highlight>
                  <a:srgbClr val="FFFF00"/>
                </a:highlight>
              </a:rPr>
              <a:t>強い言葉</a:t>
            </a:r>
            <a:r>
              <a:rPr kumimoji="1" lang="ja-JP" altLang="en-US" dirty="0"/>
              <a:t>」はそれらすべての納得感を与える</a:t>
            </a:r>
          </a:p>
          <a:p>
            <a:r>
              <a:rPr kumimoji="1" lang="ja-JP" altLang="en-US" dirty="0"/>
              <a:t>その最大の効果は？</a:t>
            </a:r>
          </a:p>
          <a:p>
            <a:r>
              <a:rPr kumimoji="1" lang="en-US" altLang="ja-JP" dirty="0"/>
              <a:t>『</a:t>
            </a:r>
            <a:r>
              <a:rPr kumimoji="1" lang="ja-JP" altLang="en-US" dirty="0">
                <a:solidFill>
                  <a:srgbClr val="FF0000"/>
                </a:solidFill>
                <a:highlight>
                  <a:srgbClr val="FFFF00"/>
                </a:highlight>
              </a:rPr>
              <a:t>良きチームを生み出すこと！</a:t>
            </a:r>
            <a:r>
              <a:rPr kumimoji="1" lang="en-US" altLang="ja-JP" dirty="0"/>
              <a:t>』</a:t>
            </a:r>
            <a:endParaRPr kumimoji="1" lang="ja-JP" altLang="en-US" dirty="0"/>
          </a:p>
          <a:p>
            <a:endParaRPr kumimoji="1" lang="ja-JP" altLang="en-US" dirty="0"/>
          </a:p>
        </p:txBody>
      </p:sp>
      <p:pic>
        <p:nvPicPr>
          <p:cNvPr id="5" name="図 4" descr="おもちゃ, レゴ, 挿絵 が含まれている画像&#10;&#10;自動的に生成された説明">
            <a:extLst>
              <a:ext uri="{FF2B5EF4-FFF2-40B4-BE49-F238E27FC236}">
                <a16:creationId xmlns:a16="http://schemas.microsoft.com/office/drawing/2014/main" id="{335274E5-D5EC-4F06-8925-6A8559D6E7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0192" y="4653136"/>
            <a:ext cx="2204864" cy="2204864"/>
          </a:xfrm>
          <a:prstGeom prst="rect">
            <a:avLst/>
          </a:prstGeom>
        </p:spPr>
      </p:pic>
      <p:pic>
        <p:nvPicPr>
          <p:cNvPr id="7" name="図 6">
            <a:extLst>
              <a:ext uri="{FF2B5EF4-FFF2-40B4-BE49-F238E27FC236}">
                <a16:creationId xmlns:a16="http://schemas.microsoft.com/office/drawing/2014/main" id="{B5E985CF-DA39-44B3-8A06-E91E1D811E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99083" y="176882"/>
            <a:ext cx="2327366" cy="2604045"/>
          </a:xfrm>
          <a:prstGeom prst="rect">
            <a:avLst/>
          </a:prstGeom>
        </p:spPr>
      </p:pic>
      <p:sp>
        <p:nvSpPr>
          <p:cNvPr id="6" name="楕円 5">
            <a:extLst>
              <a:ext uri="{FF2B5EF4-FFF2-40B4-BE49-F238E27FC236}">
                <a16:creationId xmlns:a16="http://schemas.microsoft.com/office/drawing/2014/main" id="{BCAFB3C8-5CFB-44E3-9D3C-FB231CD66C46}"/>
              </a:ext>
            </a:extLst>
          </p:cNvPr>
          <p:cNvSpPr/>
          <p:nvPr/>
        </p:nvSpPr>
        <p:spPr bwMode="auto">
          <a:xfrm>
            <a:off x="899592" y="800708"/>
            <a:ext cx="7344816" cy="5256584"/>
          </a:xfrm>
          <a:prstGeom prst="ellipse">
            <a:avLst/>
          </a:prstGeom>
          <a:solidFill>
            <a:srgbClr val="FF0000"/>
          </a:solidFill>
          <a:ln w="9525">
            <a:noFill/>
            <a:miter lim="800000"/>
            <a:headEnd/>
            <a:tailEnd/>
          </a:ln>
          <a:effectLst/>
        </p:spPr>
        <p:txBody>
          <a:bodyPr wrap="none" rtlCol="0" anchor="ctr"/>
          <a:lstStyle/>
          <a:p>
            <a:pPr algn="ctr"/>
            <a:r>
              <a:rPr lang="ja-JP" altLang="en-US" sz="6000" dirty="0">
                <a:solidFill>
                  <a:schemeClr val="bg1"/>
                </a:solidFill>
                <a:latin typeface="AR P悠々ゴシック体E" panose="040B0900000000000000" pitchFamily="50" charset="-128"/>
                <a:ea typeface="AR P悠々ゴシック体E" panose="040B0900000000000000" pitchFamily="50" charset="-128"/>
              </a:rPr>
              <a:t>あなたのまちの</a:t>
            </a:r>
          </a:p>
          <a:p>
            <a:pPr algn="ctr"/>
            <a:r>
              <a:rPr kumimoji="1" lang="ja-JP" altLang="en-US" sz="6000" dirty="0">
                <a:solidFill>
                  <a:srgbClr val="FFFF00"/>
                </a:solidFill>
                <a:latin typeface="AR P悠々ゴシック体E" panose="040B0900000000000000" pitchFamily="50" charset="-128"/>
                <a:ea typeface="AR P悠々ゴシック体E" panose="040B0900000000000000" pitchFamily="50" charset="-128"/>
              </a:rPr>
              <a:t>キャッチコピーを</a:t>
            </a:r>
          </a:p>
          <a:p>
            <a:pPr algn="ctr"/>
            <a:r>
              <a:rPr kumimoji="1" lang="ja-JP" altLang="en-US" sz="6000" dirty="0">
                <a:solidFill>
                  <a:srgbClr val="FFFF00"/>
                </a:solidFill>
                <a:latin typeface="AR P悠々ゴシック体E" panose="040B0900000000000000" pitchFamily="50" charset="-128"/>
                <a:ea typeface="AR P悠々ゴシック体E" panose="040B0900000000000000" pitchFamily="50" charset="-128"/>
              </a:rPr>
              <a:t>掲げろ！</a:t>
            </a:r>
            <a:endParaRPr kumimoji="1" lang="en-US" altLang="ja-JP" sz="6000" dirty="0">
              <a:solidFill>
                <a:srgbClr val="FFFF00"/>
              </a:solidFill>
              <a:latin typeface="AR P悠々ゴシック体E" panose="040B0900000000000000" pitchFamily="50" charset="-128"/>
              <a:ea typeface="AR P悠々ゴシック体E" panose="040B0900000000000000" pitchFamily="50" charset="-128"/>
            </a:endParaRPr>
          </a:p>
        </p:txBody>
      </p:sp>
      <p:sp>
        <p:nvSpPr>
          <p:cNvPr id="8" name="楕円 7">
            <a:extLst>
              <a:ext uri="{FF2B5EF4-FFF2-40B4-BE49-F238E27FC236}">
                <a16:creationId xmlns:a16="http://schemas.microsoft.com/office/drawing/2014/main" id="{619F6EA5-726D-4C85-A5C4-E53C54EF61A1}"/>
              </a:ext>
            </a:extLst>
          </p:cNvPr>
          <p:cNvSpPr/>
          <p:nvPr/>
        </p:nvSpPr>
        <p:spPr bwMode="auto">
          <a:xfrm>
            <a:off x="251520" y="176882"/>
            <a:ext cx="8640960" cy="6348461"/>
          </a:xfrm>
          <a:prstGeom prst="ellipse">
            <a:avLst/>
          </a:prstGeom>
          <a:solidFill>
            <a:srgbClr val="FF0000"/>
          </a:solidFill>
          <a:ln w="9525">
            <a:noFill/>
            <a:miter lim="800000"/>
            <a:headEnd/>
            <a:tailEnd/>
          </a:ln>
          <a:effectLst/>
        </p:spPr>
        <p:txBody>
          <a:bodyPr wrap="none" rtlCol="0" anchor="ctr"/>
          <a:lstStyle/>
          <a:p>
            <a:pPr algn="ctr"/>
            <a:r>
              <a:rPr kumimoji="1" lang="ja-JP" altLang="en-US" sz="4800" dirty="0">
                <a:solidFill>
                  <a:schemeClr val="bg1"/>
                </a:solidFill>
                <a:latin typeface="AR P悠々ゴシック体E" panose="040B0900000000000000" pitchFamily="50" charset="-128"/>
                <a:ea typeface="AR P悠々ゴシック体E" panose="040B0900000000000000" pitchFamily="50" charset="-128"/>
              </a:rPr>
              <a:t>我々の考えた初めての</a:t>
            </a:r>
            <a:endParaRPr kumimoji="1" lang="en-US" altLang="ja-JP" sz="4800" dirty="0">
              <a:solidFill>
                <a:schemeClr val="bg1"/>
              </a:solidFill>
              <a:latin typeface="AR P悠々ゴシック体E" panose="040B0900000000000000" pitchFamily="50" charset="-128"/>
              <a:ea typeface="AR P悠々ゴシック体E" panose="040B0900000000000000" pitchFamily="50" charset="-128"/>
            </a:endParaRPr>
          </a:p>
          <a:p>
            <a:pPr algn="ctr"/>
            <a:r>
              <a:rPr kumimoji="1" lang="ja-JP" altLang="en-US" sz="4800" dirty="0">
                <a:solidFill>
                  <a:schemeClr val="bg1"/>
                </a:solidFill>
                <a:latin typeface="AR P悠々ゴシック体E" panose="040B0900000000000000" pitchFamily="50" charset="-128"/>
                <a:ea typeface="AR P悠々ゴシック体E" panose="040B0900000000000000" pitchFamily="50" charset="-128"/>
              </a:rPr>
              <a:t>キャッチコピー</a:t>
            </a:r>
          </a:p>
          <a:p>
            <a:pPr algn="ctr"/>
            <a:r>
              <a:rPr kumimoji="1" lang="ja-JP" altLang="en-US" sz="8000" dirty="0">
                <a:solidFill>
                  <a:srgbClr val="FFFF00"/>
                </a:solidFill>
                <a:latin typeface="AR P悠々ゴシック体E" panose="040B0900000000000000" pitchFamily="50" charset="-128"/>
                <a:ea typeface="AR P悠々ゴシック体E" panose="040B0900000000000000" pitchFamily="50" charset="-128"/>
              </a:rPr>
              <a:t>楽しく防災活動を</a:t>
            </a:r>
          </a:p>
          <a:p>
            <a:pPr algn="ctr"/>
            <a:r>
              <a:rPr kumimoji="1" lang="ja-JP" altLang="en-US" sz="8000" dirty="0">
                <a:solidFill>
                  <a:srgbClr val="FFFF00"/>
                </a:solidFill>
                <a:latin typeface="AR P悠々ゴシック体E" panose="040B0900000000000000" pitchFamily="50" charset="-128"/>
                <a:ea typeface="AR P悠々ゴシック体E" panose="040B0900000000000000" pitchFamily="50" charset="-128"/>
              </a:rPr>
              <a:t>やろう！</a:t>
            </a:r>
          </a:p>
        </p:txBody>
      </p:sp>
    </p:spTree>
    <p:extLst>
      <p:ext uri="{BB962C8B-B14F-4D97-AF65-F5344CB8AC3E}">
        <p14:creationId xmlns:p14="http://schemas.microsoft.com/office/powerpoint/2010/main" val="3786732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par>
                                <p:cTn id="33" presetID="53" presetClass="entr" presetSubtype="16"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fltVal val="0"/>
                                          </p:val>
                                        </p:tav>
                                        <p:tav tm="100000">
                                          <p:val>
                                            <p:strVal val="#ppt_h"/>
                                          </p:val>
                                        </p:tav>
                                      </p:tavLst>
                                    </p:anim>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par>
                                <p:cTn id="48" presetID="53" presetClass="entr" presetSubtype="16" fill="hold" nodeType="withEffect">
                                  <p:stCondLst>
                                    <p:cond delay="0"/>
                                  </p:stCondLst>
                                  <p:childTnLst>
                                    <p:set>
                                      <p:cBhvr>
                                        <p:cTn id="49" dur="1" fill="hold">
                                          <p:stCondLst>
                                            <p:cond delay="0"/>
                                          </p:stCondLst>
                                        </p:cTn>
                                        <p:tgtEl>
                                          <p:spTgt spid="5"/>
                                        </p:tgtEl>
                                        <p:attrNameLst>
                                          <p:attrName>style.visibility</p:attrName>
                                        </p:attrNameLst>
                                      </p:cBhvr>
                                      <p:to>
                                        <p:strVal val="visible"/>
                                      </p:to>
                                    </p:set>
                                    <p:anim calcmode="lin" valueType="num">
                                      <p:cBhvr>
                                        <p:cTn id="50" dur="500" fill="hold"/>
                                        <p:tgtEl>
                                          <p:spTgt spid="5"/>
                                        </p:tgtEl>
                                        <p:attrNameLst>
                                          <p:attrName>ppt_w</p:attrName>
                                        </p:attrNameLst>
                                      </p:cBhvr>
                                      <p:tavLst>
                                        <p:tav tm="0">
                                          <p:val>
                                            <p:fltVal val="0"/>
                                          </p:val>
                                        </p:tav>
                                        <p:tav tm="100000">
                                          <p:val>
                                            <p:strVal val="#ppt_w"/>
                                          </p:val>
                                        </p:tav>
                                      </p:tavLst>
                                    </p:anim>
                                    <p:anim calcmode="lin" valueType="num">
                                      <p:cBhvr>
                                        <p:cTn id="51" dur="500" fill="hold"/>
                                        <p:tgtEl>
                                          <p:spTgt spid="5"/>
                                        </p:tgtEl>
                                        <p:attrNameLst>
                                          <p:attrName>ppt_h</p:attrName>
                                        </p:attrNameLst>
                                      </p:cBhvr>
                                      <p:tavLst>
                                        <p:tav tm="0">
                                          <p:val>
                                            <p:fltVal val="0"/>
                                          </p:val>
                                        </p:tav>
                                        <p:tav tm="100000">
                                          <p:val>
                                            <p:strVal val="#ppt_h"/>
                                          </p:val>
                                        </p:tav>
                                      </p:tavLst>
                                    </p:anim>
                                    <p:animEffect transition="in" filter="fade">
                                      <p:cBhvr>
                                        <p:cTn id="52" dur="500"/>
                                        <p:tgtEl>
                                          <p:spTgt spid="5"/>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6"/>
                                        </p:tgtEl>
                                        <p:attrNameLst>
                                          <p:attrName>style.visibility</p:attrName>
                                        </p:attrNameLst>
                                      </p:cBhvr>
                                      <p:to>
                                        <p:strVal val="visible"/>
                                      </p:to>
                                    </p:set>
                                    <p:anim calcmode="lin" valueType="num">
                                      <p:cBhvr>
                                        <p:cTn id="57" dur="500" fill="hold"/>
                                        <p:tgtEl>
                                          <p:spTgt spid="6"/>
                                        </p:tgtEl>
                                        <p:attrNameLst>
                                          <p:attrName>ppt_w</p:attrName>
                                        </p:attrNameLst>
                                      </p:cBhvr>
                                      <p:tavLst>
                                        <p:tav tm="0">
                                          <p:val>
                                            <p:fltVal val="0"/>
                                          </p:val>
                                        </p:tav>
                                        <p:tav tm="100000">
                                          <p:val>
                                            <p:strVal val="#ppt_w"/>
                                          </p:val>
                                        </p:tav>
                                      </p:tavLst>
                                    </p:anim>
                                    <p:anim calcmode="lin" valueType="num">
                                      <p:cBhvr>
                                        <p:cTn id="58" dur="500" fill="hold"/>
                                        <p:tgtEl>
                                          <p:spTgt spid="6"/>
                                        </p:tgtEl>
                                        <p:attrNameLst>
                                          <p:attrName>ppt_h</p:attrName>
                                        </p:attrNameLst>
                                      </p:cBhvr>
                                      <p:tavLst>
                                        <p:tav tm="0">
                                          <p:val>
                                            <p:fltVal val="0"/>
                                          </p:val>
                                        </p:tav>
                                        <p:tav tm="100000">
                                          <p:val>
                                            <p:strVal val="#ppt_h"/>
                                          </p:val>
                                        </p:tav>
                                      </p:tavLst>
                                    </p:anim>
                                    <p:animEffect transition="in" filter="fade">
                                      <p:cBhvr>
                                        <p:cTn id="59" dur="500"/>
                                        <p:tgtEl>
                                          <p:spTgt spid="6"/>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8"/>
                                        </p:tgtEl>
                                        <p:attrNameLst>
                                          <p:attrName>style.visibility</p:attrName>
                                        </p:attrNameLst>
                                      </p:cBhvr>
                                      <p:to>
                                        <p:strVal val="visible"/>
                                      </p:to>
                                    </p:set>
                                    <p:anim calcmode="lin" valueType="num">
                                      <p:cBhvr>
                                        <p:cTn id="64" dur="500" fill="hold"/>
                                        <p:tgtEl>
                                          <p:spTgt spid="8"/>
                                        </p:tgtEl>
                                        <p:attrNameLst>
                                          <p:attrName>ppt_w</p:attrName>
                                        </p:attrNameLst>
                                      </p:cBhvr>
                                      <p:tavLst>
                                        <p:tav tm="0">
                                          <p:val>
                                            <p:fltVal val="0"/>
                                          </p:val>
                                        </p:tav>
                                        <p:tav tm="100000">
                                          <p:val>
                                            <p:strVal val="#ppt_w"/>
                                          </p:val>
                                        </p:tav>
                                      </p:tavLst>
                                    </p:anim>
                                    <p:anim calcmode="lin" valueType="num">
                                      <p:cBhvr>
                                        <p:cTn id="65" dur="500" fill="hold"/>
                                        <p:tgtEl>
                                          <p:spTgt spid="8"/>
                                        </p:tgtEl>
                                        <p:attrNameLst>
                                          <p:attrName>ppt_h</p:attrName>
                                        </p:attrNameLst>
                                      </p:cBhvr>
                                      <p:tavLst>
                                        <p:tav tm="0">
                                          <p:val>
                                            <p:fltVal val="0"/>
                                          </p:val>
                                        </p:tav>
                                        <p:tav tm="100000">
                                          <p:val>
                                            <p:strVal val="#ppt_h"/>
                                          </p:val>
                                        </p:tav>
                                      </p:tavLst>
                                    </p:anim>
                                    <p:animEffect transition="in" filter="fade">
                                      <p:cBhvr>
                                        <p:cTn id="66" dur="500"/>
                                        <p:tgtEl>
                                          <p:spTgt spid="8"/>
                                        </p:tgtEl>
                                      </p:cBhvr>
                                    </p:animEffect>
                                  </p:childTnLst>
                                </p:cTn>
                              </p:par>
                              <p:par>
                                <p:cTn id="67" presetID="53" presetClass="entr" presetSubtype="16" fill="hold" nodeType="withEffect">
                                  <p:stCondLst>
                                    <p:cond delay="0"/>
                                  </p:stCondLst>
                                  <p:childTnLst>
                                    <p:set>
                                      <p:cBhvr>
                                        <p:cTn id="68" dur="1" fill="hold">
                                          <p:stCondLst>
                                            <p:cond delay="0"/>
                                          </p:stCondLst>
                                        </p:cTn>
                                        <p:tgtEl>
                                          <p:spTgt spid="8">
                                            <p:txEl>
                                              <p:pRg st="0" end="0"/>
                                            </p:txEl>
                                          </p:spTgt>
                                        </p:tgtEl>
                                        <p:attrNameLst>
                                          <p:attrName>style.visibility</p:attrName>
                                        </p:attrNameLst>
                                      </p:cBhvr>
                                      <p:to>
                                        <p:strVal val="visible"/>
                                      </p:to>
                                    </p:set>
                                    <p:anim calcmode="lin" valueType="num">
                                      <p:cBhvr>
                                        <p:cTn id="69"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70"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71" dur="500"/>
                                        <p:tgtEl>
                                          <p:spTgt spid="8">
                                            <p:txEl>
                                              <p:pRg st="0" end="0"/>
                                            </p:txEl>
                                          </p:spTgt>
                                        </p:tgtEl>
                                      </p:cBhvr>
                                    </p:animEffect>
                                  </p:childTnLst>
                                </p:cTn>
                              </p:par>
                              <p:par>
                                <p:cTn id="72" presetID="53" presetClass="entr" presetSubtype="16" fill="hold" nodeType="withEffect">
                                  <p:stCondLst>
                                    <p:cond delay="0"/>
                                  </p:stCondLst>
                                  <p:childTnLst>
                                    <p:set>
                                      <p:cBhvr>
                                        <p:cTn id="73" dur="1" fill="hold">
                                          <p:stCondLst>
                                            <p:cond delay="0"/>
                                          </p:stCondLst>
                                        </p:cTn>
                                        <p:tgtEl>
                                          <p:spTgt spid="8">
                                            <p:txEl>
                                              <p:pRg st="1" end="1"/>
                                            </p:txEl>
                                          </p:spTgt>
                                        </p:tgtEl>
                                        <p:attrNameLst>
                                          <p:attrName>style.visibility</p:attrName>
                                        </p:attrNameLst>
                                      </p:cBhvr>
                                      <p:to>
                                        <p:strVal val="visible"/>
                                      </p:to>
                                    </p:set>
                                    <p:anim calcmode="lin" valueType="num">
                                      <p:cBhvr>
                                        <p:cTn id="74"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75" dur="5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76" dur="500"/>
                                        <p:tgtEl>
                                          <p:spTgt spid="8">
                                            <p:txEl>
                                              <p:pRg st="1" end="1"/>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53" presetClass="entr" presetSubtype="16" fill="hold" nodeType="clickEffect">
                                  <p:stCondLst>
                                    <p:cond delay="0"/>
                                  </p:stCondLst>
                                  <p:childTnLst>
                                    <p:set>
                                      <p:cBhvr>
                                        <p:cTn id="80" dur="1" fill="hold">
                                          <p:stCondLst>
                                            <p:cond delay="0"/>
                                          </p:stCondLst>
                                        </p:cTn>
                                        <p:tgtEl>
                                          <p:spTgt spid="8">
                                            <p:txEl>
                                              <p:pRg st="2" end="2"/>
                                            </p:txEl>
                                          </p:spTgt>
                                        </p:tgtEl>
                                        <p:attrNameLst>
                                          <p:attrName>style.visibility</p:attrName>
                                        </p:attrNameLst>
                                      </p:cBhvr>
                                      <p:to>
                                        <p:strVal val="visible"/>
                                      </p:to>
                                    </p:set>
                                    <p:anim calcmode="lin" valueType="num">
                                      <p:cBhvr>
                                        <p:cTn id="81" dur="500" fill="hold"/>
                                        <p:tgtEl>
                                          <p:spTgt spid="8">
                                            <p:txEl>
                                              <p:pRg st="2" end="2"/>
                                            </p:txEl>
                                          </p:spTgt>
                                        </p:tgtEl>
                                        <p:attrNameLst>
                                          <p:attrName>ppt_w</p:attrName>
                                        </p:attrNameLst>
                                      </p:cBhvr>
                                      <p:tavLst>
                                        <p:tav tm="0">
                                          <p:val>
                                            <p:fltVal val="0"/>
                                          </p:val>
                                        </p:tav>
                                        <p:tav tm="100000">
                                          <p:val>
                                            <p:strVal val="#ppt_w"/>
                                          </p:val>
                                        </p:tav>
                                      </p:tavLst>
                                    </p:anim>
                                    <p:anim calcmode="lin" valueType="num">
                                      <p:cBhvr>
                                        <p:cTn id="82" dur="500" fill="hold"/>
                                        <p:tgtEl>
                                          <p:spTgt spid="8">
                                            <p:txEl>
                                              <p:pRg st="2" end="2"/>
                                            </p:txEl>
                                          </p:spTgt>
                                        </p:tgtEl>
                                        <p:attrNameLst>
                                          <p:attrName>ppt_h</p:attrName>
                                        </p:attrNameLst>
                                      </p:cBhvr>
                                      <p:tavLst>
                                        <p:tav tm="0">
                                          <p:val>
                                            <p:fltVal val="0"/>
                                          </p:val>
                                        </p:tav>
                                        <p:tav tm="100000">
                                          <p:val>
                                            <p:strVal val="#ppt_h"/>
                                          </p:val>
                                        </p:tav>
                                      </p:tavLst>
                                    </p:anim>
                                    <p:animEffect transition="in" filter="fade">
                                      <p:cBhvr>
                                        <p:cTn id="83" dur="500"/>
                                        <p:tgtEl>
                                          <p:spTgt spid="8">
                                            <p:txEl>
                                              <p:pRg st="2" end="2"/>
                                            </p:txEl>
                                          </p:spTgt>
                                        </p:tgtEl>
                                      </p:cBhvr>
                                    </p:animEffect>
                                  </p:childTnLst>
                                </p:cTn>
                              </p:par>
                              <p:par>
                                <p:cTn id="84" presetID="53" presetClass="entr" presetSubtype="16" fill="hold" nodeType="withEffect">
                                  <p:stCondLst>
                                    <p:cond delay="0"/>
                                  </p:stCondLst>
                                  <p:childTnLst>
                                    <p:set>
                                      <p:cBhvr>
                                        <p:cTn id="85" dur="1" fill="hold">
                                          <p:stCondLst>
                                            <p:cond delay="0"/>
                                          </p:stCondLst>
                                        </p:cTn>
                                        <p:tgtEl>
                                          <p:spTgt spid="8">
                                            <p:txEl>
                                              <p:pRg st="3" end="3"/>
                                            </p:txEl>
                                          </p:spTgt>
                                        </p:tgtEl>
                                        <p:attrNameLst>
                                          <p:attrName>style.visibility</p:attrName>
                                        </p:attrNameLst>
                                      </p:cBhvr>
                                      <p:to>
                                        <p:strVal val="visible"/>
                                      </p:to>
                                    </p:set>
                                    <p:anim calcmode="lin" valueType="num">
                                      <p:cBhvr>
                                        <p:cTn id="86" dur="500" fill="hold"/>
                                        <p:tgtEl>
                                          <p:spTgt spid="8">
                                            <p:txEl>
                                              <p:pRg st="3" end="3"/>
                                            </p:txEl>
                                          </p:spTgt>
                                        </p:tgtEl>
                                        <p:attrNameLst>
                                          <p:attrName>ppt_w</p:attrName>
                                        </p:attrNameLst>
                                      </p:cBhvr>
                                      <p:tavLst>
                                        <p:tav tm="0">
                                          <p:val>
                                            <p:fltVal val="0"/>
                                          </p:val>
                                        </p:tav>
                                        <p:tav tm="100000">
                                          <p:val>
                                            <p:strVal val="#ppt_w"/>
                                          </p:val>
                                        </p:tav>
                                      </p:tavLst>
                                    </p:anim>
                                    <p:anim calcmode="lin" valueType="num">
                                      <p:cBhvr>
                                        <p:cTn id="87" dur="500" fill="hold"/>
                                        <p:tgtEl>
                                          <p:spTgt spid="8">
                                            <p:txEl>
                                              <p:pRg st="3" end="3"/>
                                            </p:txEl>
                                          </p:spTgt>
                                        </p:tgtEl>
                                        <p:attrNameLst>
                                          <p:attrName>ppt_h</p:attrName>
                                        </p:attrNameLst>
                                      </p:cBhvr>
                                      <p:tavLst>
                                        <p:tav tm="0">
                                          <p:val>
                                            <p:fltVal val="0"/>
                                          </p:val>
                                        </p:tav>
                                        <p:tav tm="100000">
                                          <p:val>
                                            <p:strVal val="#ppt_h"/>
                                          </p:val>
                                        </p:tav>
                                      </p:tavLst>
                                    </p:anim>
                                    <p:animEffect transition="in" filter="fade">
                                      <p:cBhvr>
                                        <p:cTn id="88"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2"/>
          <p:cNvSpPr>
            <a:spLocks noGrp="1" noChangeArrowheads="1"/>
          </p:cNvSpPr>
          <p:nvPr>
            <p:ph type="title"/>
          </p:nvPr>
        </p:nvSpPr>
        <p:spPr>
          <a:xfrm>
            <a:off x="216619" y="57126"/>
            <a:ext cx="3059237" cy="563562"/>
          </a:xfrm>
          <a:effectLst/>
        </p:spPr>
        <p:txBody>
          <a:bodyPr/>
          <a:lstStyle/>
          <a:p>
            <a:pPr algn="l" eaLnBrk="1" hangingPunct="1">
              <a:defRPr/>
            </a:pPr>
            <a:r>
              <a:rPr lang="ja-JP" altLang="en-US" sz="2800" dirty="0">
                <a:ea typeface="ＭＳ Ｐゴシック" pitchFamily="50" charset="-128"/>
              </a:rPr>
              <a:t>はじめに</a:t>
            </a:r>
          </a:p>
        </p:txBody>
      </p:sp>
      <p:sp>
        <p:nvSpPr>
          <p:cNvPr id="527363" name="Rectangle 3"/>
          <p:cNvSpPr>
            <a:spLocks noGrp="1" noChangeArrowheads="1"/>
          </p:cNvSpPr>
          <p:nvPr>
            <p:ph type="body" idx="1"/>
          </p:nvPr>
        </p:nvSpPr>
        <p:spPr>
          <a:xfrm>
            <a:off x="251520" y="908720"/>
            <a:ext cx="8136904" cy="5328592"/>
          </a:xfrm>
        </p:spPr>
        <p:txBody>
          <a:bodyPr/>
          <a:lstStyle/>
          <a:p>
            <a:pPr eaLnBrk="1" hangingPunct="1">
              <a:lnSpc>
                <a:spcPts val="3800"/>
              </a:lnSpc>
            </a:pPr>
            <a:r>
              <a:rPr lang="ja-JP" altLang="en-US" sz="2800" dirty="0">
                <a:ea typeface="ＭＳ Ｐゴシック" pitchFamily="50" charset="-128"/>
              </a:rPr>
              <a:t>全国には、素晴らしい防災活動を行われている方々が数多くいらっしゃるにも関わらず</a:t>
            </a:r>
          </a:p>
          <a:p>
            <a:pPr eaLnBrk="1" hangingPunct="1">
              <a:lnSpc>
                <a:spcPts val="3800"/>
              </a:lnSpc>
            </a:pPr>
            <a:r>
              <a:rPr lang="ja-JP" altLang="en-US" sz="2800" dirty="0">
                <a:ea typeface="ＭＳ Ｐゴシック" pitchFamily="50" charset="-128"/>
              </a:rPr>
              <a:t>本日、講演の機会を与えていただいた皆様に感謝し、この場をお借りして、御礼を申し上げます　</a:t>
            </a:r>
          </a:p>
          <a:p>
            <a:pPr eaLnBrk="1" hangingPunct="1">
              <a:lnSpc>
                <a:spcPts val="3800"/>
              </a:lnSpc>
            </a:pPr>
            <a:r>
              <a:rPr lang="ja-JP" altLang="en-US" sz="2800" dirty="0">
                <a:ea typeface="ＭＳ Ｐゴシック" pitchFamily="50" charset="-128"/>
              </a:rPr>
              <a:t>「</a:t>
            </a:r>
            <a:r>
              <a:rPr lang="ja-JP" altLang="en-US" sz="2800" dirty="0">
                <a:solidFill>
                  <a:srgbClr val="FF0000"/>
                </a:solidFill>
                <a:ea typeface="ＭＳ Ｐゴシック" pitchFamily="50" charset="-128"/>
              </a:rPr>
              <a:t>防災を継続するコツ</a:t>
            </a:r>
            <a:r>
              <a:rPr lang="ja-JP" altLang="en-US" sz="2800" dirty="0">
                <a:ea typeface="ＭＳ Ｐゴシック" pitchFamily="50" charset="-128"/>
              </a:rPr>
              <a:t>」</a:t>
            </a:r>
          </a:p>
          <a:p>
            <a:pPr eaLnBrk="1" hangingPunct="1">
              <a:lnSpc>
                <a:spcPts val="3800"/>
              </a:lnSpc>
            </a:pPr>
            <a:r>
              <a:rPr lang="ja-JP" altLang="en-US" sz="2800" dirty="0">
                <a:ea typeface="ＭＳ Ｐゴシック" pitchFamily="50" charset="-128"/>
              </a:rPr>
              <a:t>「</a:t>
            </a:r>
            <a:r>
              <a:rPr lang="ja-JP" altLang="en-US" sz="2800" dirty="0">
                <a:solidFill>
                  <a:srgbClr val="FF0000"/>
                </a:solidFill>
                <a:ea typeface="ＭＳ Ｐゴシック" pitchFamily="50" charset="-128"/>
              </a:rPr>
              <a:t>生活防災</a:t>
            </a:r>
            <a:r>
              <a:rPr lang="ja-JP" altLang="en-US" sz="2800" dirty="0">
                <a:ea typeface="ＭＳ Ｐゴシック" pitchFamily="50" charset="-128"/>
              </a:rPr>
              <a:t>」についてお伝えします</a:t>
            </a:r>
          </a:p>
          <a:p>
            <a:pPr eaLnBrk="1" hangingPunct="1">
              <a:lnSpc>
                <a:spcPts val="3800"/>
              </a:lnSpc>
            </a:pPr>
            <a:r>
              <a:rPr lang="ja-JP" altLang="en-US" sz="2800" dirty="0">
                <a:ea typeface="ＭＳ Ｐゴシック" pitchFamily="50" charset="-128"/>
              </a:rPr>
              <a:t>ぜひ最後まで、お聞きいただければ幸いです</a:t>
            </a:r>
          </a:p>
          <a:p>
            <a:pPr eaLnBrk="1" hangingPunct="1">
              <a:lnSpc>
                <a:spcPts val="3800"/>
              </a:lnSpc>
            </a:pPr>
            <a:r>
              <a:rPr lang="ja-JP" altLang="en-US" sz="2800" dirty="0">
                <a:ea typeface="ＭＳ Ｐゴシック" pitchFamily="50" charset="-128"/>
              </a:rPr>
              <a:t>本日説明には、皆様が少々腹立たしく思われる</a:t>
            </a:r>
            <a:br>
              <a:rPr lang="ja-JP" altLang="en-US" sz="2800" dirty="0">
                <a:ea typeface="ＭＳ Ｐゴシック" pitchFamily="50" charset="-128"/>
              </a:rPr>
            </a:br>
            <a:r>
              <a:rPr lang="ja-JP" altLang="en-US" sz="2800" dirty="0">
                <a:ea typeface="ＭＳ Ｐゴシック" pitchFamily="50" charset="-128"/>
              </a:rPr>
              <a:t>こともあろうかと思いますがご了承ください</a:t>
            </a:r>
            <a:endParaRPr lang="en-US" altLang="ja-JP" sz="2800" dirty="0">
              <a:ea typeface="ＭＳ Ｐゴシック" pitchFamily="50" charset="-128"/>
            </a:endParaRPr>
          </a:p>
          <a:p>
            <a:pPr eaLnBrk="1" hangingPunct="1">
              <a:lnSpc>
                <a:spcPts val="3800"/>
              </a:lnSpc>
            </a:pPr>
            <a:r>
              <a:rPr lang="ja-JP" altLang="en-US" sz="2800" dirty="0">
                <a:ea typeface="ＭＳ Ｐゴシック" pitchFamily="50" charset="-128"/>
              </a:rPr>
              <a:t>売れない講談師だと「温かい目で」</a:t>
            </a:r>
          </a:p>
          <a:p>
            <a:pPr eaLnBrk="1" hangingPunct="1">
              <a:lnSpc>
                <a:spcPts val="3800"/>
              </a:lnSpc>
            </a:pPr>
            <a:endParaRPr lang="ja-JP" altLang="en-US" sz="2800" dirty="0">
              <a:ea typeface="ＭＳ Ｐゴシック" pitchFamily="50" charset="-128"/>
            </a:endParaRPr>
          </a:p>
        </p:txBody>
      </p:sp>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6376" y="2450158"/>
            <a:ext cx="1015096" cy="1957683"/>
          </a:xfrm>
          <a:prstGeom prst="rect">
            <a:avLst/>
          </a:prstGeom>
        </p:spPr>
      </p:pic>
      <p:pic>
        <p:nvPicPr>
          <p:cNvPr id="6" name="図 5" descr="抽象, 挿絵 が含まれている画像&#10;&#10;自動的に生成された説明">
            <a:extLst>
              <a:ext uri="{FF2B5EF4-FFF2-40B4-BE49-F238E27FC236}">
                <a16:creationId xmlns:a16="http://schemas.microsoft.com/office/drawing/2014/main" id="{D0B2E055-07EF-4171-BEF0-3A4AD68E48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8304" y="4631781"/>
            <a:ext cx="1855183" cy="2226219"/>
          </a:xfrm>
          <a:prstGeom prst="rect">
            <a:avLst/>
          </a:prstGeom>
        </p:spPr>
      </p:pic>
    </p:spTree>
    <p:extLst>
      <p:ext uri="{BB962C8B-B14F-4D97-AF65-F5344CB8AC3E}">
        <p14:creationId xmlns:p14="http://schemas.microsoft.com/office/powerpoint/2010/main" val="1400408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27363">
                                            <p:txEl>
                                              <p:pRg st="0" end="0"/>
                                            </p:txEl>
                                          </p:spTgt>
                                        </p:tgtEl>
                                        <p:attrNameLst>
                                          <p:attrName>style.visibility</p:attrName>
                                        </p:attrNameLst>
                                      </p:cBhvr>
                                      <p:to>
                                        <p:strVal val="visible"/>
                                      </p:to>
                                    </p:set>
                                    <p:animEffect transition="in" filter="fade">
                                      <p:cBhvr>
                                        <p:cTn id="7" dur="1000"/>
                                        <p:tgtEl>
                                          <p:spTgt spid="527363">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527363">
                                            <p:txEl>
                                              <p:pRg st="1" end="1"/>
                                            </p:txEl>
                                          </p:spTgt>
                                        </p:tgtEl>
                                        <p:attrNameLst>
                                          <p:attrName>style.visibility</p:attrName>
                                        </p:attrNameLst>
                                      </p:cBhvr>
                                      <p:to>
                                        <p:strVal val="visible"/>
                                      </p:to>
                                    </p:set>
                                    <p:animEffect transition="in" filter="fade">
                                      <p:cBhvr>
                                        <p:cTn id="11" dur="1000"/>
                                        <p:tgtEl>
                                          <p:spTgt spid="527363">
                                            <p:txEl>
                                              <p:pRg st="1" end="1"/>
                                            </p:txEl>
                                          </p:spTgt>
                                        </p:tgtEl>
                                      </p:cBhvr>
                                    </p:animEffect>
                                  </p:childTnLst>
                                </p:cTn>
                              </p:par>
                            </p:childTnLst>
                          </p:cTn>
                        </p:par>
                        <p:par>
                          <p:cTn id="12" fill="hold">
                            <p:stCondLst>
                              <p:cond delay="2000"/>
                            </p:stCondLst>
                            <p:childTnLst>
                              <p:par>
                                <p:cTn id="13" presetID="42"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par>
                          <p:cTn id="18" fill="hold">
                            <p:stCondLst>
                              <p:cond delay="3000"/>
                            </p:stCondLst>
                            <p:childTnLst>
                              <p:par>
                                <p:cTn id="19" presetID="10" presetClass="entr" presetSubtype="0" fill="hold" grpId="0" nodeType="afterEffect">
                                  <p:stCondLst>
                                    <p:cond delay="0"/>
                                  </p:stCondLst>
                                  <p:childTnLst>
                                    <p:set>
                                      <p:cBhvr>
                                        <p:cTn id="20" dur="1" fill="hold">
                                          <p:stCondLst>
                                            <p:cond delay="0"/>
                                          </p:stCondLst>
                                        </p:cTn>
                                        <p:tgtEl>
                                          <p:spTgt spid="527363">
                                            <p:txEl>
                                              <p:pRg st="2" end="2"/>
                                            </p:txEl>
                                          </p:spTgt>
                                        </p:tgtEl>
                                        <p:attrNameLst>
                                          <p:attrName>style.visibility</p:attrName>
                                        </p:attrNameLst>
                                      </p:cBhvr>
                                      <p:to>
                                        <p:strVal val="visible"/>
                                      </p:to>
                                    </p:set>
                                    <p:animEffect transition="in" filter="fade">
                                      <p:cBhvr>
                                        <p:cTn id="21" dur="1000"/>
                                        <p:tgtEl>
                                          <p:spTgt spid="527363">
                                            <p:txEl>
                                              <p:pRg st="2" end="2"/>
                                            </p:txEl>
                                          </p:spTgt>
                                        </p:tgtEl>
                                      </p:cBhvr>
                                    </p:animEffect>
                                  </p:childTnLst>
                                </p:cTn>
                              </p:par>
                            </p:childTnLst>
                          </p:cTn>
                        </p:par>
                        <p:par>
                          <p:cTn id="22" fill="hold">
                            <p:stCondLst>
                              <p:cond delay="4000"/>
                            </p:stCondLst>
                            <p:childTnLst>
                              <p:par>
                                <p:cTn id="23" presetID="10" presetClass="entr" presetSubtype="0" fill="hold" grpId="0" nodeType="afterEffect">
                                  <p:stCondLst>
                                    <p:cond delay="0"/>
                                  </p:stCondLst>
                                  <p:childTnLst>
                                    <p:set>
                                      <p:cBhvr>
                                        <p:cTn id="24" dur="1" fill="hold">
                                          <p:stCondLst>
                                            <p:cond delay="0"/>
                                          </p:stCondLst>
                                        </p:cTn>
                                        <p:tgtEl>
                                          <p:spTgt spid="527363">
                                            <p:txEl>
                                              <p:pRg st="3" end="3"/>
                                            </p:txEl>
                                          </p:spTgt>
                                        </p:tgtEl>
                                        <p:attrNameLst>
                                          <p:attrName>style.visibility</p:attrName>
                                        </p:attrNameLst>
                                      </p:cBhvr>
                                      <p:to>
                                        <p:strVal val="visible"/>
                                      </p:to>
                                    </p:set>
                                    <p:animEffect transition="in" filter="fade">
                                      <p:cBhvr>
                                        <p:cTn id="25" dur="1000"/>
                                        <p:tgtEl>
                                          <p:spTgt spid="527363">
                                            <p:txEl>
                                              <p:pRg st="3" end="3"/>
                                            </p:txEl>
                                          </p:spTgt>
                                        </p:tgtEl>
                                      </p:cBhvr>
                                    </p:animEffect>
                                  </p:childTnLst>
                                </p:cTn>
                              </p:par>
                            </p:childTnLst>
                          </p:cTn>
                        </p:par>
                        <p:par>
                          <p:cTn id="26" fill="hold">
                            <p:stCondLst>
                              <p:cond delay="5000"/>
                            </p:stCondLst>
                            <p:childTnLst>
                              <p:par>
                                <p:cTn id="27" presetID="10" presetClass="entr" presetSubtype="0" fill="hold" grpId="0" nodeType="afterEffect">
                                  <p:stCondLst>
                                    <p:cond delay="0"/>
                                  </p:stCondLst>
                                  <p:childTnLst>
                                    <p:set>
                                      <p:cBhvr>
                                        <p:cTn id="28" dur="1" fill="hold">
                                          <p:stCondLst>
                                            <p:cond delay="0"/>
                                          </p:stCondLst>
                                        </p:cTn>
                                        <p:tgtEl>
                                          <p:spTgt spid="527363">
                                            <p:txEl>
                                              <p:pRg st="4" end="4"/>
                                            </p:txEl>
                                          </p:spTgt>
                                        </p:tgtEl>
                                        <p:attrNameLst>
                                          <p:attrName>style.visibility</p:attrName>
                                        </p:attrNameLst>
                                      </p:cBhvr>
                                      <p:to>
                                        <p:strVal val="visible"/>
                                      </p:to>
                                    </p:set>
                                    <p:animEffect transition="in" filter="fade">
                                      <p:cBhvr>
                                        <p:cTn id="29" dur="1000"/>
                                        <p:tgtEl>
                                          <p:spTgt spid="527363">
                                            <p:txEl>
                                              <p:pRg st="4" end="4"/>
                                            </p:txEl>
                                          </p:spTgt>
                                        </p:tgtEl>
                                      </p:cBhvr>
                                    </p:animEffect>
                                  </p:childTnLst>
                                </p:cTn>
                              </p:par>
                            </p:childTnLst>
                          </p:cTn>
                        </p:par>
                        <p:par>
                          <p:cTn id="30" fill="hold">
                            <p:stCondLst>
                              <p:cond delay="6000"/>
                            </p:stCondLst>
                            <p:childTnLst>
                              <p:par>
                                <p:cTn id="31" presetID="10" presetClass="entr" presetSubtype="0" fill="hold" grpId="0" nodeType="afterEffect">
                                  <p:stCondLst>
                                    <p:cond delay="0"/>
                                  </p:stCondLst>
                                  <p:childTnLst>
                                    <p:set>
                                      <p:cBhvr>
                                        <p:cTn id="32" dur="1" fill="hold">
                                          <p:stCondLst>
                                            <p:cond delay="0"/>
                                          </p:stCondLst>
                                        </p:cTn>
                                        <p:tgtEl>
                                          <p:spTgt spid="527363">
                                            <p:txEl>
                                              <p:pRg st="5" end="5"/>
                                            </p:txEl>
                                          </p:spTgt>
                                        </p:tgtEl>
                                        <p:attrNameLst>
                                          <p:attrName>style.visibility</p:attrName>
                                        </p:attrNameLst>
                                      </p:cBhvr>
                                      <p:to>
                                        <p:strVal val="visible"/>
                                      </p:to>
                                    </p:set>
                                    <p:animEffect transition="in" filter="fade">
                                      <p:cBhvr>
                                        <p:cTn id="33" dur="1000"/>
                                        <p:tgtEl>
                                          <p:spTgt spid="527363">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27363">
                                            <p:txEl>
                                              <p:pRg st="6" end="6"/>
                                            </p:txEl>
                                          </p:spTgt>
                                        </p:tgtEl>
                                        <p:attrNameLst>
                                          <p:attrName>style.visibility</p:attrName>
                                        </p:attrNameLst>
                                      </p:cBhvr>
                                      <p:to>
                                        <p:strVal val="visible"/>
                                      </p:to>
                                    </p:set>
                                    <p:animEffect transition="in" filter="fade">
                                      <p:cBhvr>
                                        <p:cTn id="38" dur="1000"/>
                                        <p:tgtEl>
                                          <p:spTgt spid="527363">
                                            <p:txEl>
                                              <p:pRg st="6" end="6"/>
                                            </p:txEl>
                                          </p:spTgt>
                                        </p:tgtEl>
                                      </p:cBhvr>
                                    </p:animEffect>
                                  </p:childTnLst>
                                </p:cTn>
                              </p:par>
                              <p:par>
                                <p:cTn id="39" presetID="53" presetClass="entr" presetSubtype="16"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500" fill="hold"/>
                                        <p:tgtEl>
                                          <p:spTgt spid="6"/>
                                        </p:tgtEl>
                                        <p:attrNameLst>
                                          <p:attrName>ppt_w</p:attrName>
                                        </p:attrNameLst>
                                      </p:cBhvr>
                                      <p:tavLst>
                                        <p:tav tm="0">
                                          <p:val>
                                            <p:fltVal val="0"/>
                                          </p:val>
                                        </p:tav>
                                        <p:tav tm="100000">
                                          <p:val>
                                            <p:strVal val="#ppt_w"/>
                                          </p:val>
                                        </p:tav>
                                      </p:tavLst>
                                    </p:anim>
                                    <p:anim calcmode="lin" valueType="num">
                                      <p:cBhvr>
                                        <p:cTn id="42" dur="500" fill="hold"/>
                                        <p:tgtEl>
                                          <p:spTgt spid="6"/>
                                        </p:tgtEl>
                                        <p:attrNameLst>
                                          <p:attrName>ppt_h</p:attrName>
                                        </p:attrNameLst>
                                      </p:cBhvr>
                                      <p:tavLst>
                                        <p:tav tm="0">
                                          <p:val>
                                            <p:fltVal val="0"/>
                                          </p:val>
                                        </p:tav>
                                        <p:tav tm="100000">
                                          <p:val>
                                            <p:strVal val="#ppt_h"/>
                                          </p:val>
                                        </p:tav>
                                      </p:tavLst>
                                    </p:anim>
                                    <p:animEffect transition="in" filter="fade">
                                      <p:cBhvr>
                                        <p:cTn id="4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736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21A39356-C033-42CD-8CF3-F2C371B9D8C0}"/>
              </a:ext>
            </a:extLst>
          </p:cNvPr>
          <p:cNvSpPr>
            <a:spLocks noGrp="1"/>
          </p:cNvSpPr>
          <p:nvPr>
            <p:ph idx="1"/>
          </p:nvPr>
        </p:nvSpPr>
        <p:spPr>
          <a:xfrm>
            <a:off x="457200" y="836712"/>
            <a:ext cx="8686800" cy="5616624"/>
          </a:xfrm>
        </p:spPr>
        <p:txBody>
          <a:bodyPr/>
          <a:lstStyle/>
          <a:p>
            <a:r>
              <a:rPr kumimoji="1" lang="ja-JP" altLang="en-US" dirty="0"/>
              <a:t>「</a:t>
            </a:r>
            <a:r>
              <a:rPr kumimoji="1" lang="ja-JP" altLang="en-US" dirty="0">
                <a:highlight>
                  <a:srgbClr val="FFFF00"/>
                </a:highlight>
              </a:rPr>
              <a:t>強い言葉</a:t>
            </a:r>
            <a:r>
              <a:rPr kumimoji="1" lang="ja-JP" altLang="en-US" dirty="0"/>
              <a:t>」は、決して「</a:t>
            </a:r>
            <a:r>
              <a:rPr kumimoji="1" lang="ja-JP" altLang="en-US" dirty="0">
                <a:solidFill>
                  <a:srgbClr val="7030A0"/>
                </a:solidFill>
              </a:rPr>
              <a:t>きつい言葉</a:t>
            </a:r>
            <a:r>
              <a:rPr kumimoji="1" lang="ja-JP" altLang="en-US" dirty="0"/>
              <a:t>」「</a:t>
            </a:r>
            <a:r>
              <a:rPr kumimoji="1" lang="ja-JP" altLang="en-US" dirty="0">
                <a:solidFill>
                  <a:srgbClr val="7030A0"/>
                </a:solidFill>
              </a:rPr>
              <a:t>怖い言葉</a:t>
            </a:r>
            <a:r>
              <a:rPr kumimoji="1" lang="ja-JP" altLang="en-US" dirty="0"/>
              <a:t>」</a:t>
            </a:r>
            <a:r>
              <a:rPr lang="ja-JP" altLang="en-US" dirty="0"/>
              <a:t> 「</a:t>
            </a:r>
            <a:r>
              <a:rPr lang="ja-JP" altLang="en-US" dirty="0">
                <a:solidFill>
                  <a:srgbClr val="7030A0"/>
                </a:solidFill>
              </a:rPr>
              <a:t>恐ろしい言葉</a:t>
            </a:r>
            <a:r>
              <a:rPr lang="ja-JP" altLang="en-US" dirty="0"/>
              <a:t>」</a:t>
            </a:r>
            <a:r>
              <a:rPr kumimoji="1" lang="ja-JP" altLang="en-US" dirty="0"/>
              <a:t>ではありません</a:t>
            </a:r>
          </a:p>
          <a:p>
            <a:pPr lvl="1"/>
            <a:r>
              <a:rPr kumimoji="1" lang="ja-JP" altLang="en-US" u="sng" dirty="0">
                <a:solidFill>
                  <a:srgbClr val="FF0000"/>
                </a:solidFill>
              </a:rPr>
              <a:t>心の底から沸き上がる強さ</a:t>
            </a:r>
            <a:r>
              <a:rPr kumimoji="1" lang="ja-JP" altLang="en-US" dirty="0">
                <a:solidFill>
                  <a:srgbClr val="FF0000"/>
                </a:solidFill>
              </a:rPr>
              <a:t>・</a:t>
            </a:r>
            <a:r>
              <a:rPr kumimoji="1" lang="ja-JP" altLang="en-US" u="sng" dirty="0">
                <a:solidFill>
                  <a:srgbClr val="FF0000"/>
                </a:solidFill>
              </a:rPr>
              <a:t>温かな響き</a:t>
            </a:r>
            <a:r>
              <a:rPr kumimoji="1" lang="ja-JP" altLang="en-US" dirty="0">
                <a:solidFill>
                  <a:srgbClr val="FF0000"/>
                </a:solidFill>
              </a:rPr>
              <a:t>、</a:t>
            </a:r>
            <a:br>
              <a:rPr kumimoji="1" lang="ja-JP" altLang="en-US" dirty="0">
                <a:solidFill>
                  <a:srgbClr val="FF0000"/>
                </a:solidFill>
              </a:rPr>
            </a:br>
            <a:r>
              <a:rPr kumimoji="1" lang="ja-JP" altLang="en-US" dirty="0">
                <a:solidFill>
                  <a:srgbClr val="FF0000"/>
                </a:solidFill>
              </a:rPr>
              <a:t>　　　</a:t>
            </a:r>
            <a:r>
              <a:rPr kumimoji="1" lang="ja-JP" altLang="en-US" u="sng" dirty="0">
                <a:solidFill>
                  <a:srgbClr val="FF0000"/>
                </a:solidFill>
              </a:rPr>
              <a:t>楽しさを醸す音</a:t>
            </a:r>
            <a:r>
              <a:rPr kumimoji="1" lang="ja-JP" altLang="en-US" dirty="0"/>
              <a:t>でなければ成りません</a:t>
            </a:r>
          </a:p>
          <a:p>
            <a:r>
              <a:rPr kumimoji="1" lang="ja-JP" altLang="en-US" dirty="0"/>
              <a:t>例として</a:t>
            </a:r>
            <a:r>
              <a:rPr kumimoji="1" lang="ja-JP" altLang="en-US" sz="2400" dirty="0"/>
              <a:t>（世界の人の心を動かした現代の日本を代表する）</a:t>
            </a:r>
          </a:p>
          <a:p>
            <a:pPr lvl="1"/>
            <a:r>
              <a:rPr kumimoji="1" lang="ja-JP" altLang="en-US" dirty="0"/>
              <a:t>鬼滅の刃</a:t>
            </a:r>
            <a:r>
              <a:rPr kumimoji="1" lang="en-US" altLang="ja-JP" dirty="0"/>
              <a:t>…</a:t>
            </a:r>
            <a:r>
              <a:rPr kumimoji="1" lang="ja-JP" altLang="en-US" dirty="0"/>
              <a:t>竈門炭治郎</a:t>
            </a:r>
            <a:r>
              <a:rPr kumimoji="1" lang="en-US" altLang="ja-JP" dirty="0"/>
              <a:t>『</a:t>
            </a:r>
            <a:r>
              <a:rPr kumimoji="1" lang="ja-JP" altLang="en-US" dirty="0">
                <a:solidFill>
                  <a:srgbClr val="FF0000"/>
                </a:solidFill>
              </a:rPr>
              <a:t>全集中</a:t>
            </a:r>
            <a:r>
              <a:rPr kumimoji="1" lang="en-US" altLang="ja-JP" dirty="0"/>
              <a:t>』『</a:t>
            </a:r>
            <a:r>
              <a:rPr kumimoji="1" lang="ja-JP" altLang="en-US" dirty="0">
                <a:solidFill>
                  <a:srgbClr val="FF0000"/>
                </a:solidFill>
              </a:rPr>
              <a:t>水の呼吸！</a:t>
            </a:r>
            <a:r>
              <a:rPr kumimoji="1" lang="en-US" altLang="ja-JP" dirty="0"/>
              <a:t>』</a:t>
            </a:r>
          </a:p>
          <a:p>
            <a:pPr lvl="1"/>
            <a:r>
              <a:rPr kumimoji="1" lang="en-US" altLang="ja-JP" dirty="0"/>
              <a:t>ONE PIECE</a:t>
            </a:r>
            <a:r>
              <a:rPr lang="en-US" altLang="ja-JP" dirty="0"/>
              <a:t> …</a:t>
            </a:r>
            <a:r>
              <a:rPr kumimoji="1" lang="ja-JP" altLang="en-US" dirty="0"/>
              <a:t>モンキー・</a:t>
            </a:r>
            <a:r>
              <a:rPr kumimoji="1" lang="en-US" altLang="ja-JP" dirty="0"/>
              <a:t>D</a:t>
            </a:r>
            <a:r>
              <a:rPr kumimoji="1" lang="ja-JP" altLang="en-US" dirty="0"/>
              <a:t>・ルフィ</a:t>
            </a:r>
            <a:r>
              <a:rPr kumimoji="1" lang="en-US" altLang="ja-JP" dirty="0"/>
              <a:t>『</a:t>
            </a:r>
            <a:r>
              <a:rPr kumimoji="1" lang="ja-JP" altLang="en-US" dirty="0">
                <a:solidFill>
                  <a:srgbClr val="FF0000"/>
                </a:solidFill>
              </a:rPr>
              <a:t>俺は海賊王になる</a:t>
            </a:r>
            <a:r>
              <a:rPr kumimoji="1" lang="en-US" altLang="ja-JP" dirty="0"/>
              <a:t>』『</a:t>
            </a:r>
            <a:r>
              <a:rPr kumimoji="1" lang="ja-JP" altLang="en-US" dirty="0">
                <a:solidFill>
                  <a:srgbClr val="FF0000"/>
                </a:solidFill>
              </a:rPr>
              <a:t>ゴムゴムの～</a:t>
            </a:r>
            <a:r>
              <a:rPr kumimoji="1" lang="en-US" altLang="ja-JP" dirty="0"/>
              <a:t>』</a:t>
            </a:r>
            <a:endParaRPr kumimoji="1" lang="ja-JP" altLang="en-US" dirty="0"/>
          </a:p>
          <a:p>
            <a:r>
              <a:rPr lang="ja-JP" altLang="en-US" b="0" i="0" dirty="0">
                <a:solidFill>
                  <a:srgbClr val="FF0000"/>
                </a:solidFill>
                <a:effectLst/>
                <a:highlight>
                  <a:srgbClr val="FFFF00"/>
                </a:highlight>
                <a:latin typeface="Segoe UI Historic" panose="020B0604020202020204" pitchFamily="34" charset="0"/>
              </a:rPr>
              <a:t>人の心を引きつけ興味をそそる</a:t>
            </a:r>
            <a:br>
              <a:rPr lang="ja-JP" altLang="en-US" b="0" i="0" dirty="0">
                <a:solidFill>
                  <a:srgbClr val="FF0000"/>
                </a:solidFill>
                <a:effectLst/>
                <a:highlight>
                  <a:srgbClr val="FFFF00"/>
                </a:highlight>
                <a:latin typeface="Segoe UI Historic" panose="020B0604020202020204" pitchFamily="34" charset="0"/>
              </a:rPr>
            </a:br>
            <a:r>
              <a:rPr lang="ja-JP" altLang="en-US" b="0" i="0" dirty="0">
                <a:solidFill>
                  <a:srgbClr val="FF0000"/>
                </a:solidFill>
                <a:effectLst/>
                <a:latin typeface="Segoe UI Historic" panose="020B0604020202020204" pitchFamily="34" charset="0"/>
              </a:rPr>
              <a:t>　　　　　　　</a:t>
            </a:r>
            <a:r>
              <a:rPr lang="en-US" altLang="ja-JP" b="0" i="0" dirty="0">
                <a:solidFill>
                  <a:srgbClr val="050505"/>
                </a:solidFill>
                <a:effectLst/>
                <a:latin typeface="Segoe UI Historic" panose="020B0604020202020204" pitchFamily="34" charset="0"/>
              </a:rPr>
              <a:t>『</a:t>
            </a:r>
            <a:r>
              <a:rPr lang="ja-JP" altLang="en-US" b="0" i="0" dirty="0">
                <a:solidFill>
                  <a:srgbClr val="FF0000"/>
                </a:solidFill>
                <a:effectLst/>
                <a:latin typeface="Segoe UI Historic" panose="020B0604020202020204" pitchFamily="34" charset="0"/>
              </a:rPr>
              <a:t>強い言葉</a:t>
            </a:r>
            <a:r>
              <a:rPr lang="en-US" altLang="ja-JP" b="0" i="0" dirty="0">
                <a:solidFill>
                  <a:srgbClr val="050505"/>
                </a:solidFill>
                <a:effectLst/>
                <a:latin typeface="Segoe UI Historic" panose="020B0604020202020204" pitchFamily="34" charset="0"/>
              </a:rPr>
              <a:t>』</a:t>
            </a:r>
            <a:r>
              <a:rPr lang="ja-JP" altLang="en-US" b="0" i="0" dirty="0">
                <a:solidFill>
                  <a:srgbClr val="050505"/>
                </a:solidFill>
                <a:effectLst/>
                <a:latin typeface="Segoe UI Historic" panose="020B0604020202020204" pitchFamily="34" charset="0"/>
              </a:rPr>
              <a:t>の存在が必要</a:t>
            </a:r>
            <a:endParaRPr lang="ja-JP" altLang="en-US" dirty="0"/>
          </a:p>
          <a:p>
            <a:r>
              <a:rPr lang="ja-JP" altLang="en-US" b="0" i="0" dirty="0">
                <a:solidFill>
                  <a:srgbClr val="050505"/>
                </a:solidFill>
                <a:effectLst/>
                <a:latin typeface="Segoe UI Historic" panose="020B0604020202020204" pitchFamily="34" charset="0"/>
              </a:rPr>
              <a:t>これらを防災活動に応用すること！</a:t>
            </a:r>
          </a:p>
        </p:txBody>
      </p:sp>
      <p:sp>
        <p:nvSpPr>
          <p:cNvPr id="2" name="タイトル 1">
            <a:extLst>
              <a:ext uri="{FF2B5EF4-FFF2-40B4-BE49-F238E27FC236}">
                <a16:creationId xmlns:a16="http://schemas.microsoft.com/office/drawing/2014/main" id="{C5D33985-3EEE-4BBE-B636-C77D8B523ED0}"/>
              </a:ext>
            </a:extLst>
          </p:cNvPr>
          <p:cNvSpPr>
            <a:spLocks noGrp="1"/>
          </p:cNvSpPr>
          <p:nvPr>
            <p:ph type="title"/>
          </p:nvPr>
        </p:nvSpPr>
        <p:spPr/>
        <p:txBody>
          <a:bodyPr/>
          <a:lstStyle/>
          <a:p>
            <a:r>
              <a:rPr kumimoji="1" lang="en-US" altLang="ja-JP" dirty="0"/>
              <a:t>『</a:t>
            </a:r>
            <a:r>
              <a:rPr kumimoji="1" lang="ja-JP" altLang="en-US" dirty="0"/>
              <a:t>強い言葉</a:t>
            </a:r>
            <a:r>
              <a:rPr kumimoji="1" lang="en-US" altLang="ja-JP" dirty="0"/>
              <a:t>』</a:t>
            </a:r>
            <a:r>
              <a:rPr kumimoji="1" lang="ja-JP" altLang="en-US" dirty="0"/>
              <a:t>の利用</a:t>
            </a:r>
          </a:p>
        </p:txBody>
      </p:sp>
      <p:sp>
        <p:nvSpPr>
          <p:cNvPr id="6" name="楕円 5">
            <a:extLst>
              <a:ext uri="{FF2B5EF4-FFF2-40B4-BE49-F238E27FC236}">
                <a16:creationId xmlns:a16="http://schemas.microsoft.com/office/drawing/2014/main" id="{4936B3E0-CFFA-407A-8995-BAE59DBB4DF8}"/>
              </a:ext>
            </a:extLst>
          </p:cNvPr>
          <p:cNvSpPr/>
          <p:nvPr/>
        </p:nvSpPr>
        <p:spPr bwMode="auto">
          <a:xfrm>
            <a:off x="323528" y="1016732"/>
            <a:ext cx="8496943" cy="5256584"/>
          </a:xfrm>
          <a:prstGeom prst="ellipse">
            <a:avLst/>
          </a:prstGeom>
          <a:solidFill>
            <a:srgbClr val="FF0000"/>
          </a:solidFill>
          <a:ln w="9525">
            <a:noFill/>
            <a:miter lim="800000"/>
            <a:headEnd/>
            <a:tailEnd/>
          </a:ln>
          <a:effectLst/>
        </p:spPr>
        <p:txBody>
          <a:bodyPr wrap="none" rtlCol="0" anchor="ctr"/>
          <a:lstStyle/>
          <a:p>
            <a:pPr algn="ctr"/>
            <a:r>
              <a:rPr lang="ja-JP" altLang="en-US" sz="3600" dirty="0">
                <a:solidFill>
                  <a:schemeClr val="bg1"/>
                </a:solidFill>
                <a:latin typeface="AR P悠々ゴシック体E" panose="040B0900000000000000" pitchFamily="50" charset="-128"/>
                <a:ea typeface="AR P悠々ゴシック体E" panose="040B0900000000000000" pitchFamily="50" charset="-128"/>
              </a:rPr>
              <a:t>我々の使った</a:t>
            </a:r>
            <a:r>
              <a:rPr lang="en-US" altLang="ja-JP" sz="3600" dirty="0">
                <a:solidFill>
                  <a:schemeClr val="bg1"/>
                </a:solidFill>
                <a:latin typeface="AR P悠々ゴシック体E" panose="040B0900000000000000" pitchFamily="50" charset="-128"/>
                <a:ea typeface="AR P悠々ゴシック体E" panose="040B0900000000000000" pitchFamily="50" charset="-128"/>
              </a:rPr>
              <a:t>”</a:t>
            </a:r>
            <a:r>
              <a:rPr lang="ja-JP" altLang="en-US" sz="3600" dirty="0">
                <a:solidFill>
                  <a:schemeClr val="bg1"/>
                </a:solidFill>
                <a:latin typeface="AR P悠々ゴシック体E" panose="040B0900000000000000" pitchFamily="50" charset="-128"/>
                <a:ea typeface="AR P悠々ゴシック体E" panose="040B0900000000000000" pitchFamily="50" charset="-128"/>
              </a:rPr>
              <a:t>強い言葉</a:t>
            </a:r>
            <a:r>
              <a:rPr lang="en-US" altLang="ja-JP" sz="3600" dirty="0">
                <a:solidFill>
                  <a:schemeClr val="bg1"/>
                </a:solidFill>
                <a:latin typeface="AR P悠々ゴシック体E" panose="040B0900000000000000" pitchFamily="50" charset="-128"/>
                <a:ea typeface="AR P悠々ゴシック体E" panose="040B0900000000000000" pitchFamily="50" charset="-128"/>
              </a:rPr>
              <a:t>”</a:t>
            </a:r>
            <a:r>
              <a:rPr lang="ja-JP" altLang="en-US" sz="3600" dirty="0">
                <a:solidFill>
                  <a:schemeClr val="bg1"/>
                </a:solidFill>
                <a:latin typeface="AR P悠々ゴシック体E" panose="040B0900000000000000" pitchFamily="50" charset="-128"/>
                <a:ea typeface="AR P悠々ゴシック体E" panose="040B0900000000000000" pitchFamily="50" charset="-128"/>
              </a:rPr>
              <a:t>は！</a:t>
            </a:r>
            <a:endParaRPr lang="en-US" altLang="ja-JP" sz="3600" dirty="0">
              <a:solidFill>
                <a:schemeClr val="bg1"/>
              </a:solidFill>
              <a:latin typeface="AR P悠々ゴシック体E" panose="040B0900000000000000" pitchFamily="50" charset="-128"/>
              <a:ea typeface="AR P悠々ゴシック体E" panose="040B0900000000000000" pitchFamily="50" charset="-128"/>
            </a:endParaRPr>
          </a:p>
          <a:p>
            <a:pPr algn="ctr"/>
            <a:r>
              <a:rPr lang="ja-JP" altLang="en-US" sz="5400" dirty="0">
                <a:solidFill>
                  <a:srgbClr val="FFFF00"/>
                </a:solidFill>
                <a:latin typeface="AR P悠々ゴシック体E" panose="040B0900000000000000" pitchFamily="50" charset="-128"/>
                <a:ea typeface="AR P悠々ゴシック体E" panose="040B0900000000000000" pitchFamily="50" charset="-128"/>
              </a:rPr>
              <a:t>防災とは</a:t>
            </a:r>
          </a:p>
          <a:p>
            <a:pPr algn="ctr"/>
            <a:r>
              <a:rPr kumimoji="1" lang="ja-JP" altLang="en-US" sz="5400" dirty="0">
                <a:solidFill>
                  <a:srgbClr val="FFFF00"/>
                </a:solidFill>
                <a:latin typeface="AR P悠々ゴシック体E" panose="040B0900000000000000" pitchFamily="50" charset="-128"/>
                <a:ea typeface="AR P悠々ゴシック体E" panose="040B0900000000000000" pitchFamily="50" charset="-128"/>
              </a:rPr>
              <a:t>自分の大切な人を</a:t>
            </a:r>
          </a:p>
          <a:p>
            <a:pPr algn="ctr"/>
            <a:r>
              <a:rPr kumimoji="1" lang="ja-JP" altLang="en-US" sz="5400" dirty="0">
                <a:solidFill>
                  <a:srgbClr val="FFFF00"/>
                </a:solidFill>
                <a:latin typeface="AR P悠々ゴシック体E" panose="040B0900000000000000" pitchFamily="50" charset="-128"/>
                <a:ea typeface="AR P悠々ゴシック体E" panose="040B0900000000000000" pitchFamily="50" charset="-128"/>
              </a:rPr>
              <a:t>守ること</a:t>
            </a:r>
            <a:endParaRPr kumimoji="1" lang="en-US" altLang="ja-JP" sz="5400" dirty="0">
              <a:solidFill>
                <a:srgbClr val="FFFF00"/>
              </a:solidFill>
              <a:latin typeface="AR P悠々ゴシック体E" panose="040B0900000000000000" pitchFamily="50" charset="-128"/>
              <a:ea typeface="AR P悠々ゴシック体E" panose="040B0900000000000000" pitchFamily="50" charset="-128"/>
            </a:endParaRPr>
          </a:p>
          <a:p>
            <a:pPr algn="ctr"/>
            <a:r>
              <a:rPr kumimoji="1" lang="ja-JP" altLang="en-US" sz="3600" dirty="0">
                <a:solidFill>
                  <a:schemeClr val="bg1"/>
                </a:solidFill>
                <a:latin typeface="AR P悠々ゴシック体E" panose="040B0900000000000000" pitchFamily="50" charset="-128"/>
                <a:ea typeface="AR P悠々ゴシック体E" panose="040B0900000000000000" pitchFamily="50" charset="-128"/>
              </a:rPr>
              <a:t>と掲げました！</a:t>
            </a:r>
            <a:endParaRPr kumimoji="1" lang="en-US" altLang="ja-JP" sz="3600" dirty="0">
              <a:solidFill>
                <a:schemeClr val="bg1"/>
              </a:solidFill>
              <a:latin typeface="AR P悠々ゴシック体E" panose="040B0900000000000000" pitchFamily="50" charset="-128"/>
              <a:ea typeface="AR P悠々ゴシック体E" panose="040B0900000000000000" pitchFamily="50" charset="-128"/>
            </a:endParaRPr>
          </a:p>
        </p:txBody>
      </p:sp>
    </p:spTree>
    <p:extLst>
      <p:ext uri="{BB962C8B-B14F-4D97-AF65-F5344CB8AC3E}">
        <p14:creationId xmlns:p14="http://schemas.microsoft.com/office/powerpoint/2010/main" val="131242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p:cTn id="42" dur="500" fill="hold"/>
                                        <p:tgtEl>
                                          <p:spTgt spid="6"/>
                                        </p:tgtEl>
                                        <p:attrNameLst>
                                          <p:attrName>ppt_w</p:attrName>
                                        </p:attrNameLst>
                                      </p:cBhvr>
                                      <p:tavLst>
                                        <p:tav tm="0">
                                          <p:val>
                                            <p:fltVal val="0"/>
                                          </p:val>
                                        </p:tav>
                                        <p:tav tm="100000">
                                          <p:val>
                                            <p:strVal val="#ppt_w"/>
                                          </p:val>
                                        </p:tav>
                                      </p:tavLst>
                                    </p:anim>
                                    <p:anim calcmode="lin" valueType="num">
                                      <p:cBhvr>
                                        <p:cTn id="43" dur="500" fill="hold"/>
                                        <p:tgtEl>
                                          <p:spTgt spid="6"/>
                                        </p:tgtEl>
                                        <p:attrNameLst>
                                          <p:attrName>ppt_h</p:attrName>
                                        </p:attrNameLst>
                                      </p:cBhvr>
                                      <p:tavLst>
                                        <p:tav tm="0">
                                          <p:val>
                                            <p:fltVal val="0"/>
                                          </p:val>
                                        </p:tav>
                                        <p:tav tm="100000">
                                          <p:val>
                                            <p:strVal val="#ppt_h"/>
                                          </p:val>
                                        </p:tav>
                                      </p:tavLst>
                                    </p:anim>
                                    <p:animEffect transition="in" filter="fade">
                                      <p:cBhvr>
                                        <p:cTn id="44" dur="500"/>
                                        <p:tgtEl>
                                          <p:spTgt spid="6"/>
                                        </p:tgtEl>
                                      </p:cBhvr>
                                    </p:animEffect>
                                  </p:childTnLst>
                                </p:cTn>
                              </p:par>
                              <p:par>
                                <p:cTn id="45" presetID="53" presetClass="entr" presetSubtype="16" fill="hold" nodeType="withEffect">
                                  <p:stCondLst>
                                    <p:cond delay="0"/>
                                  </p:stCondLst>
                                  <p:childTnLst>
                                    <p:set>
                                      <p:cBhvr>
                                        <p:cTn id="46" dur="1" fill="hold">
                                          <p:stCondLst>
                                            <p:cond delay="0"/>
                                          </p:stCondLst>
                                        </p:cTn>
                                        <p:tgtEl>
                                          <p:spTgt spid="6">
                                            <p:txEl>
                                              <p:pRg st="0" end="0"/>
                                            </p:txEl>
                                          </p:spTgt>
                                        </p:tgtEl>
                                        <p:attrNameLst>
                                          <p:attrName>style.visibility</p:attrName>
                                        </p:attrNameLst>
                                      </p:cBhvr>
                                      <p:to>
                                        <p:strVal val="visible"/>
                                      </p:to>
                                    </p:set>
                                    <p:anim calcmode="lin" valueType="num">
                                      <p:cBhvr>
                                        <p:cTn id="4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49" dur="500"/>
                                        <p:tgtEl>
                                          <p:spTgt spid="6">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6">
                                            <p:txEl>
                                              <p:pRg st="1" end="1"/>
                                            </p:txEl>
                                          </p:spTgt>
                                        </p:tgtEl>
                                        <p:attrNameLst>
                                          <p:attrName>style.visibility</p:attrName>
                                        </p:attrNameLst>
                                      </p:cBhvr>
                                      <p:to>
                                        <p:strVal val="visible"/>
                                      </p:to>
                                    </p:set>
                                    <p:anim calcmode="lin" valueType="num">
                                      <p:cBhvr>
                                        <p:cTn id="54"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55" dur="5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56" dur="500"/>
                                        <p:tgtEl>
                                          <p:spTgt spid="6">
                                            <p:txEl>
                                              <p:pRg st="1" end="1"/>
                                            </p:txEl>
                                          </p:spTgt>
                                        </p:tgtEl>
                                      </p:cBhvr>
                                    </p:animEffect>
                                  </p:childTnLst>
                                </p:cTn>
                              </p:par>
                              <p:par>
                                <p:cTn id="57" presetID="53" presetClass="entr" presetSubtype="16" fill="hold" nodeType="withEffect">
                                  <p:stCondLst>
                                    <p:cond delay="0"/>
                                  </p:stCondLst>
                                  <p:childTnLst>
                                    <p:set>
                                      <p:cBhvr>
                                        <p:cTn id="58" dur="1" fill="hold">
                                          <p:stCondLst>
                                            <p:cond delay="0"/>
                                          </p:stCondLst>
                                        </p:cTn>
                                        <p:tgtEl>
                                          <p:spTgt spid="6">
                                            <p:txEl>
                                              <p:pRg st="2" end="2"/>
                                            </p:txEl>
                                          </p:spTgt>
                                        </p:tgtEl>
                                        <p:attrNameLst>
                                          <p:attrName>style.visibility</p:attrName>
                                        </p:attrNameLst>
                                      </p:cBhvr>
                                      <p:to>
                                        <p:strVal val="visible"/>
                                      </p:to>
                                    </p:set>
                                    <p:anim calcmode="lin" valueType="num">
                                      <p:cBhvr>
                                        <p:cTn id="59"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60" dur="5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61" dur="500"/>
                                        <p:tgtEl>
                                          <p:spTgt spid="6">
                                            <p:txEl>
                                              <p:pRg st="2" end="2"/>
                                            </p:txEl>
                                          </p:spTgt>
                                        </p:tgtEl>
                                      </p:cBhvr>
                                    </p:animEffect>
                                  </p:childTnLst>
                                </p:cTn>
                              </p:par>
                              <p:par>
                                <p:cTn id="62" presetID="53" presetClass="entr" presetSubtype="16" fill="hold" nodeType="withEffect">
                                  <p:stCondLst>
                                    <p:cond delay="0"/>
                                  </p:stCondLst>
                                  <p:childTnLst>
                                    <p:set>
                                      <p:cBhvr>
                                        <p:cTn id="63" dur="1" fill="hold">
                                          <p:stCondLst>
                                            <p:cond delay="0"/>
                                          </p:stCondLst>
                                        </p:cTn>
                                        <p:tgtEl>
                                          <p:spTgt spid="6">
                                            <p:txEl>
                                              <p:pRg st="3" end="3"/>
                                            </p:txEl>
                                          </p:spTgt>
                                        </p:tgtEl>
                                        <p:attrNameLst>
                                          <p:attrName>style.visibility</p:attrName>
                                        </p:attrNameLst>
                                      </p:cBhvr>
                                      <p:to>
                                        <p:strVal val="visible"/>
                                      </p:to>
                                    </p:set>
                                    <p:anim calcmode="lin" valueType="num">
                                      <p:cBhvr>
                                        <p:cTn id="64" dur="500" fill="hold"/>
                                        <p:tgtEl>
                                          <p:spTgt spid="6">
                                            <p:txEl>
                                              <p:pRg st="3" end="3"/>
                                            </p:txEl>
                                          </p:spTgt>
                                        </p:tgtEl>
                                        <p:attrNameLst>
                                          <p:attrName>ppt_w</p:attrName>
                                        </p:attrNameLst>
                                      </p:cBhvr>
                                      <p:tavLst>
                                        <p:tav tm="0">
                                          <p:val>
                                            <p:fltVal val="0"/>
                                          </p:val>
                                        </p:tav>
                                        <p:tav tm="100000">
                                          <p:val>
                                            <p:strVal val="#ppt_w"/>
                                          </p:val>
                                        </p:tav>
                                      </p:tavLst>
                                    </p:anim>
                                    <p:anim calcmode="lin" valueType="num">
                                      <p:cBhvr>
                                        <p:cTn id="65" dur="500" fill="hold"/>
                                        <p:tgtEl>
                                          <p:spTgt spid="6">
                                            <p:txEl>
                                              <p:pRg st="3" end="3"/>
                                            </p:txEl>
                                          </p:spTgt>
                                        </p:tgtEl>
                                        <p:attrNameLst>
                                          <p:attrName>ppt_h</p:attrName>
                                        </p:attrNameLst>
                                      </p:cBhvr>
                                      <p:tavLst>
                                        <p:tav tm="0">
                                          <p:val>
                                            <p:fltVal val="0"/>
                                          </p:val>
                                        </p:tav>
                                        <p:tav tm="100000">
                                          <p:val>
                                            <p:strVal val="#ppt_h"/>
                                          </p:val>
                                        </p:tav>
                                      </p:tavLst>
                                    </p:anim>
                                    <p:animEffect transition="in" filter="fade">
                                      <p:cBhvr>
                                        <p:cTn id="66" dur="500"/>
                                        <p:tgtEl>
                                          <p:spTgt spid="6">
                                            <p:txEl>
                                              <p:pRg st="3" end="3"/>
                                            </p:txEl>
                                          </p:spTgt>
                                        </p:tgtEl>
                                      </p:cBhvr>
                                    </p:animEffect>
                                  </p:childTnLst>
                                </p:cTn>
                              </p:par>
                            </p:childTnLst>
                          </p:cTn>
                        </p:par>
                        <p:par>
                          <p:cTn id="67" fill="hold">
                            <p:stCondLst>
                              <p:cond delay="500"/>
                            </p:stCondLst>
                            <p:childTnLst>
                              <p:par>
                                <p:cTn id="68" presetID="53" presetClass="entr" presetSubtype="16" fill="hold" nodeType="afterEffect">
                                  <p:stCondLst>
                                    <p:cond delay="0"/>
                                  </p:stCondLst>
                                  <p:childTnLst>
                                    <p:set>
                                      <p:cBhvr>
                                        <p:cTn id="69" dur="1" fill="hold">
                                          <p:stCondLst>
                                            <p:cond delay="0"/>
                                          </p:stCondLst>
                                        </p:cTn>
                                        <p:tgtEl>
                                          <p:spTgt spid="6">
                                            <p:txEl>
                                              <p:pRg st="4" end="4"/>
                                            </p:txEl>
                                          </p:spTgt>
                                        </p:tgtEl>
                                        <p:attrNameLst>
                                          <p:attrName>style.visibility</p:attrName>
                                        </p:attrNameLst>
                                      </p:cBhvr>
                                      <p:to>
                                        <p:strVal val="visible"/>
                                      </p:to>
                                    </p:set>
                                    <p:anim calcmode="lin" valueType="num">
                                      <p:cBhvr>
                                        <p:cTn id="70" dur="500" fill="hold"/>
                                        <p:tgtEl>
                                          <p:spTgt spid="6">
                                            <p:txEl>
                                              <p:pRg st="4" end="4"/>
                                            </p:txEl>
                                          </p:spTgt>
                                        </p:tgtEl>
                                        <p:attrNameLst>
                                          <p:attrName>ppt_w</p:attrName>
                                        </p:attrNameLst>
                                      </p:cBhvr>
                                      <p:tavLst>
                                        <p:tav tm="0">
                                          <p:val>
                                            <p:fltVal val="0"/>
                                          </p:val>
                                        </p:tav>
                                        <p:tav tm="100000">
                                          <p:val>
                                            <p:strVal val="#ppt_w"/>
                                          </p:val>
                                        </p:tav>
                                      </p:tavLst>
                                    </p:anim>
                                    <p:anim calcmode="lin" valueType="num">
                                      <p:cBhvr>
                                        <p:cTn id="71" dur="500" fill="hold"/>
                                        <p:tgtEl>
                                          <p:spTgt spid="6">
                                            <p:txEl>
                                              <p:pRg st="4" end="4"/>
                                            </p:txEl>
                                          </p:spTgt>
                                        </p:tgtEl>
                                        <p:attrNameLst>
                                          <p:attrName>ppt_h</p:attrName>
                                        </p:attrNameLst>
                                      </p:cBhvr>
                                      <p:tavLst>
                                        <p:tav tm="0">
                                          <p:val>
                                            <p:fltVal val="0"/>
                                          </p:val>
                                        </p:tav>
                                        <p:tav tm="100000">
                                          <p:val>
                                            <p:strVal val="#ppt_h"/>
                                          </p:val>
                                        </p:tav>
                                      </p:tavLst>
                                    </p:anim>
                                    <p:animEffect transition="in" filter="fade">
                                      <p:cBhvr>
                                        <p:cTn id="7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B7A34DF-0924-4EB8-910D-D887F525DF2E}"/>
              </a:ext>
            </a:extLst>
          </p:cNvPr>
          <p:cNvSpPr>
            <a:spLocks noGrp="1"/>
          </p:cNvSpPr>
          <p:nvPr>
            <p:ph type="title"/>
          </p:nvPr>
        </p:nvSpPr>
        <p:spPr>
          <a:xfrm>
            <a:off x="179512" y="44624"/>
            <a:ext cx="8856984" cy="648072"/>
          </a:xfrm>
        </p:spPr>
        <p:txBody>
          <a:bodyPr/>
          <a:lstStyle/>
          <a:p>
            <a:r>
              <a:rPr kumimoji="1" lang="ja-JP" altLang="en-US" dirty="0"/>
              <a:t>防災活動は決してトップダウンではないチーム運営</a:t>
            </a:r>
          </a:p>
        </p:txBody>
      </p:sp>
      <p:sp>
        <p:nvSpPr>
          <p:cNvPr id="3" name="コンテンツ プレースホルダー 2">
            <a:extLst>
              <a:ext uri="{FF2B5EF4-FFF2-40B4-BE49-F238E27FC236}">
                <a16:creationId xmlns:a16="http://schemas.microsoft.com/office/drawing/2014/main" id="{5231724A-99EA-4F66-B873-CD006EFE4715}"/>
              </a:ext>
            </a:extLst>
          </p:cNvPr>
          <p:cNvSpPr>
            <a:spLocks noGrp="1"/>
          </p:cNvSpPr>
          <p:nvPr>
            <p:ph idx="1"/>
          </p:nvPr>
        </p:nvSpPr>
        <p:spPr>
          <a:xfrm>
            <a:off x="457200" y="908720"/>
            <a:ext cx="8579296" cy="5217443"/>
          </a:xfrm>
        </p:spPr>
        <p:txBody>
          <a:bodyPr/>
          <a:lstStyle/>
          <a:p>
            <a:r>
              <a:rPr kumimoji="1" lang="ja-JP" altLang="en-US" dirty="0">
                <a:solidFill>
                  <a:srgbClr val="A50021"/>
                </a:solidFill>
              </a:rPr>
              <a:t>会長や役員という中枢</a:t>
            </a:r>
            <a:r>
              <a:rPr kumimoji="1" lang="ja-JP" altLang="en-US" dirty="0"/>
              <a:t>から</a:t>
            </a:r>
            <a:br>
              <a:rPr kumimoji="1" lang="ja-JP" altLang="en-US" dirty="0"/>
            </a:br>
            <a:r>
              <a:rPr kumimoji="1" lang="ja-JP" altLang="en-US" dirty="0"/>
              <a:t>　　細々と指令・指示されなくとも</a:t>
            </a:r>
          </a:p>
          <a:p>
            <a:r>
              <a:rPr kumimoji="1" lang="ja-JP" altLang="en-US" dirty="0"/>
              <a:t>それぞれの</a:t>
            </a:r>
            <a:r>
              <a:rPr kumimoji="1" lang="ja-JP" altLang="en-US" dirty="0">
                <a:solidFill>
                  <a:srgbClr val="FF0000"/>
                </a:solidFill>
              </a:rPr>
              <a:t>現場で自由裁量し動くチーム</a:t>
            </a:r>
          </a:p>
          <a:p>
            <a:r>
              <a:rPr kumimoji="1" lang="ja-JP" altLang="en-US" dirty="0"/>
              <a:t>それが</a:t>
            </a:r>
            <a:r>
              <a:rPr kumimoji="1" lang="ja-JP" altLang="en-US" u="sng" dirty="0">
                <a:highlight>
                  <a:srgbClr val="00FF00"/>
                </a:highlight>
              </a:rPr>
              <a:t>理想的な作法で動く組織</a:t>
            </a:r>
            <a:r>
              <a:rPr kumimoji="1" lang="ja-JP" altLang="en-US" dirty="0"/>
              <a:t>（チーム）となる</a:t>
            </a:r>
          </a:p>
          <a:p>
            <a:r>
              <a:rPr kumimoji="1" lang="ja-JP" altLang="en-US" dirty="0">
                <a:solidFill>
                  <a:srgbClr val="A50021"/>
                </a:solidFill>
              </a:rPr>
              <a:t>専門的な知識や技術を有す中枢</a:t>
            </a:r>
            <a:r>
              <a:rPr kumimoji="1" lang="ja-JP" altLang="en-US" dirty="0"/>
              <a:t>よりも</a:t>
            </a:r>
          </a:p>
          <a:p>
            <a:r>
              <a:rPr kumimoji="1" lang="ja-JP" altLang="en-US" dirty="0"/>
              <a:t>「</a:t>
            </a:r>
            <a:r>
              <a:rPr kumimoji="1" lang="ja-JP" altLang="en-US" dirty="0">
                <a:solidFill>
                  <a:srgbClr val="FF0000"/>
                </a:solidFill>
                <a:highlight>
                  <a:srgbClr val="FFFF00"/>
                </a:highlight>
              </a:rPr>
              <a:t>空虚感のある中枢</a:t>
            </a:r>
            <a:r>
              <a:rPr kumimoji="1" lang="ja-JP" altLang="en-US" dirty="0"/>
              <a:t>」を創ることが重要</a:t>
            </a:r>
          </a:p>
          <a:p>
            <a:r>
              <a:rPr kumimoji="1" lang="ja-JP" altLang="en-US" dirty="0"/>
              <a:t>そうすれば際限なく受け容れる力が身につき</a:t>
            </a:r>
          </a:p>
          <a:p>
            <a:r>
              <a:rPr kumimoji="1" lang="ja-JP" altLang="en-US" dirty="0">
                <a:solidFill>
                  <a:srgbClr val="FF0000"/>
                </a:solidFill>
              </a:rPr>
              <a:t>あらゆるものを結びつける能力を持てる</a:t>
            </a:r>
          </a:p>
          <a:p>
            <a:r>
              <a:rPr kumimoji="1" lang="ja-JP" altLang="en-US" dirty="0"/>
              <a:t>「</a:t>
            </a:r>
            <a:r>
              <a:rPr kumimoji="1" lang="ja-JP" altLang="en-US" dirty="0">
                <a:solidFill>
                  <a:srgbClr val="7030A0"/>
                </a:solidFill>
              </a:rPr>
              <a:t>足りない</a:t>
            </a:r>
            <a:r>
              <a:rPr kumimoji="1" lang="ja-JP" altLang="en-US" dirty="0"/>
              <a:t>」だから「</a:t>
            </a:r>
            <a:r>
              <a:rPr kumimoji="1" lang="ja-JP" altLang="en-US" dirty="0">
                <a:solidFill>
                  <a:srgbClr val="FF0000"/>
                </a:solidFill>
                <a:highlight>
                  <a:srgbClr val="FFFF00"/>
                </a:highlight>
              </a:rPr>
              <a:t>私がお手伝いしよう</a:t>
            </a:r>
            <a:r>
              <a:rPr kumimoji="1" lang="ja-JP" altLang="en-US" dirty="0"/>
              <a:t>」となる</a:t>
            </a:r>
          </a:p>
        </p:txBody>
      </p:sp>
      <p:pic>
        <p:nvPicPr>
          <p:cNvPr id="5" name="図 4" descr="おもちゃ, 人形, 持つ, リモコン が含まれている画像&#10;&#10;自動的に生成された説明">
            <a:extLst>
              <a:ext uri="{FF2B5EF4-FFF2-40B4-BE49-F238E27FC236}">
                <a16:creationId xmlns:a16="http://schemas.microsoft.com/office/drawing/2014/main" id="{50E2357E-A47E-4834-8F85-15CA99F68B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32240" y="482668"/>
            <a:ext cx="2304256" cy="1739714"/>
          </a:xfrm>
          <a:prstGeom prst="rect">
            <a:avLst/>
          </a:prstGeom>
        </p:spPr>
      </p:pic>
      <p:pic>
        <p:nvPicPr>
          <p:cNvPr id="7" name="図 6">
            <a:extLst>
              <a:ext uri="{FF2B5EF4-FFF2-40B4-BE49-F238E27FC236}">
                <a16:creationId xmlns:a16="http://schemas.microsoft.com/office/drawing/2014/main" id="{E3EAB64C-309B-4A12-93CA-D61CC6CA12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2320" y="2996952"/>
            <a:ext cx="1484784" cy="1484784"/>
          </a:xfrm>
          <a:prstGeom prst="rect">
            <a:avLst/>
          </a:prstGeom>
        </p:spPr>
      </p:pic>
      <p:sp>
        <p:nvSpPr>
          <p:cNvPr id="8" name="楕円 7">
            <a:extLst>
              <a:ext uri="{FF2B5EF4-FFF2-40B4-BE49-F238E27FC236}">
                <a16:creationId xmlns:a16="http://schemas.microsoft.com/office/drawing/2014/main" id="{2853B1CE-AD4F-4A6F-B0A0-0FD22C0A1CE5}"/>
              </a:ext>
            </a:extLst>
          </p:cNvPr>
          <p:cNvSpPr/>
          <p:nvPr/>
        </p:nvSpPr>
        <p:spPr bwMode="auto">
          <a:xfrm>
            <a:off x="246348" y="1916832"/>
            <a:ext cx="5976664" cy="3096344"/>
          </a:xfrm>
          <a:prstGeom prst="ellipse">
            <a:avLst/>
          </a:prstGeom>
          <a:solidFill>
            <a:srgbClr val="008000"/>
          </a:solidFill>
          <a:ln w="9525">
            <a:noFill/>
            <a:miter lim="800000"/>
            <a:headEnd/>
            <a:tailEnd/>
          </a:ln>
          <a:effectLst/>
        </p:spPr>
        <p:txBody>
          <a:bodyPr wrap="none" rtlCol="0" anchor="ctr"/>
          <a:lstStyle/>
          <a:p>
            <a:pPr algn="ctr"/>
            <a:r>
              <a:rPr kumimoji="1" lang="ja-JP" altLang="en-US" sz="2000" dirty="0">
                <a:solidFill>
                  <a:schemeClr val="bg1"/>
                </a:solidFill>
                <a:latin typeface="AR悠々ゴシック体E" panose="040B0909000000000000" pitchFamily="49" charset="-128"/>
                <a:ea typeface="AR悠々ゴシック体E" panose="040B0909000000000000" pitchFamily="49" charset="-128"/>
              </a:rPr>
              <a:t>加古川グリーンシティ防災会活動のひとつ</a:t>
            </a:r>
          </a:p>
          <a:p>
            <a:pPr algn="ctr"/>
            <a:r>
              <a:rPr kumimoji="1" lang="ja-JP" altLang="en-US" sz="3200" dirty="0">
                <a:solidFill>
                  <a:srgbClr val="FFFF00"/>
                </a:solidFill>
                <a:latin typeface="AR悠々ゴシック体E" panose="040B0909000000000000" pitchFamily="49" charset="-128"/>
                <a:ea typeface="AR悠々ゴシック体E" panose="040B0909000000000000" pitchFamily="49" charset="-128"/>
              </a:rPr>
              <a:t>特技登録制度</a:t>
            </a:r>
          </a:p>
          <a:p>
            <a:pPr algn="ctr"/>
            <a:r>
              <a:rPr kumimoji="1" lang="ja-JP" altLang="en-US" sz="2400" dirty="0">
                <a:solidFill>
                  <a:srgbClr val="FFFF00"/>
                </a:solidFill>
                <a:latin typeface="AR悠々ゴシック体E" panose="040B0909000000000000" pitchFamily="49" charset="-128"/>
                <a:ea typeface="AR悠々ゴシック体E" panose="040B0909000000000000" pitchFamily="49" charset="-128"/>
              </a:rPr>
              <a:t>ちからこ部</a:t>
            </a:r>
          </a:p>
          <a:p>
            <a:pPr algn="ctr"/>
            <a:r>
              <a:rPr kumimoji="1" lang="ja-JP" altLang="en-US" sz="2400" dirty="0">
                <a:solidFill>
                  <a:srgbClr val="FFFF00"/>
                </a:solidFill>
                <a:latin typeface="AR悠々ゴシック体E" panose="040B0909000000000000" pitchFamily="49" charset="-128"/>
                <a:ea typeface="AR悠々ゴシック体E" panose="040B0909000000000000" pitchFamily="49" charset="-128"/>
              </a:rPr>
              <a:t>（旧名：町内チャンピオンマップ）</a:t>
            </a:r>
          </a:p>
        </p:txBody>
      </p:sp>
      <p:pic>
        <p:nvPicPr>
          <p:cNvPr id="6" name="図 5" descr="屋内, 建物, 男, テーブル が含まれている画像&#10;&#10;自動的に生成された説明">
            <a:extLst>
              <a:ext uri="{FF2B5EF4-FFF2-40B4-BE49-F238E27FC236}">
                <a16:creationId xmlns:a16="http://schemas.microsoft.com/office/drawing/2014/main" id="{A2C1522E-3690-4955-9958-A7397D8676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56936" y="114232"/>
            <a:ext cx="3048000" cy="2033016"/>
          </a:xfrm>
          <a:prstGeom prst="rect">
            <a:avLst/>
          </a:prstGeom>
        </p:spPr>
      </p:pic>
      <p:pic>
        <p:nvPicPr>
          <p:cNvPr id="10" name="図 9" descr="人, 屋外, フェンス, 子供 が含まれている画像&#10;&#10;自動的に生成された説明">
            <a:extLst>
              <a:ext uri="{FF2B5EF4-FFF2-40B4-BE49-F238E27FC236}">
                <a16:creationId xmlns:a16="http://schemas.microsoft.com/office/drawing/2014/main" id="{C8622EF8-0203-4D3D-AEC4-E5021DF14D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56936" y="4481736"/>
            <a:ext cx="3048000" cy="2033016"/>
          </a:xfrm>
          <a:prstGeom prst="rect">
            <a:avLst/>
          </a:prstGeom>
        </p:spPr>
      </p:pic>
      <p:pic>
        <p:nvPicPr>
          <p:cNvPr id="12" name="図 11" descr="人, 建物, 雪, 民衆 が含まれている画像&#10;&#10;自動的に生成された説明">
            <a:extLst>
              <a:ext uri="{FF2B5EF4-FFF2-40B4-BE49-F238E27FC236}">
                <a16:creationId xmlns:a16="http://schemas.microsoft.com/office/drawing/2014/main" id="{22C39F91-5D81-4D72-811F-621F3B945D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56936" y="2297984"/>
            <a:ext cx="3048000" cy="2033016"/>
          </a:xfrm>
          <a:prstGeom prst="rect">
            <a:avLst/>
          </a:prstGeom>
        </p:spPr>
      </p:pic>
      <p:sp>
        <p:nvSpPr>
          <p:cNvPr id="13" name="楕円 12">
            <a:extLst>
              <a:ext uri="{FF2B5EF4-FFF2-40B4-BE49-F238E27FC236}">
                <a16:creationId xmlns:a16="http://schemas.microsoft.com/office/drawing/2014/main" id="{BA68A3C3-6F93-42EA-9A26-6052DF5557CC}"/>
              </a:ext>
            </a:extLst>
          </p:cNvPr>
          <p:cNvSpPr/>
          <p:nvPr/>
        </p:nvSpPr>
        <p:spPr bwMode="auto">
          <a:xfrm>
            <a:off x="609169" y="367822"/>
            <a:ext cx="7925661" cy="5076564"/>
          </a:xfrm>
          <a:prstGeom prst="ellipse">
            <a:avLst/>
          </a:prstGeom>
          <a:solidFill>
            <a:srgbClr val="FF0000"/>
          </a:solidFill>
          <a:ln w="9525">
            <a:noFill/>
            <a:miter lim="800000"/>
            <a:headEnd/>
            <a:tailEnd/>
          </a:ln>
          <a:effectLst/>
        </p:spPr>
        <p:txBody>
          <a:bodyPr wrap="none" rtlCol="0" anchor="ctr"/>
          <a:lstStyle/>
          <a:p>
            <a:pPr algn="ctr"/>
            <a:r>
              <a:rPr kumimoji="1" lang="ja-JP" altLang="en-US" sz="5400" dirty="0">
                <a:solidFill>
                  <a:srgbClr val="FFFF00"/>
                </a:solidFill>
                <a:latin typeface="AR悠々ゴシック体E" panose="040B0909000000000000" pitchFamily="49" charset="-128"/>
                <a:ea typeface="AR悠々ゴシック体E" panose="040B0909000000000000" pitchFamily="49" charset="-128"/>
              </a:rPr>
              <a:t>自分で</a:t>
            </a:r>
          </a:p>
          <a:p>
            <a:pPr algn="ctr"/>
            <a:r>
              <a:rPr kumimoji="1" lang="ja-JP" altLang="en-US" sz="5400" dirty="0">
                <a:solidFill>
                  <a:schemeClr val="bg1"/>
                </a:solidFill>
                <a:latin typeface="AR悠々ゴシック体E" panose="040B0909000000000000" pitchFamily="49" charset="-128"/>
                <a:ea typeface="AR悠々ゴシック体E" panose="040B0909000000000000" pitchFamily="49" charset="-128"/>
              </a:rPr>
              <a:t>考え→動ける</a:t>
            </a:r>
          </a:p>
          <a:p>
            <a:pPr algn="ctr"/>
            <a:r>
              <a:rPr kumimoji="1" lang="ja-JP" altLang="en-US" sz="5400" dirty="0">
                <a:solidFill>
                  <a:srgbClr val="FFFF00"/>
                </a:solidFill>
                <a:latin typeface="AR悠々ゴシック体E" panose="040B0909000000000000" pitchFamily="49" charset="-128"/>
                <a:ea typeface="AR悠々ゴシック体E" panose="040B0909000000000000" pitchFamily="49" charset="-128"/>
              </a:rPr>
              <a:t>理想的なチームが</a:t>
            </a:r>
          </a:p>
          <a:p>
            <a:pPr algn="ctr"/>
            <a:r>
              <a:rPr kumimoji="1" lang="ja-JP" altLang="en-US" sz="5400" dirty="0">
                <a:solidFill>
                  <a:srgbClr val="FFFF00"/>
                </a:solidFill>
                <a:latin typeface="AR悠々ゴシック体E" panose="040B0909000000000000" pitchFamily="49" charset="-128"/>
                <a:ea typeface="AR悠々ゴシック体E" panose="040B0909000000000000" pitchFamily="49" charset="-128"/>
              </a:rPr>
              <a:t>できあがる</a:t>
            </a:r>
          </a:p>
        </p:txBody>
      </p:sp>
    </p:spTree>
    <p:extLst>
      <p:ext uri="{BB962C8B-B14F-4D97-AF65-F5344CB8AC3E}">
        <p14:creationId xmlns:p14="http://schemas.microsoft.com/office/powerpoint/2010/main" val="4229320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par>
                                <p:cTn id="32" presetID="53" presetClass="entr" presetSubtype="16"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fade">
                                      <p:cBhvr>
                                        <p:cTn id="41" dur="500"/>
                                        <p:tgtEl>
                                          <p:spTgt spid="3">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
                                            <p:txEl>
                                              <p:pRg st="6" end="6"/>
                                            </p:txEl>
                                          </p:spTgt>
                                        </p:tgtEl>
                                        <p:attrNameLst>
                                          <p:attrName>style.visibility</p:attrName>
                                        </p:attrNameLst>
                                      </p:cBhvr>
                                      <p:to>
                                        <p:strVal val="visible"/>
                                      </p:to>
                                    </p:set>
                                    <p:animEffect transition="in" filter="fade">
                                      <p:cBhvr>
                                        <p:cTn id="46" dur="500"/>
                                        <p:tgtEl>
                                          <p:spTgt spid="3">
                                            <p:txEl>
                                              <p:pRg st="6" end="6"/>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p:cTn id="51" dur="500" fill="hold"/>
                                        <p:tgtEl>
                                          <p:spTgt spid="8"/>
                                        </p:tgtEl>
                                        <p:attrNameLst>
                                          <p:attrName>ppt_w</p:attrName>
                                        </p:attrNameLst>
                                      </p:cBhvr>
                                      <p:tavLst>
                                        <p:tav tm="0">
                                          <p:val>
                                            <p:fltVal val="0"/>
                                          </p:val>
                                        </p:tav>
                                        <p:tav tm="100000">
                                          <p:val>
                                            <p:strVal val="#ppt_w"/>
                                          </p:val>
                                        </p:tav>
                                      </p:tavLst>
                                    </p:anim>
                                    <p:anim calcmode="lin" valueType="num">
                                      <p:cBhvr>
                                        <p:cTn id="52" dur="500" fill="hold"/>
                                        <p:tgtEl>
                                          <p:spTgt spid="8"/>
                                        </p:tgtEl>
                                        <p:attrNameLst>
                                          <p:attrName>ppt_h</p:attrName>
                                        </p:attrNameLst>
                                      </p:cBhvr>
                                      <p:tavLst>
                                        <p:tav tm="0">
                                          <p:val>
                                            <p:fltVal val="0"/>
                                          </p:val>
                                        </p:tav>
                                        <p:tav tm="100000">
                                          <p:val>
                                            <p:strVal val="#ppt_h"/>
                                          </p:val>
                                        </p:tav>
                                      </p:tavLst>
                                    </p:anim>
                                    <p:animEffect transition="in" filter="fade">
                                      <p:cBhvr>
                                        <p:cTn id="53" dur="500"/>
                                        <p:tgtEl>
                                          <p:spTgt spid="8"/>
                                        </p:tgtEl>
                                      </p:cBhvr>
                                    </p:animEffect>
                                  </p:childTnLst>
                                </p:cTn>
                              </p:par>
                            </p:childTnLst>
                          </p:cTn>
                        </p:par>
                        <p:par>
                          <p:cTn id="54" fill="hold">
                            <p:stCondLst>
                              <p:cond delay="500"/>
                            </p:stCondLst>
                            <p:childTnLst>
                              <p:par>
                                <p:cTn id="55" presetID="16" presetClass="entr" presetSubtype="21" fill="hold" nodeType="after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barn(inVertical)">
                                      <p:cBhvr>
                                        <p:cTn id="57" dur="500"/>
                                        <p:tgtEl>
                                          <p:spTgt spid="6"/>
                                        </p:tgtEl>
                                      </p:cBhvr>
                                    </p:animEffect>
                                  </p:childTnLst>
                                </p:cTn>
                              </p:par>
                            </p:childTnLst>
                          </p:cTn>
                        </p:par>
                        <p:par>
                          <p:cTn id="58" fill="hold">
                            <p:stCondLst>
                              <p:cond delay="1000"/>
                            </p:stCondLst>
                            <p:childTnLst>
                              <p:par>
                                <p:cTn id="59" presetID="16" presetClass="entr" presetSubtype="21" fill="hold" nodeType="after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barn(inVertical)">
                                      <p:cBhvr>
                                        <p:cTn id="61" dur="500"/>
                                        <p:tgtEl>
                                          <p:spTgt spid="12"/>
                                        </p:tgtEl>
                                      </p:cBhvr>
                                    </p:animEffect>
                                  </p:childTnLst>
                                </p:cTn>
                              </p:par>
                            </p:childTnLst>
                          </p:cTn>
                        </p:par>
                        <p:par>
                          <p:cTn id="62" fill="hold">
                            <p:stCondLst>
                              <p:cond delay="1500"/>
                            </p:stCondLst>
                            <p:childTnLst>
                              <p:par>
                                <p:cTn id="63" presetID="16" presetClass="entr" presetSubtype="21" fill="hold" nodeType="after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barn(inVertical)">
                                      <p:cBhvr>
                                        <p:cTn id="65" dur="500"/>
                                        <p:tgtEl>
                                          <p:spTgt spid="10"/>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3">
                                            <p:txEl>
                                              <p:pRg st="7" end="7"/>
                                            </p:txEl>
                                          </p:spTgt>
                                        </p:tgtEl>
                                        <p:attrNameLst>
                                          <p:attrName>style.visibility</p:attrName>
                                        </p:attrNameLst>
                                      </p:cBhvr>
                                      <p:to>
                                        <p:strVal val="visible"/>
                                      </p:to>
                                    </p:set>
                                    <p:animEffect transition="in" filter="fade">
                                      <p:cBhvr>
                                        <p:cTn id="70" dur="500"/>
                                        <p:tgtEl>
                                          <p:spTgt spid="3">
                                            <p:txEl>
                                              <p:pRg st="7" end="7"/>
                                            </p:txEl>
                                          </p:spTgt>
                                        </p:tgtEl>
                                      </p:cBhvr>
                                    </p:animEffect>
                                  </p:childTnLst>
                                </p:cTn>
                              </p:par>
                              <p:par>
                                <p:cTn id="71" presetID="2" presetClass="exit" presetSubtype="6" fill="hold" grpId="1" nodeType="withEffect">
                                  <p:stCondLst>
                                    <p:cond delay="0"/>
                                  </p:stCondLst>
                                  <p:childTnLst>
                                    <p:anim calcmode="lin" valueType="num">
                                      <p:cBhvr additive="base">
                                        <p:cTn id="72" dur="500"/>
                                        <p:tgtEl>
                                          <p:spTgt spid="8"/>
                                        </p:tgtEl>
                                        <p:attrNameLst>
                                          <p:attrName>ppt_x</p:attrName>
                                        </p:attrNameLst>
                                      </p:cBhvr>
                                      <p:tavLst>
                                        <p:tav tm="0">
                                          <p:val>
                                            <p:strVal val="ppt_x"/>
                                          </p:val>
                                        </p:tav>
                                        <p:tav tm="100000">
                                          <p:val>
                                            <p:strVal val="1+ppt_w/2"/>
                                          </p:val>
                                        </p:tav>
                                      </p:tavLst>
                                    </p:anim>
                                    <p:anim calcmode="lin" valueType="num">
                                      <p:cBhvr additive="base">
                                        <p:cTn id="73" dur="500"/>
                                        <p:tgtEl>
                                          <p:spTgt spid="8"/>
                                        </p:tgtEl>
                                        <p:attrNameLst>
                                          <p:attrName>ppt_y</p:attrName>
                                        </p:attrNameLst>
                                      </p:cBhvr>
                                      <p:tavLst>
                                        <p:tav tm="0">
                                          <p:val>
                                            <p:strVal val="ppt_y"/>
                                          </p:val>
                                        </p:tav>
                                        <p:tav tm="100000">
                                          <p:val>
                                            <p:strVal val="1+ppt_h/2"/>
                                          </p:val>
                                        </p:tav>
                                      </p:tavLst>
                                    </p:anim>
                                    <p:set>
                                      <p:cBhvr>
                                        <p:cTn id="74" dur="1" fill="hold">
                                          <p:stCondLst>
                                            <p:cond delay="499"/>
                                          </p:stCondLst>
                                        </p:cTn>
                                        <p:tgtEl>
                                          <p:spTgt spid="8"/>
                                        </p:tgtEl>
                                        <p:attrNameLst>
                                          <p:attrName>style.visibility</p:attrName>
                                        </p:attrNameLst>
                                      </p:cBhvr>
                                      <p:to>
                                        <p:strVal val="hidden"/>
                                      </p:to>
                                    </p:set>
                                  </p:childTnLst>
                                </p:cTn>
                              </p:par>
                              <p:par>
                                <p:cTn id="75" presetID="2" presetClass="exit" presetSubtype="6" fill="hold" nodeType="withEffect">
                                  <p:stCondLst>
                                    <p:cond delay="0"/>
                                  </p:stCondLst>
                                  <p:childTnLst>
                                    <p:anim calcmode="lin" valueType="num">
                                      <p:cBhvr additive="base">
                                        <p:cTn id="76" dur="500"/>
                                        <p:tgtEl>
                                          <p:spTgt spid="6"/>
                                        </p:tgtEl>
                                        <p:attrNameLst>
                                          <p:attrName>ppt_x</p:attrName>
                                        </p:attrNameLst>
                                      </p:cBhvr>
                                      <p:tavLst>
                                        <p:tav tm="0">
                                          <p:val>
                                            <p:strVal val="ppt_x"/>
                                          </p:val>
                                        </p:tav>
                                        <p:tav tm="100000">
                                          <p:val>
                                            <p:strVal val="1+ppt_w/2"/>
                                          </p:val>
                                        </p:tav>
                                      </p:tavLst>
                                    </p:anim>
                                    <p:anim calcmode="lin" valueType="num">
                                      <p:cBhvr additive="base">
                                        <p:cTn id="77" dur="500"/>
                                        <p:tgtEl>
                                          <p:spTgt spid="6"/>
                                        </p:tgtEl>
                                        <p:attrNameLst>
                                          <p:attrName>ppt_y</p:attrName>
                                        </p:attrNameLst>
                                      </p:cBhvr>
                                      <p:tavLst>
                                        <p:tav tm="0">
                                          <p:val>
                                            <p:strVal val="ppt_y"/>
                                          </p:val>
                                        </p:tav>
                                        <p:tav tm="100000">
                                          <p:val>
                                            <p:strVal val="1+ppt_h/2"/>
                                          </p:val>
                                        </p:tav>
                                      </p:tavLst>
                                    </p:anim>
                                    <p:set>
                                      <p:cBhvr>
                                        <p:cTn id="78" dur="1" fill="hold">
                                          <p:stCondLst>
                                            <p:cond delay="499"/>
                                          </p:stCondLst>
                                        </p:cTn>
                                        <p:tgtEl>
                                          <p:spTgt spid="6"/>
                                        </p:tgtEl>
                                        <p:attrNameLst>
                                          <p:attrName>style.visibility</p:attrName>
                                        </p:attrNameLst>
                                      </p:cBhvr>
                                      <p:to>
                                        <p:strVal val="hidden"/>
                                      </p:to>
                                    </p:set>
                                  </p:childTnLst>
                                </p:cTn>
                              </p:par>
                              <p:par>
                                <p:cTn id="79" presetID="2" presetClass="exit" presetSubtype="6" fill="hold" nodeType="withEffect">
                                  <p:stCondLst>
                                    <p:cond delay="0"/>
                                  </p:stCondLst>
                                  <p:childTnLst>
                                    <p:anim calcmode="lin" valueType="num">
                                      <p:cBhvr additive="base">
                                        <p:cTn id="80" dur="500"/>
                                        <p:tgtEl>
                                          <p:spTgt spid="12"/>
                                        </p:tgtEl>
                                        <p:attrNameLst>
                                          <p:attrName>ppt_x</p:attrName>
                                        </p:attrNameLst>
                                      </p:cBhvr>
                                      <p:tavLst>
                                        <p:tav tm="0">
                                          <p:val>
                                            <p:strVal val="ppt_x"/>
                                          </p:val>
                                        </p:tav>
                                        <p:tav tm="100000">
                                          <p:val>
                                            <p:strVal val="1+ppt_w/2"/>
                                          </p:val>
                                        </p:tav>
                                      </p:tavLst>
                                    </p:anim>
                                    <p:anim calcmode="lin" valueType="num">
                                      <p:cBhvr additive="base">
                                        <p:cTn id="81" dur="500"/>
                                        <p:tgtEl>
                                          <p:spTgt spid="12"/>
                                        </p:tgtEl>
                                        <p:attrNameLst>
                                          <p:attrName>ppt_y</p:attrName>
                                        </p:attrNameLst>
                                      </p:cBhvr>
                                      <p:tavLst>
                                        <p:tav tm="0">
                                          <p:val>
                                            <p:strVal val="ppt_y"/>
                                          </p:val>
                                        </p:tav>
                                        <p:tav tm="100000">
                                          <p:val>
                                            <p:strVal val="1+ppt_h/2"/>
                                          </p:val>
                                        </p:tav>
                                      </p:tavLst>
                                    </p:anim>
                                    <p:set>
                                      <p:cBhvr>
                                        <p:cTn id="82" dur="1" fill="hold">
                                          <p:stCondLst>
                                            <p:cond delay="499"/>
                                          </p:stCondLst>
                                        </p:cTn>
                                        <p:tgtEl>
                                          <p:spTgt spid="12"/>
                                        </p:tgtEl>
                                        <p:attrNameLst>
                                          <p:attrName>style.visibility</p:attrName>
                                        </p:attrNameLst>
                                      </p:cBhvr>
                                      <p:to>
                                        <p:strVal val="hidden"/>
                                      </p:to>
                                    </p:set>
                                  </p:childTnLst>
                                </p:cTn>
                              </p:par>
                              <p:par>
                                <p:cTn id="83" presetID="2" presetClass="exit" presetSubtype="6" fill="hold" nodeType="withEffect">
                                  <p:stCondLst>
                                    <p:cond delay="0"/>
                                  </p:stCondLst>
                                  <p:childTnLst>
                                    <p:anim calcmode="lin" valueType="num">
                                      <p:cBhvr additive="base">
                                        <p:cTn id="84" dur="500"/>
                                        <p:tgtEl>
                                          <p:spTgt spid="10"/>
                                        </p:tgtEl>
                                        <p:attrNameLst>
                                          <p:attrName>ppt_x</p:attrName>
                                        </p:attrNameLst>
                                      </p:cBhvr>
                                      <p:tavLst>
                                        <p:tav tm="0">
                                          <p:val>
                                            <p:strVal val="ppt_x"/>
                                          </p:val>
                                        </p:tav>
                                        <p:tav tm="100000">
                                          <p:val>
                                            <p:strVal val="1+ppt_w/2"/>
                                          </p:val>
                                        </p:tav>
                                      </p:tavLst>
                                    </p:anim>
                                    <p:anim calcmode="lin" valueType="num">
                                      <p:cBhvr additive="base">
                                        <p:cTn id="85" dur="500"/>
                                        <p:tgtEl>
                                          <p:spTgt spid="10"/>
                                        </p:tgtEl>
                                        <p:attrNameLst>
                                          <p:attrName>ppt_y</p:attrName>
                                        </p:attrNameLst>
                                      </p:cBhvr>
                                      <p:tavLst>
                                        <p:tav tm="0">
                                          <p:val>
                                            <p:strVal val="ppt_y"/>
                                          </p:val>
                                        </p:tav>
                                        <p:tav tm="100000">
                                          <p:val>
                                            <p:strVal val="1+ppt_h/2"/>
                                          </p:val>
                                        </p:tav>
                                      </p:tavLst>
                                    </p:anim>
                                    <p:set>
                                      <p:cBhvr>
                                        <p:cTn id="86" dur="1" fill="hold">
                                          <p:stCondLst>
                                            <p:cond delay="499"/>
                                          </p:stCondLst>
                                        </p:cTn>
                                        <p:tgtEl>
                                          <p:spTgt spid="10"/>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6" presetClass="entr" presetSubtype="32" fill="hold" grpId="0" nodeType="clickEffect">
                                  <p:stCondLst>
                                    <p:cond delay="0"/>
                                  </p:stCondLst>
                                  <p:childTnLst>
                                    <p:set>
                                      <p:cBhvr>
                                        <p:cTn id="90" dur="1" fill="hold">
                                          <p:stCondLst>
                                            <p:cond delay="0"/>
                                          </p:stCondLst>
                                        </p:cTn>
                                        <p:tgtEl>
                                          <p:spTgt spid="13"/>
                                        </p:tgtEl>
                                        <p:attrNameLst>
                                          <p:attrName>style.visibility</p:attrName>
                                        </p:attrNameLst>
                                      </p:cBhvr>
                                      <p:to>
                                        <p:strVal val="visible"/>
                                      </p:to>
                                    </p:set>
                                    <p:animEffect transition="in" filter="circle(out)">
                                      <p:cBhvr>
                                        <p:cTn id="9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食品 が含まれている画像&#10;&#10;自動的に生成された説明">
            <a:extLst>
              <a:ext uri="{FF2B5EF4-FFF2-40B4-BE49-F238E27FC236}">
                <a16:creationId xmlns:a16="http://schemas.microsoft.com/office/drawing/2014/main" id="{9C7120A7-72AC-486D-9420-235F5C031E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95089" y="3939995"/>
            <a:ext cx="1691680" cy="1632839"/>
          </a:xfrm>
          <a:prstGeom prst="rect">
            <a:avLst/>
          </a:prstGeom>
        </p:spPr>
      </p:pic>
      <p:sp>
        <p:nvSpPr>
          <p:cNvPr id="2" name="タイトル 1">
            <a:extLst>
              <a:ext uri="{FF2B5EF4-FFF2-40B4-BE49-F238E27FC236}">
                <a16:creationId xmlns:a16="http://schemas.microsoft.com/office/drawing/2014/main" id="{F5D7F284-6C58-4FAD-BE2D-05FC5B4234EB}"/>
              </a:ext>
            </a:extLst>
          </p:cNvPr>
          <p:cNvSpPr>
            <a:spLocks noGrp="1"/>
          </p:cNvSpPr>
          <p:nvPr>
            <p:ph type="title"/>
          </p:nvPr>
        </p:nvSpPr>
        <p:spPr/>
        <p:txBody>
          <a:bodyPr/>
          <a:lstStyle/>
          <a:p>
            <a:r>
              <a:rPr kumimoji="1" lang="ja-JP" altLang="en-US" dirty="0"/>
              <a:t>空虚が生み出す能力→足りないから補い合う</a:t>
            </a:r>
          </a:p>
        </p:txBody>
      </p:sp>
      <p:sp>
        <p:nvSpPr>
          <p:cNvPr id="3" name="コンテンツ プレースホルダー 2">
            <a:extLst>
              <a:ext uri="{FF2B5EF4-FFF2-40B4-BE49-F238E27FC236}">
                <a16:creationId xmlns:a16="http://schemas.microsoft.com/office/drawing/2014/main" id="{F983711D-7B62-4265-81A3-60471BD6E093}"/>
              </a:ext>
            </a:extLst>
          </p:cNvPr>
          <p:cNvSpPr>
            <a:spLocks noGrp="1"/>
          </p:cNvSpPr>
          <p:nvPr>
            <p:ph idx="1"/>
          </p:nvPr>
        </p:nvSpPr>
        <p:spPr>
          <a:xfrm>
            <a:off x="457199" y="843651"/>
            <a:ext cx="8629569" cy="5217443"/>
          </a:xfrm>
        </p:spPr>
        <p:txBody>
          <a:bodyPr/>
          <a:lstStyle/>
          <a:p>
            <a:r>
              <a:rPr kumimoji="1" lang="ja-JP" altLang="en-US" u="sng" dirty="0"/>
              <a:t>その人なしでは生きていけない！</a:t>
            </a:r>
          </a:p>
          <a:p>
            <a:r>
              <a:rPr kumimoji="1" lang="ja-JP" altLang="en-US" u="sng" dirty="0"/>
              <a:t>あなたの助けが必要！</a:t>
            </a:r>
          </a:p>
          <a:p>
            <a:r>
              <a:rPr kumimoji="1" lang="ja-JP" altLang="en-US" dirty="0"/>
              <a:t>こういう言葉を交わせる「</a:t>
            </a:r>
            <a:r>
              <a:rPr kumimoji="1" lang="ja-JP" altLang="en-US" dirty="0">
                <a:solidFill>
                  <a:srgbClr val="FF0000"/>
                </a:solidFill>
              </a:rPr>
              <a:t>仲間（ネットワーク）</a:t>
            </a:r>
            <a:r>
              <a:rPr kumimoji="1" lang="ja-JP" altLang="en-US" dirty="0"/>
              <a:t>」</a:t>
            </a:r>
          </a:p>
          <a:p>
            <a:r>
              <a:rPr kumimoji="1" lang="ja-JP" altLang="en-US" dirty="0">
                <a:solidFill>
                  <a:srgbClr val="FF0000"/>
                </a:solidFill>
                <a:highlight>
                  <a:srgbClr val="FFFF00"/>
                </a:highlight>
              </a:rPr>
              <a:t>このネットワークに身を置くものは強い！</a:t>
            </a:r>
          </a:p>
          <a:p>
            <a:r>
              <a:rPr kumimoji="1" lang="ja-JP" altLang="en-US" dirty="0"/>
              <a:t>最も強い絆は「</a:t>
            </a:r>
            <a:r>
              <a:rPr kumimoji="1" lang="ja-JP" altLang="en-US" u="sng" dirty="0">
                <a:solidFill>
                  <a:srgbClr val="008000"/>
                </a:solidFill>
              </a:rPr>
              <a:t>あなたなしでは生きられない</a:t>
            </a:r>
            <a:r>
              <a:rPr kumimoji="1" lang="ja-JP" altLang="en-US" dirty="0"/>
              <a:t>」という</a:t>
            </a:r>
            <a:r>
              <a:rPr kumimoji="1" lang="ja-JP" altLang="en-US" u="sng" dirty="0"/>
              <a:t>言葉をお互いに交わし合っている</a:t>
            </a:r>
            <a:r>
              <a:rPr kumimoji="1" lang="ja-JP" altLang="en-US" dirty="0"/>
              <a:t>人達</a:t>
            </a:r>
          </a:p>
          <a:p>
            <a:r>
              <a:rPr kumimoji="1" lang="ja-JP" altLang="en-US" dirty="0"/>
              <a:t>「あなたなしでは生きられない」</a:t>
            </a:r>
          </a:p>
          <a:p>
            <a:r>
              <a:rPr kumimoji="1" lang="ja-JP" altLang="en-US" dirty="0"/>
              <a:t>だから「</a:t>
            </a:r>
            <a:r>
              <a:rPr kumimoji="1" lang="ja-JP" altLang="en-US" dirty="0">
                <a:solidFill>
                  <a:srgbClr val="FF0000"/>
                </a:solidFill>
              </a:rPr>
              <a:t>いつまでも元気でいてね</a:t>
            </a:r>
            <a:r>
              <a:rPr kumimoji="1" lang="ja-JP" altLang="en-US" dirty="0"/>
              <a:t>」となる</a:t>
            </a:r>
          </a:p>
          <a:p>
            <a:r>
              <a:rPr kumimoji="1" lang="ja-JP" altLang="en-US" dirty="0"/>
              <a:t>「</a:t>
            </a:r>
            <a:r>
              <a:rPr kumimoji="1" lang="ja-JP" altLang="en-US" dirty="0">
                <a:solidFill>
                  <a:srgbClr val="FF0000"/>
                </a:solidFill>
                <a:highlight>
                  <a:srgbClr val="FFFF00"/>
                </a:highlight>
              </a:rPr>
              <a:t>私は、助けてもらわないと生きていけない</a:t>
            </a:r>
            <a:r>
              <a:rPr kumimoji="1" lang="ja-JP" altLang="en-US" dirty="0"/>
              <a:t>」</a:t>
            </a:r>
            <a:endParaRPr kumimoji="1" lang="en-US" altLang="ja-JP" dirty="0"/>
          </a:p>
          <a:p>
            <a:r>
              <a:rPr kumimoji="1" lang="ja-JP" altLang="en-US" dirty="0"/>
              <a:t>お互いに！→ここには「</a:t>
            </a:r>
            <a:r>
              <a:rPr kumimoji="1" lang="ja-JP" altLang="en-US" b="1" dirty="0">
                <a:solidFill>
                  <a:srgbClr val="FF0000"/>
                </a:solidFill>
              </a:rPr>
              <a:t>お互い様の心</a:t>
            </a:r>
            <a:r>
              <a:rPr kumimoji="1" lang="ja-JP" altLang="en-US" dirty="0"/>
              <a:t>」が存在</a:t>
            </a:r>
          </a:p>
        </p:txBody>
      </p:sp>
      <p:pic>
        <p:nvPicPr>
          <p:cNvPr id="7" name="図 6" descr="おもちゃ, 人形 が含まれている画像&#10;&#10;自動的に生成された説明">
            <a:extLst>
              <a:ext uri="{FF2B5EF4-FFF2-40B4-BE49-F238E27FC236}">
                <a16:creationId xmlns:a16="http://schemas.microsoft.com/office/drawing/2014/main" id="{ADBC4B36-27F1-4D07-A421-2D127DE8CA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2320" y="-99392"/>
            <a:ext cx="1691680" cy="1632840"/>
          </a:xfrm>
          <a:prstGeom prst="rect">
            <a:avLst/>
          </a:prstGeom>
        </p:spPr>
      </p:pic>
      <p:pic>
        <p:nvPicPr>
          <p:cNvPr id="5" name="図 4" descr="テディ, 座る, クマ, 衣類 が含まれている画像&#10;&#10;自動的に生成された説明">
            <a:extLst>
              <a:ext uri="{FF2B5EF4-FFF2-40B4-BE49-F238E27FC236}">
                <a16:creationId xmlns:a16="http://schemas.microsoft.com/office/drawing/2014/main" id="{0F8EE7C6-C763-41E5-8DE9-1D18800C21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6176" y="975546"/>
            <a:ext cx="2139832" cy="1121602"/>
          </a:xfrm>
          <a:prstGeom prst="rect">
            <a:avLst/>
          </a:prstGeom>
        </p:spPr>
      </p:pic>
    </p:spTree>
    <p:extLst>
      <p:ext uri="{BB962C8B-B14F-4D97-AF65-F5344CB8AC3E}">
        <p14:creationId xmlns:p14="http://schemas.microsoft.com/office/powerpoint/2010/main" val="1034991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500"/>
                                        <p:tgtEl>
                                          <p:spTgt spid="3">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500"/>
                                        <p:tgtEl>
                                          <p:spTgt spid="3">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500"/>
                                        <p:tgtEl>
                                          <p:spTgt spid="3">
                                            <p:txEl>
                                              <p:pRg st="6" end="6"/>
                                            </p:txEl>
                                          </p:spTgt>
                                        </p:tgtEl>
                                      </p:cBhvr>
                                    </p:animEffect>
                                  </p:childTnLst>
                                </p:cTn>
                              </p:par>
                              <p:par>
                                <p:cTn id="44" presetID="14" presetClass="entr" presetSubtype="10" fill="hold"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randombar(horizontal)">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
                                            <p:txEl>
                                              <p:pRg st="7" end="7"/>
                                            </p:txEl>
                                          </p:spTgt>
                                        </p:tgtEl>
                                        <p:attrNameLst>
                                          <p:attrName>style.visibility</p:attrName>
                                        </p:attrNameLst>
                                      </p:cBhvr>
                                      <p:to>
                                        <p:strVal val="visible"/>
                                      </p:to>
                                    </p:set>
                                    <p:animEffect transition="in" filter="fade">
                                      <p:cBhvr>
                                        <p:cTn id="51" dur="500"/>
                                        <p:tgtEl>
                                          <p:spTgt spid="3">
                                            <p:txEl>
                                              <p:pRg st="7" end="7"/>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3">
                                            <p:txEl>
                                              <p:pRg st="8" end="8"/>
                                            </p:txEl>
                                          </p:spTgt>
                                        </p:tgtEl>
                                        <p:attrNameLst>
                                          <p:attrName>style.visibility</p:attrName>
                                        </p:attrNameLst>
                                      </p:cBhvr>
                                      <p:to>
                                        <p:strVal val="visible"/>
                                      </p:to>
                                    </p:set>
                                    <p:animEffect transition="in" filter="fade">
                                      <p:cBhvr>
                                        <p:cTn id="56"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722681C0-6FF4-450B-8630-00BFC49954CE}"/>
              </a:ext>
            </a:extLst>
          </p:cNvPr>
          <p:cNvSpPr>
            <a:spLocks noGrp="1"/>
          </p:cNvSpPr>
          <p:nvPr>
            <p:ph idx="1"/>
          </p:nvPr>
        </p:nvSpPr>
        <p:spPr>
          <a:xfrm>
            <a:off x="457200" y="908720"/>
            <a:ext cx="8686800" cy="5544616"/>
          </a:xfrm>
        </p:spPr>
        <p:txBody>
          <a:bodyPr/>
          <a:lstStyle/>
          <a:p>
            <a:r>
              <a:rPr kumimoji="1" lang="ja-JP" altLang="en-US" dirty="0"/>
              <a:t>だから「</a:t>
            </a:r>
            <a:r>
              <a:rPr kumimoji="1" lang="ja-JP" altLang="en-US" dirty="0">
                <a:solidFill>
                  <a:srgbClr val="FF0000"/>
                </a:solidFill>
                <a:highlight>
                  <a:srgbClr val="FFFF00"/>
                </a:highlight>
              </a:rPr>
              <a:t>あなたが必要</a:t>
            </a:r>
            <a:r>
              <a:rPr kumimoji="1" lang="ja-JP" altLang="en-US" dirty="0"/>
              <a:t>」</a:t>
            </a:r>
          </a:p>
          <a:p>
            <a:pPr lvl="1"/>
            <a:r>
              <a:rPr kumimoji="1" lang="ja-JP" altLang="en-US" dirty="0"/>
              <a:t>助け合えるチーム</a:t>
            </a:r>
          </a:p>
          <a:p>
            <a:pPr lvl="1"/>
            <a:r>
              <a:rPr kumimoji="1" lang="ja-JP" altLang="en-US" dirty="0"/>
              <a:t>お互い様のチーム</a:t>
            </a:r>
          </a:p>
          <a:p>
            <a:pPr lvl="1"/>
            <a:r>
              <a:rPr kumimoji="1" lang="ja-JP" altLang="en-US" dirty="0"/>
              <a:t>学び合うチーム</a:t>
            </a:r>
          </a:p>
          <a:p>
            <a:pPr lvl="1"/>
            <a:r>
              <a:rPr kumimoji="1" lang="ja-JP" altLang="en-US" dirty="0"/>
              <a:t>マネし合えるチーム</a:t>
            </a:r>
          </a:p>
          <a:p>
            <a:pPr lvl="1"/>
            <a:r>
              <a:rPr kumimoji="1" lang="ja-JP" altLang="en-US" dirty="0"/>
              <a:t>共に助かる</a:t>
            </a:r>
            <a:r>
              <a:rPr kumimoji="1" lang="ja-JP" altLang="en-US" dirty="0">
                <a:highlight>
                  <a:srgbClr val="FFFF00"/>
                </a:highlight>
              </a:rPr>
              <a:t>努力</a:t>
            </a:r>
            <a:r>
              <a:rPr kumimoji="1" lang="ja-JP" altLang="en-US" dirty="0"/>
              <a:t>をするチーム</a:t>
            </a:r>
          </a:p>
          <a:p>
            <a:r>
              <a:rPr kumimoji="1" lang="ja-JP" altLang="en-US" dirty="0"/>
              <a:t>これらが「</a:t>
            </a:r>
            <a:r>
              <a:rPr kumimoji="1" lang="ja-JP" altLang="en-US" dirty="0">
                <a:solidFill>
                  <a:srgbClr val="FF0000"/>
                </a:solidFill>
              </a:rPr>
              <a:t>地域共助推進力</a:t>
            </a:r>
            <a:r>
              <a:rPr kumimoji="1" lang="ja-JP" altLang="en-US" dirty="0"/>
              <a:t>」のコンセプト</a:t>
            </a:r>
          </a:p>
          <a:p>
            <a:r>
              <a:rPr kumimoji="1" lang="ja-JP" altLang="en-US" dirty="0"/>
              <a:t>いずれの場面でも絶対に忘れないことが！</a:t>
            </a:r>
          </a:p>
          <a:p>
            <a:r>
              <a:rPr kumimoji="1" lang="ja-JP" altLang="en-US" dirty="0"/>
              <a:t>「</a:t>
            </a:r>
            <a:r>
              <a:rPr kumimoji="1" lang="ja-JP" altLang="en-US" dirty="0">
                <a:solidFill>
                  <a:srgbClr val="FF0000"/>
                </a:solidFill>
                <a:highlight>
                  <a:srgbClr val="FFFF00"/>
                </a:highlight>
              </a:rPr>
              <a:t>楽しく防災活動をやろう！</a:t>
            </a:r>
            <a:r>
              <a:rPr kumimoji="1" lang="ja-JP" altLang="en-US" dirty="0"/>
              <a:t>」</a:t>
            </a:r>
          </a:p>
          <a:p>
            <a:r>
              <a:rPr kumimoji="1" lang="ja-JP" altLang="en-US" dirty="0"/>
              <a:t>何より日々の挨拶が</a:t>
            </a:r>
            <a:r>
              <a:rPr kumimoji="1" lang="ja-JP" altLang="en-US" dirty="0">
                <a:solidFill>
                  <a:srgbClr val="FF0000"/>
                </a:solidFill>
                <a:highlight>
                  <a:srgbClr val="FFFF00"/>
                </a:highlight>
              </a:rPr>
              <a:t>最高の</a:t>
            </a:r>
            <a:r>
              <a:rPr lang="zh-TW" altLang="en-US" dirty="0">
                <a:solidFill>
                  <a:srgbClr val="FF0000"/>
                </a:solidFill>
                <a:highlight>
                  <a:srgbClr val="FFFF00"/>
                </a:highlight>
              </a:rPr>
              <a:t>地域共助推進</a:t>
            </a:r>
            <a:r>
              <a:rPr kumimoji="1" lang="ja-JP" altLang="en-US" dirty="0"/>
              <a:t>です</a:t>
            </a:r>
          </a:p>
        </p:txBody>
      </p:sp>
      <p:sp>
        <p:nvSpPr>
          <p:cNvPr id="2" name="タイトル 1">
            <a:extLst>
              <a:ext uri="{FF2B5EF4-FFF2-40B4-BE49-F238E27FC236}">
                <a16:creationId xmlns:a16="http://schemas.microsoft.com/office/drawing/2014/main" id="{9D6FBFA4-D92C-41BB-8949-DED1281F378B}"/>
              </a:ext>
            </a:extLst>
          </p:cNvPr>
          <p:cNvSpPr>
            <a:spLocks noGrp="1"/>
          </p:cNvSpPr>
          <p:nvPr>
            <p:ph type="title"/>
          </p:nvPr>
        </p:nvSpPr>
        <p:spPr/>
        <p:txBody>
          <a:bodyPr/>
          <a:lstStyle/>
          <a:p>
            <a:r>
              <a:rPr kumimoji="1" lang="ja-JP" altLang="en-US" dirty="0"/>
              <a:t>私は、助けてもらわないと生きていけない</a:t>
            </a:r>
          </a:p>
        </p:txBody>
      </p:sp>
      <p:sp>
        <p:nvSpPr>
          <p:cNvPr id="4" name="テキスト ボックス 3">
            <a:extLst>
              <a:ext uri="{FF2B5EF4-FFF2-40B4-BE49-F238E27FC236}">
                <a16:creationId xmlns:a16="http://schemas.microsoft.com/office/drawing/2014/main" id="{04B380AB-3E4C-481B-9C10-F66E31DFFF78}"/>
              </a:ext>
            </a:extLst>
          </p:cNvPr>
          <p:cNvSpPr txBox="1"/>
          <p:nvPr/>
        </p:nvSpPr>
        <p:spPr>
          <a:xfrm>
            <a:off x="4355976" y="926434"/>
            <a:ext cx="4665060" cy="2246769"/>
          </a:xfrm>
          <a:prstGeom prst="rect">
            <a:avLst/>
          </a:prstGeom>
          <a:noFill/>
        </p:spPr>
        <p:txBody>
          <a:bodyPr wrap="none" rtlCol="0">
            <a:spAutoFit/>
          </a:bodyPr>
          <a:lstStyle/>
          <a:p>
            <a:pPr algn="ctr"/>
            <a:r>
              <a:rPr kumimoji="1" lang="ja-JP" altLang="en-US" sz="2800" dirty="0">
                <a:solidFill>
                  <a:srgbClr val="A50021"/>
                </a:solidFill>
              </a:rPr>
              <a:t>独立</a:t>
            </a:r>
            <a:r>
              <a:rPr kumimoji="1" lang="en-US" altLang="ja-JP" sz="2800" dirty="0">
                <a:solidFill>
                  <a:srgbClr val="A50021"/>
                </a:solidFill>
              </a:rPr>
              <a:t>(independence)</a:t>
            </a:r>
            <a:endParaRPr kumimoji="1" lang="ja-JP" altLang="en-US" sz="2800" dirty="0">
              <a:solidFill>
                <a:srgbClr val="A50021"/>
              </a:solidFill>
            </a:endParaRPr>
          </a:p>
          <a:p>
            <a:pPr algn="ctr"/>
            <a:endParaRPr kumimoji="1" lang="en-US" altLang="ja-JP" sz="2800" dirty="0">
              <a:solidFill>
                <a:srgbClr val="A50021"/>
              </a:solidFill>
            </a:endParaRPr>
          </a:p>
          <a:p>
            <a:pPr algn="ctr"/>
            <a:r>
              <a:rPr kumimoji="1" lang="ja-JP" altLang="en-US" sz="2800" dirty="0">
                <a:solidFill>
                  <a:srgbClr val="A50021"/>
                </a:solidFill>
              </a:rPr>
              <a:t>依存</a:t>
            </a:r>
            <a:r>
              <a:rPr kumimoji="1" lang="en-US" altLang="ja-JP" sz="2800" dirty="0">
                <a:solidFill>
                  <a:srgbClr val="A50021"/>
                </a:solidFill>
              </a:rPr>
              <a:t>(dependence)</a:t>
            </a:r>
            <a:endParaRPr kumimoji="1" lang="ja-JP" altLang="en-US" sz="2800" dirty="0">
              <a:solidFill>
                <a:srgbClr val="A50021"/>
              </a:solidFill>
            </a:endParaRPr>
          </a:p>
          <a:p>
            <a:pPr algn="ctr"/>
            <a:endParaRPr kumimoji="1" lang="en-US" altLang="ja-JP" sz="2800" dirty="0">
              <a:solidFill>
                <a:srgbClr val="A50021"/>
              </a:solidFill>
            </a:endParaRPr>
          </a:p>
          <a:p>
            <a:pPr algn="ctr"/>
            <a:r>
              <a:rPr kumimoji="1" lang="ja-JP" altLang="en-US" sz="2800" dirty="0">
                <a:solidFill>
                  <a:srgbClr val="FF0000"/>
                </a:solidFill>
                <a:highlight>
                  <a:srgbClr val="FFFF00"/>
                </a:highlight>
              </a:rPr>
              <a:t>相互依存</a:t>
            </a:r>
            <a:r>
              <a:rPr kumimoji="1" lang="en-US" altLang="ja-JP" sz="2800" dirty="0">
                <a:solidFill>
                  <a:srgbClr val="FF0000"/>
                </a:solidFill>
                <a:highlight>
                  <a:srgbClr val="FFFF00"/>
                </a:highlight>
              </a:rPr>
              <a:t>(inter-dependence)</a:t>
            </a:r>
            <a:endParaRPr kumimoji="1" lang="ja-JP" altLang="en-US" sz="2800" dirty="0">
              <a:solidFill>
                <a:srgbClr val="FF0000"/>
              </a:solidFill>
              <a:highlight>
                <a:srgbClr val="FFFF00"/>
              </a:highlight>
            </a:endParaRPr>
          </a:p>
        </p:txBody>
      </p:sp>
      <p:sp>
        <p:nvSpPr>
          <p:cNvPr id="5" name="矢印: 下 4">
            <a:extLst>
              <a:ext uri="{FF2B5EF4-FFF2-40B4-BE49-F238E27FC236}">
                <a16:creationId xmlns:a16="http://schemas.microsoft.com/office/drawing/2014/main" id="{DE202E81-2374-4B9A-BEC8-43904A090080}"/>
              </a:ext>
            </a:extLst>
          </p:cNvPr>
          <p:cNvSpPr/>
          <p:nvPr/>
        </p:nvSpPr>
        <p:spPr bwMode="auto">
          <a:xfrm>
            <a:off x="6213226" y="1450544"/>
            <a:ext cx="1080120" cy="504056"/>
          </a:xfrm>
          <a:prstGeom prst="downArrow">
            <a:avLst/>
          </a:prstGeom>
          <a:solidFill>
            <a:srgbClr val="A50021"/>
          </a:solidFill>
          <a:ln w="9525">
            <a:noFill/>
            <a:miter lim="800000"/>
            <a:headEnd/>
            <a:tailEnd/>
          </a:ln>
          <a:effectLst/>
        </p:spPr>
        <p:txBody>
          <a:bodyPr wrap="none" rtlCol="0" anchor="ctr"/>
          <a:lstStyle/>
          <a:p>
            <a:pPr algn="ctr"/>
            <a:endParaRPr kumimoji="1" lang="ja-JP" altLang="en-US"/>
          </a:p>
        </p:txBody>
      </p:sp>
      <p:sp>
        <p:nvSpPr>
          <p:cNvPr id="6" name="矢印: 下 5">
            <a:extLst>
              <a:ext uri="{FF2B5EF4-FFF2-40B4-BE49-F238E27FC236}">
                <a16:creationId xmlns:a16="http://schemas.microsoft.com/office/drawing/2014/main" id="{EDA3C4CF-208E-4C26-A03E-755AE7709641}"/>
              </a:ext>
            </a:extLst>
          </p:cNvPr>
          <p:cNvSpPr/>
          <p:nvPr/>
        </p:nvSpPr>
        <p:spPr bwMode="auto">
          <a:xfrm>
            <a:off x="6213226" y="2311873"/>
            <a:ext cx="1080120" cy="504056"/>
          </a:xfrm>
          <a:prstGeom prst="downArrow">
            <a:avLst/>
          </a:prstGeom>
          <a:solidFill>
            <a:srgbClr val="A50021"/>
          </a:solidFill>
          <a:ln w="9525">
            <a:noFill/>
            <a:miter lim="800000"/>
            <a:headEnd/>
            <a:tailEnd/>
          </a:ln>
          <a:effectLst/>
        </p:spPr>
        <p:txBody>
          <a:bodyPr wrap="none" rtlCol="0" anchor="ctr"/>
          <a:lstStyle/>
          <a:p>
            <a:pPr algn="ctr"/>
            <a:endParaRPr kumimoji="1" lang="ja-JP" altLang="en-US"/>
          </a:p>
        </p:txBody>
      </p:sp>
      <p:sp>
        <p:nvSpPr>
          <p:cNvPr id="8" name="テキスト ボックス 7">
            <a:extLst>
              <a:ext uri="{FF2B5EF4-FFF2-40B4-BE49-F238E27FC236}">
                <a16:creationId xmlns:a16="http://schemas.microsoft.com/office/drawing/2014/main" id="{57DB94EA-58F0-419C-AE64-E18215D5B6F6}"/>
              </a:ext>
            </a:extLst>
          </p:cNvPr>
          <p:cNvSpPr txBox="1"/>
          <p:nvPr/>
        </p:nvSpPr>
        <p:spPr>
          <a:xfrm>
            <a:off x="6147401" y="3112052"/>
            <a:ext cx="2531462" cy="830997"/>
          </a:xfrm>
          <a:prstGeom prst="rect">
            <a:avLst/>
          </a:prstGeom>
          <a:noFill/>
        </p:spPr>
        <p:txBody>
          <a:bodyPr wrap="none" rtlCol="0">
            <a:spAutoFit/>
          </a:bodyPr>
          <a:lstStyle/>
          <a:p>
            <a:pPr algn="ctr"/>
            <a:r>
              <a:rPr kumimoji="1" lang="ja-JP" altLang="en-US" sz="4800" dirty="0">
                <a:solidFill>
                  <a:srgbClr val="FF3300"/>
                </a:solidFill>
                <a:latin typeface="AR P悠々ゴシック体E" panose="040B0900000000000000" pitchFamily="50" charset="-128"/>
                <a:ea typeface="AR P悠々ゴシック体E" panose="040B0900000000000000" pitchFamily="50" charset="-128"/>
              </a:rPr>
              <a:t>お互い様</a:t>
            </a:r>
          </a:p>
        </p:txBody>
      </p:sp>
      <p:pic>
        <p:nvPicPr>
          <p:cNvPr id="14" name="図 13" descr="抽象, 挿絵 が含まれている画像&#10;&#10;自動的に生成された説明">
            <a:extLst>
              <a:ext uri="{FF2B5EF4-FFF2-40B4-BE49-F238E27FC236}">
                <a16:creationId xmlns:a16="http://schemas.microsoft.com/office/drawing/2014/main" id="{AE3F73DB-3E86-44E6-BC3D-47513A810F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0767" y="906947"/>
            <a:ext cx="3161751" cy="2983543"/>
          </a:xfrm>
          <a:prstGeom prst="rect">
            <a:avLst/>
          </a:prstGeom>
        </p:spPr>
      </p:pic>
      <p:sp>
        <p:nvSpPr>
          <p:cNvPr id="7" name="楕円 6">
            <a:extLst>
              <a:ext uri="{FF2B5EF4-FFF2-40B4-BE49-F238E27FC236}">
                <a16:creationId xmlns:a16="http://schemas.microsoft.com/office/drawing/2014/main" id="{E402CE01-B40D-406B-AA54-C20E55D0C5A9}"/>
              </a:ext>
            </a:extLst>
          </p:cNvPr>
          <p:cNvSpPr/>
          <p:nvPr/>
        </p:nvSpPr>
        <p:spPr bwMode="auto">
          <a:xfrm>
            <a:off x="956516" y="906947"/>
            <a:ext cx="7230968" cy="5443497"/>
          </a:xfrm>
          <a:prstGeom prst="ellipse">
            <a:avLst/>
          </a:prstGeom>
          <a:solidFill>
            <a:srgbClr val="FF0000"/>
          </a:solidFill>
          <a:ln w="9525">
            <a:noFill/>
            <a:miter lim="800000"/>
            <a:headEnd/>
            <a:tailEnd/>
          </a:ln>
          <a:effectLst/>
        </p:spPr>
        <p:txBody>
          <a:bodyPr wrap="none" rtlCol="0" anchor="ctr"/>
          <a:lstStyle/>
          <a:p>
            <a:pPr algn="ctr"/>
            <a:r>
              <a:rPr kumimoji="1" lang="ja-JP" altLang="en-US" sz="6000" dirty="0">
                <a:solidFill>
                  <a:schemeClr val="bg1"/>
                </a:solidFill>
                <a:latin typeface="AR P悠々ｺﾞｼｯｸ体E04" panose="040B0900000000000000" pitchFamily="50" charset="-128"/>
                <a:ea typeface="AR P悠々ｺﾞｼｯｸ体E04" panose="040B0900000000000000" pitchFamily="50" charset="-128"/>
              </a:rPr>
              <a:t>これは！</a:t>
            </a:r>
          </a:p>
          <a:p>
            <a:pPr algn="ctr"/>
            <a:r>
              <a:rPr kumimoji="1" lang="ja-JP" altLang="en-US" sz="6000" dirty="0">
                <a:solidFill>
                  <a:schemeClr val="bg1"/>
                </a:solidFill>
                <a:latin typeface="AR P悠々ｺﾞｼｯｸ体E04" panose="040B0900000000000000" pitchFamily="50" charset="-128"/>
                <a:ea typeface="AR P悠々ｺﾞｼｯｸ体E04" panose="040B0900000000000000" pitchFamily="50" charset="-128"/>
              </a:rPr>
              <a:t>自分の</a:t>
            </a:r>
          </a:p>
          <a:p>
            <a:pPr algn="ctr"/>
            <a:r>
              <a:rPr kumimoji="1" lang="ja-JP" altLang="en-US" sz="6000" dirty="0">
                <a:solidFill>
                  <a:srgbClr val="FFFF00"/>
                </a:solidFill>
                <a:latin typeface="AR P悠々ｺﾞｼｯｸ体E04" panose="040B0900000000000000" pitchFamily="50" charset="-128"/>
                <a:ea typeface="AR P悠々ｺﾞｼｯｸ体E04" panose="040B0900000000000000" pitchFamily="50" charset="-128"/>
              </a:rPr>
              <a:t>夢</a:t>
            </a:r>
            <a:r>
              <a:rPr kumimoji="1" lang="ja-JP" altLang="en-US" sz="6000" dirty="0">
                <a:solidFill>
                  <a:schemeClr val="bg1"/>
                </a:solidFill>
                <a:latin typeface="AR P悠々ｺﾞｼｯｸ体E04" panose="040B0900000000000000" pitchFamily="50" charset="-128"/>
                <a:ea typeface="AR P悠々ｺﾞｼｯｸ体E04" panose="040B0900000000000000" pitchFamily="50" charset="-128"/>
              </a:rPr>
              <a:t>を叶えるのと</a:t>
            </a:r>
          </a:p>
          <a:p>
            <a:pPr algn="ctr"/>
            <a:r>
              <a:rPr kumimoji="1" lang="ja-JP" altLang="en-US" sz="6000" dirty="0">
                <a:solidFill>
                  <a:schemeClr val="bg1"/>
                </a:solidFill>
                <a:latin typeface="AR P悠々ｺﾞｼｯｸ体E04" panose="040B0900000000000000" pitchFamily="50" charset="-128"/>
                <a:ea typeface="AR P悠々ｺﾞｼｯｸ体E04" panose="040B0900000000000000" pitchFamily="50" charset="-128"/>
              </a:rPr>
              <a:t>同じこと</a:t>
            </a:r>
          </a:p>
        </p:txBody>
      </p:sp>
      <p:sp>
        <p:nvSpPr>
          <p:cNvPr id="12" name="楕円 11">
            <a:extLst>
              <a:ext uri="{FF2B5EF4-FFF2-40B4-BE49-F238E27FC236}">
                <a16:creationId xmlns:a16="http://schemas.microsoft.com/office/drawing/2014/main" id="{CFD89888-2002-4F89-A245-482238059396}"/>
              </a:ext>
            </a:extLst>
          </p:cNvPr>
          <p:cNvSpPr/>
          <p:nvPr/>
        </p:nvSpPr>
        <p:spPr bwMode="auto">
          <a:xfrm>
            <a:off x="956516" y="906947"/>
            <a:ext cx="7230968" cy="5443497"/>
          </a:xfrm>
          <a:prstGeom prst="ellipse">
            <a:avLst/>
          </a:prstGeom>
          <a:solidFill>
            <a:srgbClr val="008000"/>
          </a:solidFill>
          <a:ln w="9525">
            <a:noFill/>
            <a:miter lim="800000"/>
            <a:headEnd/>
            <a:tailEnd/>
          </a:ln>
          <a:effectLst/>
        </p:spPr>
        <p:txBody>
          <a:bodyPr wrap="none" rtlCol="0" anchor="ctr"/>
          <a:lstStyle/>
          <a:p>
            <a:pPr algn="ctr"/>
            <a:r>
              <a:rPr kumimoji="1" lang="ja-JP" altLang="en-US" sz="7200" dirty="0">
                <a:solidFill>
                  <a:schemeClr val="bg1"/>
                </a:solidFill>
                <a:latin typeface="AR P悠々ｺﾞｼｯｸ体E04" panose="040B0900000000000000" pitchFamily="50" charset="-128"/>
                <a:ea typeface="AR P悠々ｺﾞｼｯｸ体E04" panose="040B0900000000000000" pitchFamily="50" charset="-128"/>
              </a:rPr>
              <a:t>自分一人では</a:t>
            </a:r>
          </a:p>
          <a:p>
            <a:pPr algn="ctr"/>
            <a:r>
              <a:rPr kumimoji="1" lang="ja-JP" altLang="en-US" sz="7200" dirty="0">
                <a:solidFill>
                  <a:schemeClr val="bg1"/>
                </a:solidFill>
                <a:latin typeface="AR P悠々ｺﾞｼｯｸ体E04" panose="040B0900000000000000" pitchFamily="50" charset="-128"/>
                <a:ea typeface="AR P悠々ｺﾞｼｯｸ体E04" panose="040B0900000000000000" pitchFamily="50" charset="-128"/>
              </a:rPr>
              <a:t>叶えたくとも</a:t>
            </a:r>
          </a:p>
          <a:p>
            <a:pPr algn="ctr"/>
            <a:r>
              <a:rPr kumimoji="1" lang="ja-JP" altLang="en-US" sz="7200" dirty="0">
                <a:solidFill>
                  <a:schemeClr val="bg1"/>
                </a:solidFill>
                <a:latin typeface="AR P悠々ｺﾞｼｯｸ体E04" panose="040B0900000000000000" pitchFamily="50" charset="-128"/>
                <a:ea typeface="AR P悠々ｺﾞｼｯｸ体E04" panose="040B0900000000000000" pitchFamily="50" charset="-128"/>
              </a:rPr>
              <a:t>叶えられない</a:t>
            </a:r>
          </a:p>
        </p:txBody>
      </p:sp>
      <p:sp>
        <p:nvSpPr>
          <p:cNvPr id="10" name="楕円 9">
            <a:extLst>
              <a:ext uri="{FF2B5EF4-FFF2-40B4-BE49-F238E27FC236}">
                <a16:creationId xmlns:a16="http://schemas.microsoft.com/office/drawing/2014/main" id="{59E2B8AC-DE59-46C0-B0EB-9345A7EB2430}"/>
              </a:ext>
            </a:extLst>
          </p:cNvPr>
          <p:cNvSpPr/>
          <p:nvPr/>
        </p:nvSpPr>
        <p:spPr bwMode="auto">
          <a:xfrm>
            <a:off x="956516" y="906947"/>
            <a:ext cx="7230968" cy="5443497"/>
          </a:xfrm>
          <a:prstGeom prst="ellipse">
            <a:avLst/>
          </a:prstGeom>
          <a:solidFill>
            <a:srgbClr val="0000FF"/>
          </a:solidFill>
          <a:ln w="9525">
            <a:noFill/>
            <a:miter lim="800000"/>
            <a:headEnd/>
            <a:tailEnd/>
          </a:ln>
          <a:effectLst/>
        </p:spPr>
        <p:txBody>
          <a:bodyPr wrap="none" rtlCol="0" anchor="ctr"/>
          <a:lstStyle/>
          <a:p>
            <a:pPr algn="ctr"/>
            <a:r>
              <a:rPr kumimoji="1" lang="ja-JP" altLang="en-US" sz="7200" dirty="0">
                <a:solidFill>
                  <a:schemeClr val="bg1"/>
                </a:solidFill>
                <a:latin typeface="AR P悠々ｺﾞｼｯｸ体E04" panose="040B0900000000000000" pitchFamily="50" charset="-128"/>
                <a:ea typeface="AR P悠々ｺﾞｼｯｸ体E04" panose="040B0900000000000000" pitchFamily="50" charset="-128"/>
              </a:rPr>
              <a:t>じゃあ？</a:t>
            </a:r>
            <a:endParaRPr kumimoji="1" lang="en-US" altLang="ja-JP" sz="7200" dirty="0">
              <a:solidFill>
                <a:schemeClr val="bg1"/>
              </a:solidFill>
              <a:latin typeface="AR P悠々ｺﾞｼｯｸ体E04" panose="040B0900000000000000" pitchFamily="50" charset="-128"/>
              <a:ea typeface="AR P悠々ｺﾞｼｯｸ体E04" panose="040B0900000000000000" pitchFamily="50" charset="-128"/>
            </a:endParaRPr>
          </a:p>
          <a:p>
            <a:pPr algn="ctr"/>
            <a:r>
              <a:rPr kumimoji="1" lang="ja-JP" altLang="en-US" sz="7200" dirty="0">
                <a:solidFill>
                  <a:schemeClr val="bg1"/>
                </a:solidFill>
                <a:latin typeface="AR P悠々ｺﾞｼｯｸ体E04" panose="040B0900000000000000" pitchFamily="50" charset="-128"/>
                <a:ea typeface="AR P悠々ｺﾞｼｯｸ体E04" panose="040B0900000000000000" pitchFamily="50" charset="-128"/>
              </a:rPr>
              <a:t>どうすれば</a:t>
            </a:r>
            <a:endParaRPr kumimoji="1" lang="en-US" altLang="ja-JP" sz="7200" dirty="0">
              <a:solidFill>
                <a:schemeClr val="bg1"/>
              </a:solidFill>
              <a:latin typeface="AR P悠々ｺﾞｼｯｸ体E04" panose="040B0900000000000000" pitchFamily="50" charset="-128"/>
              <a:ea typeface="AR P悠々ｺﾞｼｯｸ体E04" panose="040B0900000000000000" pitchFamily="50" charset="-128"/>
            </a:endParaRPr>
          </a:p>
          <a:p>
            <a:pPr algn="ctr"/>
            <a:r>
              <a:rPr kumimoji="1" lang="ja-JP" altLang="en-US" sz="7200" dirty="0">
                <a:solidFill>
                  <a:schemeClr val="bg1"/>
                </a:solidFill>
                <a:latin typeface="AR P悠々ｺﾞｼｯｸ体E04" panose="040B0900000000000000" pitchFamily="50" charset="-128"/>
                <a:ea typeface="AR P悠々ｺﾞｼｯｸ体E04" panose="040B0900000000000000" pitchFamily="50" charset="-128"/>
              </a:rPr>
              <a:t>良いのか？</a:t>
            </a:r>
          </a:p>
        </p:txBody>
      </p:sp>
      <p:sp>
        <p:nvSpPr>
          <p:cNvPr id="11" name="楕円 10">
            <a:extLst>
              <a:ext uri="{FF2B5EF4-FFF2-40B4-BE49-F238E27FC236}">
                <a16:creationId xmlns:a16="http://schemas.microsoft.com/office/drawing/2014/main" id="{48E1D1F8-8694-4574-898F-3F7DD49C6CB5}"/>
              </a:ext>
            </a:extLst>
          </p:cNvPr>
          <p:cNvSpPr/>
          <p:nvPr/>
        </p:nvSpPr>
        <p:spPr bwMode="auto">
          <a:xfrm>
            <a:off x="956516" y="906947"/>
            <a:ext cx="7230968" cy="5443497"/>
          </a:xfrm>
          <a:prstGeom prst="ellipse">
            <a:avLst/>
          </a:prstGeom>
          <a:solidFill>
            <a:srgbClr val="FF0000"/>
          </a:solidFill>
          <a:ln w="9525">
            <a:noFill/>
            <a:miter lim="800000"/>
            <a:headEnd/>
            <a:tailEnd/>
          </a:ln>
          <a:effectLst/>
        </p:spPr>
        <p:txBody>
          <a:bodyPr wrap="none" rtlCol="0" anchor="ctr"/>
          <a:lstStyle/>
          <a:p>
            <a:pPr algn="ctr"/>
            <a:r>
              <a:rPr kumimoji="1" lang="ja-JP" altLang="en-US" sz="7200" dirty="0">
                <a:solidFill>
                  <a:srgbClr val="FFFF00"/>
                </a:solidFill>
                <a:latin typeface="AR P悠々ｺﾞｼｯｸ体E04" panose="040B0900000000000000" pitchFamily="50" charset="-128"/>
                <a:ea typeface="AR P悠々ｺﾞｼｯｸ体E04" panose="040B0900000000000000" pitchFamily="50" charset="-128"/>
              </a:rPr>
              <a:t>他人を信じて</a:t>
            </a:r>
          </a:p>
          <a:p>
            <a:pPr algn="ctr"/>
            <a:r>
              <a:rPr kumimoji="1" lang="ja-JP" altLang="en-US" sz="7200" dirty="0">
                <a:solidFill>
                  <a:srgbClr val="FFFF00"/>
                </a:solidFill>
                <a:latin typeface="AR P悠々ｺﾞｼｯｸ体E04" panose="040B0900000000000000" pitchFamily="50" charset="-128"/>
                <a:ea typeface="AR P悠々ｺﾞｼｯｸ体E04" panose="040B0900000000000000" pitchFamily="50" charset="-128"/>
              </a:rPr>
              <a:t>頭を下げて</a:t>
            </a:r>
          </a:p>
          <a:p>
            <a:pPr algn="ctr"/>
            <a:r>
              <a:rPr kumimoji="1" lang="ja-JP" altLang="en-US" sz="7200" dirty="0">
                <a:solidFill>
                  <a:srgbClr val="FFFF00"/>
                </a:solidFill>
                <a:latin typeface="AR P悠々ｺﾞｼｯｸ体E04" panose="040B0900000000000000" pitchFamily="50" charset="-128"/>
                <a:ea typeface="AR P悠々ｺﾞｼｯｸ体E04" panose="040B0900000000000000" pitchFamily="50" charset="-128"/>
              </a:rPr>
              <a:t>笑顔でいること</a:t>
            </a:r>
          </a:p>
        </p:txBody>
      </p:sp>
      <p:sp>
        <p:nvSpPr>
          <p:cNvPr id="13" name="楕円 12">
            <a:extLst>
              <a:ext uri="{FF2B5EF4-FFF2-40B4-BE49-F238E27FC236}">
                <a16:creationId xmlns:a16="http://schemas.microsoft.com/office/drawing/2014/main" id="{2C7ECF26-2F8F-45C6-8226-E2A175E415D1}"/>
              </a:ext>
            </a:extLst>
          </p:cNvPr>
          <p:cNvSpPr/>
          <p:nvPr/>
        </p:nvSpPr>
        <p:spPr bwMode="auto">
          <a:xfrm>
            <a:off x="956516" y="906947"/>
            <a:ext cx="7230968" cy="5443497"/>
          </a:xfrm>
          <a:prstGeom prst="ellipse">
            <a:avLst/>
          </a:prstGeom>
          <a:solidFill>
            <a:srgbClr val="008000"/>
          </a:solidFill>
          <a:ln w="9525">
            <a:noFill/>
            <a:miter lim="800000"/>
            <a:headEnd/>
            <a:tailEnd/>
          </a:ln>
          <a:effectLst/>
        </p:spPr>
        <p:txBody>
          <a:bodyPr wrap="none" rtlCol="0" anchor="ctr"/>
          <a:lstStyle/>
          <a:p>
            <a:pPr algn="ctr"/>
            <a:r>
              <a:rPr kumimoji="1" lang="ja-JP" altLang="en-US" sz="7200" dirty="0">
                <a:solidFill>
                  <a:schemeClr val="bg1"/>
                </a:solidFill>
                <a:latin typeface="AR P悠々ｺﾞｼｯｸ体E04" panose="040B0900000000000000" pitchFamily="50" charset="-128"/>
                <a:ea typeface="AR P悠々ｺﾞｼｯｸ体E04" panose="040B0900000000000000" pitchFamily="50" charset="-128"/>
              </a:rPr>
              <a:t>信じ合える</a:t>
            </a:r>
          </a:p>
          <a:p>
            <a:pPr algn="ctr"/>
            <a:r>
              <a:rPr kumimoji="1" lang="ja-JP" altLang="en-US" sz="7200" dirty="0">
                <a:solidFill>
                  <a:schemeClr val="bg1"/>
                </a:solidFill>
                <a:latin typeface="AR P悠々ｺﾞｼｯｸ体E04" panose="040B0900000000000000" pitchFamily="50" charset="-128"/>
                <a:ea typeface="AR P悠々ｺﾞｼｯｸ体E04" panose="040B0900000000000000" pitchFamily="50" charset="-128"/>
              </a:rPr>
              <a:t>お互い様の</a:t>
            </a:r>
          </a:p>
          <a:p>
            <a:pPr algn="ctr"/>
            <a:r>
              <a:rPr kumimoji="1" lang="ja-JP" altLang="en-US" sz="7200" dirty="0">
                <a:solidFill>
                  <a:schemeClr val="bg1"/>
                </a:solidFill>
                <a:latin typeface="AR P悠々ｺﾞｼｯｸ体E04" panose="040B0900000000000000" pitchFamily="50" charset="-128"/>
                <a:ea typeface="AR P悠々ｺﾞｼｯｸ体E04" panose="040B0900000000000000" pitchFamily="50" charset="-128"/>
              </a:rPr>
              <a:t>チームづくりを</a:t>
            </a:r>
          </a:p>
          <a:p>
            <a:pPr algn="ctr"/>
            <a:r>
              <a:rPr kumimoji="1" lang="ja-JP" altLang="en-US" sz="7200" dirty="0">
                <a:solidFill>
                  <a:schemeClr val="bg1"/>
                </a:solidFill>
                <a:latin typeface="AR P悠々ｺﾞｼｯｸ体E04" panose="040B0900000000000000" pitchFamily="50" charset="-128"/>
                <a:ea typeface="AR P悠々ｺﾞｼｯｸ体E04" panose="040B0900000000000000" pitchFamily="50" charset="-128"/>
              </a:rPr>
              <a:t>やりましょう</a:t>
            </a:r>
          </a:p>
        </p:txBody>
      </p:sp>
      <p:pic>
        <p:nvPicPr>
          <p:cNvPr id="15" name="図 14" descr="人形, おもちゃ, 部屋 が含まれている画像&#10;&#10;自動的に生成された説明">
            <a:extLst>
              <a:ext uri="{FF2B5EF4-FFF2-40B4-BE49-F238E27FC236}">
                <a16:creationId xmlns:a16="http://schemas.microsoft.com/office/drawing/2014/main" id="{567D15D1-22D2-4493-8160-D308F6C11D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0192" y="-61705"/>
            <a:ext cx="2874549" cy="2242148"/>
          </a:xfrm>
          <a:prstGeom prst="rect">
            <a:avLst/>
          </a:prstGeom>
        </p:spPr>
      </p:pic>
      <p:pic>
        <p:nvPicPr>
          <p:cNvPr id="19" name="図 18" descr="黒いバックグラウンドの前に座っている人形&#10;&#10;低い精度で自動的に生成された説明">
            <a:extLst>
              <a:ext uri="{FF2B5EF4-FFF2-40B4-BE49-F238E27FC236}">
                <a16:creationId xmlns:a16="http://schemas.microsoft.com/office/drawing/2014/main" id="{9964386E-1A26-4EA6-AD8C-325988BE37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8858" y="3112052"/>
            <a:ext cx="2074006" cy="2841104"/>
          </a:xfrm>
          <a:prstGeom prst="rect">
            <a:avLst/>
          </a:prstGeom>
        </p:spPr>
      </p:pic>
      <p:pic>
        <p:nvPicPr>
          <p:cNvPr id="21" name="図 20" descr="おもちゃ, クマ, ランプ, 衣類 が含まれている画像&#10;&#10;自動的に生成された説明">
            <a:extLst>
              <a:ext uri="{FF2B5EF4-FFF2-40B4-BE49-F238E27FC236}">
                <a16:creationId xmlns:a16="http://schemas.microsoft.com/office/drawing/2014/main" id="{5569C529-A11E-43E5-B162-5D5C7BB0BE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54811" y="629266"/>
            <a:ext cx="2074006" cy="2841104"/>
          </a:xfrm>
          <a:prstGeom prst="rect">
            <a:avLst/>
          </a:prstGeom>
        </p:spPr>
      </p:pic>
    </p:spTree>
    <p:extLst>
      <p:ext uri="{BB962C8B-B14F-4D97-AF65-F5344CB8AC3E}">
        <p14:creationId xmlns:p14="http://schemas.microsoft.com/office/powerpoint/2010/main" val="1290850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nodeType="click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 calcmode="lin" valueType="num">
                                      <p:cBhvr additive="base">
                                        <p:cTn id="32"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33"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par>
                          <p:cTn id="34" fill="hold">
                            <p:stCondLst>
                              <p:cond delay="500"/>
                            </p:stCondLst>
                            <p:childTnLst>
                              <p:par>
                                <p:cTn id="35" presetID="2" presetClass="entr" presetSubtype="1" fill="hold" grpId="0" nodeType="after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0-#ppt_h/2"/>
                                          </p:val>
                                        </p:tav>
                                        <p:tav tm="100000">
                                          <p:val>
                                            <p:strVal val="#ppt_y"/>
                                          </p:val>
                                        </p:tav>
                                      </p:tavLst>
                                    </p:anim>
                                  </p:childTnLst>
                                </p:cTn>
                              </p:par>
                            </p:childTnLst>
                          </p:cTn>
                        </p:par>
                        <p:par>
                          <p:cTn id="39" fill="hold">
                            <p:stCondLst>
                              <p:cond delay="1000"/>
                            </p:stCondLst>
                            <p:childTnLst>
                              <p:par>
                                <p:cTn id="40" presetID="2" presetClass="entr" presetSubtype="2" fill="hold" nodeType="afterEffect">
                                  <p:stCondLst>
                                    <p:cond delay="0"/>
                                  </p:stCondLst>
                                  <p:childTnLst>
                                    <p:set>
                                      <p:cBhvr>
                                        <p:cTn id="41" dur="1" fill="hold">
                                          <p:stCondLst>
                                            <p:cond delay="0"/>
                                          </p:stCondLst>
                                        </p:cTn>
                                        <p:tgtEl>
                                          <p:spTgt spid="4">
                                            <p:txEl>
                                              <p:pRg st="2" end="2"/>
                                            </p:txEl>
                                          </p:spTgt>
                                        </p:tgtEl>
                                        <p:attrNameLst>
                                          <p:attrName>style.visibility</p:attrName>
                                        </p:attrNameLst>
                                      </p:cBhvr>
                                      <p:to>
                                        <p:strVal val="visible"/>
                                      </p:to>
                                    </p:set>
                                    <p:anim calcmode="lin" valueType="num">
                                      <p:cBhvr additive="base">
                                        <p:cTn id="42" dur="50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43"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par>
                          <p:cTn id="44" fill="hold">
                            <p:stCondLst>
                              <p:cond delay="1500"/>
                            </p:stCondLst>
                            <p:childTnLst>
                              <p:par>
                                <p:cTn id="45" presetID="2" presetClass="entr" presetSubtype="1" fill="hold" grpId="0" nodeType="after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500" fill="hold"/>
                                        <p:tgtEl>
                                          <p:spTgt spid="6"/>
                                        </p:tgtEl>
                                        <p:attrNameLst>
                                          <p:attrName>ppt_x</p:attrName>
                                        </p:attrNameLst>
                                      </p:cBhvr>
                                      <p:tavLst>
                                        <p:tav tm="0">
                                          <p:val>
                                            <p:strVal val="#ppt_x"/>
                                          </p:val>
                                        </p:tav>
                                        <p:tav tm="100000">
                                          <p:val>
                                            <p:strVal val="#ppt_x"/>
                                          </p:val>
                                        </p:tav>
                                      </p:tavLst>
                                    </p:anim>
                                    <p:anim calcmode="lin" valueType="num">
                                      <p:cBhvr additive="base">
                                        <p:cTn id="48" dur="500" fill="hold"/>
                                        <p:tgtEl>
                                          <p:spTgt spid="6"/>
                                        </p:tgtEl>
                                        <p:attrNameLst>
                                          <p:attrName>ppt_y</p:attrName>
                                        </p:attrNameLst>
                                      </p:cBhvr>
                                      <p:tavLst>
                                        <p:tav tm="0">
                                          <p:val>
                                            <p:strVal val="0-#ppt_h/2"/>
                                          </p:val>
                                        </p:tav>
                                        <p:tav tm="100000">
                                          <p:val>
                                            <p:strVal val="#ppt_y"/>
                                          </p:val>
                                        </p:tav>
                                      </p:tavLst>
                                    </p:anim>
                                  </p:childTnLst>
                                </p:cTn>
                              </p:par>
                            </p:childTnLst>
                          </p:cTn>
                        </p:par>
                        <p:par>
                          <p:cTn id="49" fill="hold">
                            <p:stCondLst>
                              <p:cond delay="2000"/>
                            </p:stCondLst>
                            <p:childTnLst>
                              <p:par>
                                <p:cTn id="50" presetID="2" presetClass="entr" presetSubtype="2" fill="hold" nodeType="afterEffect">
                                  <p:stCondLst>
                                    <p:cond delay="0"/>
                                  </p:stCondLst>
                                  <p:childTnLst>
                                    <p:set>
                                      <p:cBhvr>
                                        <p:cTn id="51" dur="1" fill="hold">
                                          <p:stCondLst>
                                            <p:cond delay="0"/>
                                          </p:stCondLst>
                                        </p:cTn>
                                        <p:tgtEl>
                                          <p:spTgt spid="4">
                                            <p:txEl>
                                              <p:pRg st="4" end="4"/>
                                            </p:txEl>
                                          </p:spTgt>
                                        </p:tgtEl>
                                        <p:attrNameLst>
                                          <p:attrName>style.visibility</p:attrName>
                                        </p:attrNameLst>
                                      </p:cBhvr>
                                      <p:to>
                                        <p:strVal val="visible"/>
                                      </p:to>
                                    </p:set>
                                    <p:anim calcmode="lin" valueType="num">
                                      <p:cBhvr additive="base">
                                        <p:cTn id="52" dur="500" fill="hold"/>
                                        <p:tgtEl>
                                          <p:spTgt spid="4">
                                            <p:txEl>
                                              <p:pRg st="4" end="4"/>
                                            </p:txEl>
                                          </p:spTgt>
                                        </p:tgtEl>
                                        <p:attrNameLst>
                                          <p:attrName>ppt_x</p:attrName>
                                        </p:attrNameLst>
                                      </p:cBhvr>
                                      <p:tavLst>
                                        <p:tav tm="0">
                                          <p:val>
                                            <p:strVal val="1+#ppt_w/2"/>
                                          </p:val>
                                        </p:tav>
                                        <p:tav tm="100000">
                                          <p:val>
                                            <p:strVal val="#ppt_x"/>
                                          </p:val>
                                        </p:tav>
                                      </p:tavLst>
                                    </p:anim>
                                    <p:anim calcmode="lin" valueType="num">
                                      <p:cBhvr additive="base">
                                        <p:cTn id="53" dur="5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8"/>
                                        </p:tgtEl>
                                        <p:attrNameLst>
                                          <p:attrName>style.visibility</p:attrName>
                                        </p:attrNameLst>
                                      </p:cBhvr>
                                      <p:to>
                                        <p:strVal val="visible"/>
                                      </p:to>
                                    </p:set>
                                    <p:anim calcmode="lin" valueType="num">
                                      <p:cBhvr additive="base">
                                        <p:cTn id="58" dur="500" fill="hold"/>
                                        <p:tgtEl>
                                          <p:spTgt spid="8"/>
                                        </p:tgtEl>
                                        <p:attrNameLst>
                                          <p:attrName>ppt_x</p:attrName>
                                        </p:attrNameLst>
                                      </p:cBhvr>
                                      <p:tavLst>
                                        <p:tav tm="0">
                                          <p:val>
                                            <p:strVal val="#ppt_x"/>
                                          </p:val>
                                        </p:tav>
                                        <p:tav tm="100000">
                                          <p:val>
                                            <p:strVal val="#ppt_x"/>
                                          </p:val>
                                        </p:tav>
                                      </p:tavLst>
                                    </p:anim>
                                    <p:anim calcmode="lin" valueType="num">
                                      <p:cBhvr additive="base">
                                        <p:cTn id="59" dur="500" fill="hold"/>
                                        <p:tgtEl>
                                          <p:spTgt spid="8"/>
                                        </p:tgtEl>
                                        <p:attrNameLst>
                                          <p:attrName>ppt_y</p:attrName>
                                        </p:attrNameLst>
                                      </p:cBhvr>
                                      <p:tavLst>
                                        <p:tav tm="0">
                                          <p:val>
                                            <p:strVal val="1+#ppt_h/2"/>
                                          </p:val>
                                        </p:tav>
                                        <p:tav tm="100000">
                                          <p:val>
                                            <p:strVal val="#ppt_y"/>
                                          </p:val>
                                        </p:tav>
                                      </p:tavLst>
                                    </p:anim>
                                  </p:child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3">
                                            <p:txEl>
                                              <p:pRg st="6" end="6"/>
                                            </p:txEl>
                                          </p:spTgt>
                                        </p:tgtEl>
                                        <p:attrNameLst>
                                          <p:attrName>style.visibility</p:attrName>
                                        </p:attrNameLst>
                                      </p:cBhvr>
                                      <p:to>
                                        <p:strVal val="visible"/>
                                      </p:to>
                                    </p:set>
                                    <p:animEffect transition="in" filter="fade">
                                      <p:cBhvr>
                                        <p:cTn id="63" dur="500"/>
                                        <p:tgtEl>
                                          <p:spTgt spid="3">
                                            <p:txEl>
                                              <p:pRg st="6" end="6"/>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3">
                                            <p:txEl>
                                              <p:pRg st="7" end="7"/>
                                            </p:txEl>
                                          </p:spTgt>
                                        </p:tgtEl>
                                        <p:attrNameLst>
                                          <p:attrName>style.visibility</p:attrName>
                                        </p:attrNameLst>
                                      </p:cBhvr>
                                      <p:to>
                                        <p:strVal val="visible"/>
                                      </p:to>
                                    </p:set>
                                    <p:animEffect transition="in" filter="fade">
                                      <p:cBhvr>
                                        <p:cTn id="68" dur="500"/>
                                        <p:tgtEl>
                                          <p:spTgt spid="3">
                                            <p:txEl>
                                              <p:pRg st="7" end="7"/>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3">
                                            <p:txEl>
                                              <p:pRg st="8" end="8"/>
                                            </p:txEl>
                                          </p:spTgt>
                                        </p:tgtEl>
                                        <p:attrNameLst>
                                          <p:attrName>style.visibility</p:attrName>
                                        </p:attrNameLst>
                                      </p:cBhvr>
                                      <p:to>
                                        <p:strVal val="visible"/>
                                      </p:to>
                                    </p:set>
                                    <p:animEffect transition="in" filter="fade">
                                      <p:cBhvr>
                                        <p:cTn id="73" dur="500"/>
                                        <p:tgtEl>
                                          <p:spTgt spid="3">
                                            <p:txEl>
                                              <p:pRg st="8" end="8"/>
                                            </p:txEl>
                                          </p:spTgt>
                                        </p:tgtEl>
                                      </p:cBhvr>
                                    </p:animEffect>
                                  </p:childTnLst>
                                </p:cTn>
                              </p:par>
                            </p:childTnLst>
                          </p:cTn>
                        </p:par>
                        <p:par>
                          <p:cTn id="74" fill="hold">
                            <p:stCondLst>
                              <p:cond delay="500"/>
                            </p:stCondLst>
                            <p:childTnLst>
                              <p:par>
                                <p:cTn id="75" presetID="53" presetClass="entr" presetSubtype="16" fill="hold" nodeType="afterEffect">
                                  <p:stCondLst>
                                    <p:cond delay="0"/>
                                  </p:stCondLst>
                                  <p:childTnLst>
                                    <p:set>
                                      <p:cBhvr>
                                        <p:cTn id="76" dur="1" fill="hold">
                                          <p:stCondLst>
                                            <p:cond delay="0"/>
                                          </p:stCondLst>
                                        </p:cTn>
                                        <p:tgtEl>
                                          <p:spTgt spid="14"/>
                                        </p:tgtEl>
                                        <p:attrNameLst>
                                          <p:attrName>style.visibility</p:attrName>
                                        </p:attrNameLst>
                                      </p:cBhvr>
                                      <p:to>
                                        <p:strVal val="visible"/>
                                      </p:to>
                                    </p:set>
                                    <p:anim calcmode="lin" valueType="num">
                                      <p:cBhvr>
                                        <p:cTn id="77" dur="500" fill="hold"/>
                                        <p:tgtEl>
                                          <p:spTgt spid="14"/>
                                        </p:tgtEl>
                                        <p:attrNameLst>
                                          <p:attrName>ppt_w</p:attrName>
                                        </p:attrNameLst>
                                      </p:cBhvr>
                                      <p:tavLst>
                                        <p:tav tm="0">
                                          <p:val>
                                            <p:fltVal val="0"/>
                                          </p:val>
                                        </p:tav>
                                        <p:tav tm="100000">
                                          <p:val>
                                            <p:strVal val="#ppt_w"/>
                                          </p:val>
                                        </p:tav>
                                      </p:tavLst>
                                    </p:anim>
                                    <p:anim calcmode="lin" valueType="num">
                                      <p:cBhvr>
                                        <p:cTn id="78" dur="500" fill="hold"/>
                                        <p:tgtEl>
                                          <p:spTgt spid="14"/>
                                        </p:tgtEl>
                                        <p:attrNameLst>
                                          <p:attrName>ppt_h</p:attrName>
                                        </p:attrNameLst>
                                      </p:cBhvr>
                                      <p:tavLst>
                                        <p:tav tm="0">
                                          <p:val>
                                            <p:fltVal val="0"/>
                                          </p:val>
                                        </p:tav>
                                        <p:tav tm="100000">
                                          <p:val>
                                            <p:strVal val="#ppt_h"/>
                                          </p:val>
                                        </p:tav>
                                      </p:tavLst>
                                    </p:anim>
                                    <p:animEffect transition="in" filter="fade">
                                      <p:cBhvr>
                                        <p:cTn id="79" dur="500"/>
                                        <p:tgtEl>
                                          <p:spTgt spid="14"/>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3">
                                            <p:txEl>
                                              <p:pRg st="9" end="9"/>
                                            </p:txEl>
                                          </p:spTgt>
                                        </p:tgtEl>
                                        <p:attrNameLst>
                                          <p:attrName>style.visibility</p:attrName>
                                        </p:attrNameLst>
                                      </p:cBhvr>
                                      <p:to>
                                        <p:strVal val="visible"/>
                                      </p:to>
                                    </p:set>
                                    <p:animEffect transition="in" filter="fade">
                                      <p:cBhvr>
                                        <p:cTn id="84" dur="500"/>
                                        <p:tgtEl>
                                          <p:spTgt spid="3">
                                            <p:txEl>
                                              <p:pRg st="9" end="9"/>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31" presetClass="entr" presetSubtype="0" fill="hold" grpId="0" nodeType="clickEffect">
                                  <p:stCondLst>
                                    <p:cond delay="0"/>
                                  </p:stCondLst>
                                  <p:childTnLst>
                                    <p:set>
                                      <p:cBhvr>
                                        <p:cTn id="88" dur="1" fill="hold">
                                          <p:stCondLst>
                                            <p:cond delay="0"/>
                                          </p:stCondLst>
                                        </p:cTn>
                                        <p:tgtEl>
                                          <p:spTgt spid="7"/>
                                        </p:tgtEl>
                                        <p:attrNameLst>
                                          <p:attrName>style.visibility</p:attrName>
                                        </p:attrNameLst>
                                      </p:cBhvr>
                                      <p:to>
                                        <p:strVal val="visible"/>
                                      </p:to>
                                    </p:set>
                                    <p:anim calcmode="lin" valueType="num">
                                      <p:cBhvr>
                                        <p:cTn id="89" dur="1000" fill="hold"/>
                                        <p:tgtEl>
                                          <p:spTgt spid="7"/>
                                        </p:tgtEl>
                                        <p:attrNameLst>
                                          <p:attrName>ppt_w</p:attrName>
                                        </p:attrNameLst>
                                      </p:cBhvr>
                                      <p:tavLst>
                                        <p:tav tm="0">
                                          <p:val>
                                            <p:fltVal val="0"/>
                                          </p:val>
                                        </p:tav>
                                        <p:tav tm="100000">
                                          <p:val>
                                            <p:strVal val="#ppt_w"/>
                                          </p:val>
                                        </p:tav>
                                      </p:tavLst>
                                    </p:anim>
                                    <p:anim calcmode="lin" valueType="num">
                                      <p:cBhvr>
                                        <p:cTn id="90" dur="1000" fill="hold"/>
                                        <p:tgtEl>
                                          <p:spTgt spid="7"/>
                                        </p:tgtEl>
                                        <p:attrNameLst>
                                          <p:attrName>ppt_h</p:attrName>
                                        </p:attrNameLst>
                                      </p:cBhvr>
                                      <p:tavLst>
                                        <p:tav tm="0">
                                          <p:val>
                                            <p:fltVal val="0"/>
                                          </p:val>
                                        </p:tav>
                                        <p:tav tm="100000">
                                          <p:val>
                                            <p:strVal val="#ppt_h"/>
                                          </p:val>
                                        </p:tav>
                                      </p:tavLst>
                                    </p:anim>
                                    <p:anim calcmode="lin" valueType="num">
                                      <p:cBhvr>
                                        <p:cTn id="91" dur="1000" fill="hold"/>
                                        <p:tgtEl>
                                          <p:spTgt spid="7"/>
                                        </p:tgtEl>
                                        <p:attrNameLst>
                                          <p:attrName>style.rotation</p:attrName>
                                        </p:attrNameLst>
                                      </p:cBhvr>
                                      <p:tavLst>
                                        <p:tav tm="0">
                                          <p:val>
                                            <p:fltVal val="90"/>
                                          </p:val>
                                        </p:tav>
                                        <p:tav tm="100000">
                                          <p:val>
                                            <p:fltVal val="0"/>
                                          </p:val>
                                        </p:tav>
                                      </p:tavLst>
                                    </p:anim>
                                    <p:animEffect transition="in" filter="fade">
                                      <p:cBhvr>
                                        <p:cTn id="92" dur="1000"/>
                                        <p:tgtEl>
                                          <p:spTgt spid="7"/>
                                        </p:tgtEl>
                                      </p:cBhvr>
                                    </p:animEffect>
                                  </p:childTnLst>
                                </p:cTn>
                              </p:par>
                            </p:childTnLst>
                          </p:cTn>
                        </p:par>
                      </p:childTnLst>
                    </p:cTn>
                  </p:par>
                  <p:par>
                    <p:cTn id="93" fill="hold">
                      <p:stCondLst>
                        <p:cond delay="indefinite"/>
                      </p:stCondLst>
                      <p:childTnLst>
                        <p:par>
                          <p:cTn id="94" fill="hold">
                            <p:stCondLst>
                              <p:cond delay="0"/>
                            </p:stCondLst>
                            <p:childTnLst>
                              <p:par>
                                <p:cTn id="95" presetID="31" presetClass="entr" presetSubtype="0" fill="hold" grpId="0" nodeType="clickEffect">
                                  <p:stCondLst>
                                    <p:cond delay="0"/>
                                  </p:stCondLst>
                                  <p:childTnLst>
                                    <p:set>
                                      <p:cBhvr>
                                        <p:cTn id="96" dur="1" fill="hold">
                                          <p:stCondLst>
                                            <p:cond delay="0"/>
                                          </p:stCondLst>
                                        </p:cTn>
                                        <p:tgtEl>
                                          <p:spTgt spid="12"/>
                                        </p:tgtEl>
                                        <p:attrNameLst>
                                          <p:attrName>style.visibility</p:attrName>
                                        </p:attrNameLst>
                                      </p:cBhvr>
                                      <p:to>
                                        <p:strVal val="visible"/>
                                      </p:to>
                                    </p:set>
                                    <p:anim calcmode="lin" valueType="num">
                                      <p:cBhvr>
                                        <p:cTn id="97" dur="1000" fill="hold"/>
                                        <p:tgtEl>
                                          <p:spTgt spid="12"/>
                                        </p:tgtEl>
                                        <p:attrNameLst>
                                          <p:attrName>ppt_w</p:attrName>
                                        </p:attrNameLst>
                                      </p:cBhvr>
                                      <p:tavLst>
                                        <p:tav tm="0">
                                          <p:val>
                                            <p:fltVal val="0"/>
                                          </p:val>
                                        </p:tav>
                                        <p:tav tm="100000">
                                          <p:val>
                                            <p:strVal val="#ppt_w"/>
                                          </p:val>
                                        </p:tav>
                                      </p:tavLst>
                                    </p:anim>
                                    <p:anim calcmode="lin" valueType="num">
                                      <p:cBhvr>
                                        <p:cTn id="98" dur="1000" fill="hold"/>
                                        <p:tgtEl>
                                          <p:spTgt spid="12"/>
                                        </p:tgtEl>
                                        <p:attrNameLst>
                                          <p:attrName>ppt_h</p:attrName>
                                        </p:attrNameLst>
                                      </p:cBhvr>
                                      <p:tavLst>
                                        <p:tav tm="0">
                                          <p:val>
                                            <p:fltVal val="0"/>
                                          </p:val>
                                        </p:tav>
                                        <p:tav tm="100000">
                                          <p:val>
                                            <p:strVal val="#ppt_h"/>
                                          </p:val>
                                        </p:tav>
                                      </p:tavLst>
                                    </p:anim>
                                    <p:anim calcmode="lin" valueType="num">
                                      <p:cBhvr>
                                        <p:cTn id="99" dur="1000" fill="hold"/>
                                        <p:tgtEl>
                                          <p:spTgt spid="12"/>
                                        </p:tgtEl>
                                        <p:attrNameLst>
                                          <p:attrName>style.rotation</p:attrName>
                                        </p:attrNameLst>
                                      </p:cBhvr>
                                      <p:tavLst>
                                        <p:tav tm="0">
                                          <p:val>
                                            <p:fltVal val="90"/>
                                          </p:val>
                                        </p:tav>
                                        <p:tav tm="100000">
                                          <p:val>
                                            <p:fltVal val="0"/>
                                          </p:val>
                                        </p:tav>
                                      </p:tavLst>
                                    </p:anim>
                                    <p:animEffect transition="in" filter="fade">
                                      <p:cBhvr>
                                        <p:cTn id="100" dur="1000"/>
                                        <p:tgtEl>
                                          <p:spTgt spid="12"/>
                                        </p:tgtEl>
                                      </p:cBhvr>
                                    </p:animEffect>
                                  </p:childTnLst>
                                </p:cTn>
                              </p:par>
                            </p:childTnLst>
                          </p:cTn>
                        </p:par>
                      </p:childTnLst>
                    </p:cTn>
                  </p:par>
                  <p:par>
                    <p:cTn id="101" fill="hold">
                      <p:stCondLst>
                        <p:cond delay="indefinite"/>
                      </p:stCondLst>
                      <p:childTnLst>
                        <p:par>
                          <p:cTn id="102" fill="hold">
                            <p:stCondLst>
                              <p:cond delay="0"/>
                            </p:stCondLst>
                            <p:childTnLst>
                              <p:par>
                                <p:cTn id="103" presetID="31" presetClass="entr" presetSubtype="0" fill="hold" grpId="0" nodeType="clickEffect">
                                  <p:stCondLst>
                                    <p:cond delay="0"/>
                                  </p:stCondLst>
                                  <p:childTnLst>
                                    <p:set>
                                      <p:cBhvr>
                                        <p:cTn id="104" dur="1" fill="hold">
                                          <p:stCondLst>
                                            <p:cond delay="0"/>
                                          </p:stCondLst>
                                        </p:cTn>
                                        <p:tgtEl>
                                          <p:spTgt spid="10"/>
                                        </p:tgtEl>
                                        <p:attrNameLst>
                                          <p:attrName>style.visibility</p:attrName>
                                        </p:attrNameLst>
                                      </p:cBhvr>
                                      <p:to>
                                        <p:strVal val="visible"/>
                                      </p:to>
                                    </p:set>
                                    <p:anim calcmode="lin" valueType="num">
                                      <p:cBhvr>
                                        <p:cTn id="105" dur="1000" fill="hold"/>
                                        <p:tgtEl>
                                          <p:spTgt spid="10"/>
                                        </p:tgtEl>
                                        <p:attrNameLst>
                                          <p:attrName>ppt_w</p:attrName>
                                        </p:attrNameLst>
                                      </p:cBhvr>
                                      <p:tavLst>
                                        <p:tav tm="0">
                                          <p:val>
                                            <p:fltVal val="0"/>
                                          </p:val>
                                        </p:tav>
                                        <p:tav tm="100000">
                                          <p:val>
                                            <p:strVal val="#ppt_w"/>
                                          </p:val>
                                        </p:tav>
                                      </p:tavLst>
                                    </p:anim>
                                    <p:anim calcmode="lin" valueType="num">
                                      <p:cBhvr>
                                        <p:cTn id="106" dur="1000" fill="hold"/>
                                        <p:tgtEl>
                                          <p:spTgt spid="10"/>
                                        </p:tgtEl>
                                        <p:attrNameLst>
                                          <p:attrName>ppt_h</p:attrName>
                                        </p:attrNameLst>
                                      </p:cBhvr>
                                      <p:tavLst>
                                        <p:tav tm="0">
                                          <p:val>
                                            <p:fltVal val="0"/>
                                          </p:val>
                                        </p:tav>
                                        <p:tav tm="100000">
                                          <p:val>
                                            <p:strVal val="#ppt_h"/>
                                          </p:val>
                                        </p:tav>
                                      </p:tavLst>
                                    </p:anim>
                                    <p:anim calcmode="lin" valueType="num">
                                      <p:cBhvr>
                                        <p:cTn id="107" dur="1000" fill="hold"/>
                                        <p:tgtEl>
                                          <p:spTgt spid="10"/>
                                        </p:tgtEl>
                                        <p:attrNameLst>
                                          <p:attrName>style.rotation</p:attrName>
                                        </p:attrNameLst>
                                      </p:cBhvr>
                                      <p:tavLst>
                                        <p:tav tm="0">
                                          <p:val>
                                            <p:fltVal val="90"/>
                                          </p:val>
                                        </p:tav>
                                        <p:tav tm="100000">
                                          <p:val>
                                            <p:fltVal val="0"/>
                                          </p:val>
                                        </p:tav>
                                      </p:tavLst>
                                    </p:anim>
                                    <p:animEffect transition="in" filter="fade">
                                      <p:cBhvr>
                                        <p:cTn id="108" dur="1000"/>
                                        <p:tgtEl>
                                          <p:spTgt spid="10"/>
                                        </p:tgtEl>
                                      </p:cBhvr>
                                    </p:animEffect>
                                  </p:childTnLst>
                                </p:cTn>
                              </p:par>
                              <p:par>
                                <p:cTn id="109" presetID="1" presetClass="exit" presetSubtype="0" fill="hold" nodeType="withEffect">
                                  <p:stCondLst>
                                    <p:cond delay="0"/>
                                  </p:stCondLst>
                                  <p:childTnLst>
                                    <p:set>
                                      <p:cBhvr>
                                        <p:cTn id="110" dur="1" fill="hold">
                                          <p:stCondLst>
                                            <p:cond delay="0"/>
                                          </p:stCondLst>
                                        </p:cTn>
                                        <p:tgtEl>
                                          <p:spTgt spid="14"/>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31" presetClass="entr" presetSubtype="0" fill="hold" grpId="0" nodeType="clickEffect">
                                  <p:stCondLst>
                                    <p:cond delay="0"/>
                                  </p:stCondLst>
                                  <p:childTnLst>
                                    <p:set>
                                      <p:cBhvr>
                                        <p:cTn id="114" dur="1" fill="hold">
                                          <p:stCondLst>
                                            <p:cond delay="0"/>
                                          </p:stCondLst>
                                        </p:cTn>
                                        <p:tgtEl>
                                          <p:spTgt spid="11"/>
                                        </p:tgtEl>
                                        <p:attrNameLst>
                                          <p:attrName>style.visibility</p:attrName>
                                        </p:attrNameLst>
                                      </p:cBhvr>
                                      <p:to>
                                        <p:strVal val="visible"/>
                                      </p:to>
                                    </p:set>
                                    <p:anim calcmode="lin" valueType="num">
                                      <p:cBhvr>
                                        <p:cTn id="115" dur="1000" fill="hold"/>
                                        <p:tgtEl>
                                          <p:spTgt spid="11"/>
                                        </p:tgtEl>
                                        <p:attrNameLst>
                                          <p:attrName>ppt_w</p:attrName>
                                        </p:attrNameLst>
                                      </p:cBhvr>
                                      <p:tavLst>
                                        <p:tav tm="0">
                                          <p:val>
                                            <p:fltVal val="0"/>
                                          </p:val>
                                        </p:tav>
                                        <p:tav tm="100000">
                                          <p:val>
                                            <p:strVal val="#ppt_w"/>
                                          </p:val>
                                        </p:tav>
                                      </p:tavLst>
                                    </p:anim>
                                    <p:anim calcmode="lin" valueType="num">
                                      <p:cBhvr>
                                        <p:cTn id="116" dur="1000" fill="hold"/>
                                        <p:tgtEl>
                                          <p:spTgt spid="11"/>
                                        </p:tgtEl>
                                        <p:attrNameLst>
                                          <p:attrName>ppt_h</p:attrName>
                                        </p:attrNameLst>
                                      </p:cBhvr>
                                      <p:tavLst>
                                        <p:tav tm="0">
                                          <p:val>
                                            <p:fltVal val="0"/>
                                          </p:val>
                                        </p:tav>
                                        <p:tav tm="100000">
                                          <p:val>
                                            <p:strVal val="#ppt_h"/>
                                          </p:val>
                                        </p:tav>
                                      </p:tavLst>
                                    </p:anim>
                                    <p:anim calcmode="lin" valueType="num">
                                      <p:cBhvr>
                                        <p:cTn id="117" dur="1000" fill="hold"/>
                                        <p:tgtEl>
                                          <p:spTgt spid="11"/>
                                        </p:tgtEl>
                                        <p:attrNameLst>
                                          <p:attrName>style.rotation</p:attrName>
                                        </p:attrNameLst>
                                      </p:cBhvr>
                                      <p:tavLst>
                                        <p:tav tm="0">
                                          <p:val>
                                            <p:fltVal val="90"/>
                                          </p:val>
                                        </p:tav>
                                        <p:tav tm="100000">
                                          <p:val>
                                            <p:fltVal val="0"/>
                                          </p:val>
                                        </p:tav>
                                      </p:tavLst>
                                    </p:anim>
                                    <p:animEffect transition="in" filter="fade">
                                      <p:cBhvr>
                                        <p:cTn id="118" dur="1000"/>
                                        <p:tgtEl>
                                          <p:spTgt spid="11"/>
                                        </p:tgtEl>
                                      </p:cBhvr>
                                    </p:animEffect>
                                  </p:childTnLst>
                                </p:cTn>
                              </p:par>
                            </p:childTnLst>
                          </p:cTn>
                        </p:par>
                        <p:par>
                          <p:cTn id="119" fill="hold">
                            <p:stCondLst>
                              <p:cond delay="1000"/>
                            </p:stCondLst>
                            <p:childTnLst>
                              <p:par>
                                <p:cTn id="120" presetID="42" presetClass="entr" presetSubtype="0" fill="hold" nodeType="afterEffect">
                                  <p:stCondLst>
                                    <p:cond delay="0"/>
                                  </p:stCondLst>
                                  <p:childTnLst>
                                    <p:set>
                                      <p:cBhvr>
                                        <p:cTn id="121" dur="1" fill="hold">
                                          <p:stCondLst>
                                            <p:cond delay="0"/>
                                          </p:stCondLst>
                                        </p:cTn>
                                        <p:tgtEl>
                                          <p:spTgt spid="19"/>
                                        </p:tgtEl>
                                        <p:attrNameLst>
                                          <p:attrName>style.visibility</p:attrName>
                                        </p:attrNameLst>
                                      </p:cBhvr>
                                      <p:to>
                                        <p:strVal val="visible"/>
                                      </p:to>
                                    </p:set>
                                    <p:animEffect transition="in" filter="fade">
                                      <p:cBhvr>
                                        <p:cTn id="122" dur="1000"/>
                                        <p:tgtEl>
                                          <p:spTgt spid="19"/>
                                        </p:tgtEl>
                                      </p:cBhvr>
                                    </p:animEffect>
                                    <p:anim calcmode="lin" valueType="num">
                                      <p:cBhvr>
                                        <p:cTn id="123" dur="1000" fill="hold"/>
                                        <p:tgtEl>
                                          <p:spTgt spid="19"/>
                                        </p:tgtEl>
                                        <p:attrNameLst>
                                          <p:attrName>ppt_x</p:attrName>
                                        </p:attrNameLst>
                                      </p:cBhvr>
                                      <p:tavLst>
                                        <p:tav tm="0">
                                          <p:val>
                                            <p:strVal val="#ppt_x"/>
                                          </p:val>
                                        </p:tav>
                                        <p:tav tm="100000">
                                          <p:val>
                                            <p:strVal val="#ppt_x"/>
                                          </p:val>
                                        </p:tav>
                                      </p:tavLst>
                                    </p:anim>
                                    <p:anim calcmode="lin" valueType="num">
                                      <p:cBhvr>
                                        <p:cTn id="124" dur="1000" fill="hold"/>
                                        <p:tgtEl>
                                          <p:spTgt spid="19"/>
                                        </p:tgtEl>
                                        <p:attrNameLst>
                                          <p:attrName>ppt_y</p:attrName>
                                        </p:attrNameLst>
                                      </p:cBhvr>
                                      <p:tavLst>
                                        <p:tav tm="0">
                                          <p:val>
                                            <p:strVal val="#ppt_y+.1"/>
                                          </p:val>
                                        </p:tav>
                                        <p:tav tm="100000">
                                          <p:val>
                                            <p:strVal val="#ppt_y"/>
                                          </p:val>
                                        </p:tav>
                                      </p:tavLst>
                                    </p:anim>
                                  </p:childTnLst>
                                </p:cTn>
                              </p:par>
                              <p:par>
                                <p:cTn id="125" presetID="42" presetClass="entr" presetSubtype="0" fill="hold" nodeType="withEffect">
                                  <p:stCondLst>
                                    <p:cond delay="0"/>
                                  </p:stCondLst>
                                  <p:childTnLst>
                                    <p:set>
                                      <p:cBhvr>
                                        <p:cTn id="126" dur="1" fill="hold">
                                          <p:stCondLst>
                                            <p:cond delay="0"/>
                                          </p:stCondLst>
                                        </p:cTn>
                                        <p:tgtEl>
                                          <p:spTgt spid="21"/>
                                        </p:tgtEl>
                                        <p:attrNameLst>
                                          <p:attrName>style.visibility</p:attrName>
                                        </p:attrNameLst>
                                      </p:cBhvr>
                                      <p:to>
                                        <p:strVal val="visible"/>
                                      </p:to>
                                    </p:set>
                                    <p:animEffect transition="in" filter="fade">
                                      <p:cBhvr>
                                        <p:cTn id="127" dur="1000"/>
                                        <p:tgtEl>
                                          <p:spTgt spid="21"/>
                                        </p:tgtEl>
                                      </p:cBhvr>
                                    </p:animEffect>
                                    <p:anim calcmode="lin" valueType="num">
                                      <p:cBhvr>
                                        <p:cTn id="128" dur="1000" fill="hold"/>
                                        <p:tgtEl>
                                          <p:spTgt spid="21"/>
                                        </p:tgtEl>
                                        <p:attrNameLst>
                                          <p:attrName>ppt_x</p:attrName>
                                        </p:attrNameLst>
                                      </p:cBhvr>
                                      <p:tavLst>
                                        <p:tav tm="0">
                                          <p:val>
                                            <p:strVal val="#ppt_x"/>
                                          </p:val>
                                        </p:tav>
                                        <p:tav tm="100000">
                                          <p:val>
                                            <p:strVal val="#ppt_x"/>
                                          </p:val>
                                        </p:tav>
                                      </p:tavLst>
                                    </p:anim>
                                    <p:anim calcmode="lin" valueType="num">
                                      <p:cBhvr>
                                        <p:cTn id="12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30" fill="hold">
                      <p:stCondLst>
                        <p:cond delay="indefinite"/>
                      </p:stCondLst>
                      <p:childTnLst>
                        <p:par>
                          <p:cTn id="131" fill="hold">
                            <p:stCondLst>
                              <p:cond delay="0"/>
                            </p:stCondLst>
                            <p:childTnLst>
                              <p:par>
                                <p:cTn id="132" presetID="31" presetClass="entr" presetSubtype="0" fill="hold" grpId="0" nodeType="clickEffect">
                                  <p:stCondLst>
                                    <p:cond delay="0"/>
                                  </p:stCondLst>
                                  <p:childTnLst>
                                    <p:set>
                                      <p:cBhvr>
                                        <p:cTn id="133" dur="1" fill="hold">
                                          <p:stCondLst>
                                            <p:cond delay="0"/>
                                          </p:stCondLst>
                                        </p:cTn>
                                        <p:tgtEl>
                                          <p:spTgt spid="13"/>
                                        </p:tgtEl>
                                        <p:attrNameLst>
                                          <p:attrName>style.visibility</p:attrName>
                                        </p:attrNameLst>
                                      </p:cBhvr>
                                      <p:to>
                                        <p:strVal val="visible"/>
                                      </p:to>
                                    </p:set>
                                    <p:anim calcmode="lin" valueType="num">
                                      <p:cBhvr>
                                        <p:cTn id="134" dur="1000" fill="hold"/>
                                        <p:tgtEl>
                                          <p:spTgt spid="13"/>
                                        </p:tgtEl>
                                        <p:attrNameLst>
                                          <p:attrName>ppt_w</p:attrName>
                                        </p:attrNameLst>
                                      </p:cBhvr>
                                      <p:tavLst>
                                        <p:tav tm="0">
                                          <p:val>
                                            <p:fltVal val="0"/>
                                          </p:val>
                                        </p:tav>
                                        <p:tav tm="100000">
                                          <p:val>
                                            <p:strVal val="#ppt_w"/>
                                          </p:val>
                                        </p:tav>
                                      </p:tavLst>
                                    </p:anim>
                                    <p:anim calcmode="lin" valueType="num">
                                      <p:cBhvr>
                                        <p:cTn id="135" dur="1000" fill="hold"/>
                                        <p:tgtEl>
                                          <p:spTgt spid="13"/>
                                        </p:tgtEl>
                                        <p:attrNameLst>
                                          <p:attrName>ppt_h</p:attrName>
                                        </p:attrNameLst>
                                      </p:cBhvr>
                                      <p:tavLst>
                                        <p:tav tm="0">
                                          <p:val>
                                            <p:fltVal val="0"/>
                                          </p:val>
                                        </p:tav>
                                        <p:tav tm="100000">
                                          <p:val>
                                            <p:strVal val="#ppt_h"/>
                                          </p:val>
                                        </p:tav>
                                      </p:tavLst>
                                    </p:anim>
                                    <p:anim calcmode="lin" valueType="num">
                                      <p:cBhvr>
                                        <p:cTn id="136" dur="1000" fill="hold"/>
                                        <p:tgtEl>
                                          <p:spTgt spid="13"/>
                                        </p:tgtEl>
                                        <p:attrNameLst>
                                          <p:attrName>style.rotation</p:attrName>
                                        </p:attrNameLst>
                                      </p:cBhvr>
                                      <p:tavLst>
                                        <p:tav tm="0">
                                          <p:val>
                                            <p:fltVal val="90"/>
                                          </p:val>
                                        </p:tav>
                                        <p:tav tm="100000">
                                          <p:val>
                                            <p:fltVal val="0"/>
                                          </p:val>
                                        </p:tav>
                                      </p:tavLst>
                                    </p:anim>
                                    <p:animEffect transition="in" filter="fade">
                                      <p:cBhvr>
                                        <p:cTn id="137" dur="1000"/>
                                        <p:tgtEl>
                                          <p:spTgt spid="13"/>
                                        </p:tgtEl>
                                      </p:cBhvr>
                                    </p:animEffect>
                                  </p:childTnLst>
                                </p:cTn>
                              </p:par>
                              <p:par>
                                <p:cTn id="138" presetID="1" presetClass="exit" presetSubtype="0" fill="hold" nodeType="withEffect">
                                  <p:stCondLst>
                                    <p:cond delay="0"/>
                                  </p:stCondLst>
                                  <p:childTnLst>
                                    <p:set>
                                      <p:cBhvr>
                                        <p:cTn id="139" dur="1" fill="hold">
                                          <p:stCondLst>
                                            <p:cond delay="0"/>
                                          </p:stCondLst>
                                        </p:cTn>
                                        <p:tgtEl>
                                          <p:spTgt spid="19"/>
                                        </p:tgtEl>
                                        <p:attrNameLst>
                                          <p:attrName>style.visibility</p:attrName>
                                        </p:attrNameLst>
                                      </p:cBhvr>
                                      <p:to>
                                        <p:strVal val="hidden"/>
                                      </p:to>
                                    </p:set>
                                  </p:childTnLst>
                                </p:cTn>
                              </p:par>
                              <p:par>
                                <p:cTn id="140" presetID="1" presetClass="exit" presetSubtype="0" fill="hold" nodeType="withEffect">
                                  <p:stCondLst>
                                    <p:cond delay="0"/>
                                  </p:stCondLst>
                                  <p:childTnLst>
                                    <p:set>
                                      <p:cBhvr>
                                        <p:cTn id="141" dur="1" fill="hold">
                                          <p:stCondLst>
                                            <p:cond delay="0"/>
                                          </p:stCondLst>
                                        </p:cTn>
                                        <p:tgtEl>
                                          <p:spTgt spid="21"/>
                                        </p:tgtEl>
                                        <p:attrNameLst>
                                          <p:attrName>style.visibility</p:attrName>
                                        </p:attrNameLst>
                                      </p:cBhvr>
                                      <p:to>
                                        <p:strVal val="hidden"/>
                                      </p:to>
                                    </p:set>
                                  </p:childTnLst>
                                </p:cTn>
                              </p:par>
                              <p:par>
                                <p:cTn id="142" presetID="53" presetClass="entr" presetSubtype="16" fill="hold" nodeType="withEffect">
                                  <p:stCondLst>
                                    <p:cond delay="0"/>
                                  </p:stCondLst>
                                  <p:childTnLst>
                                    <p:set>
                                      <p:cBhvr>
                                        <p:cTn id="143" dur="1" fill="hold">
                                          <p:stCondLst>
                                            <p:cond delay="0"/>
                                          </p:stCondLst>
                                        </p:cTn>
                                        <p:tgtEl>
                                          <p:spTgt spid="15"/>
                                        </p:tgtEl>
                                        <p:attrNameLst>
                                          <p:attrName>style.visibility</p:attrName>
                                        </p:attrNameLst>
                                      </p:cBhvr>
                                      <p:to>
                                        <p:strVal val="visible"/>
                                      </p:to>
                                    </p:set>
                                    <p:anim calcmode="lin" valueType="num">
                                      <p:cBhvr>
                                        <p:cTn id="144" dur="500" fill="hold"/>
                                        <p:tgtEl>
                                          <p:spTgt spid="15"/>
                                        </p:tgtEl>
                                        <p:attrNameLst>
                                          <p:attrName>ppt_w</p:attrName>
                                        </p:attrNameLst>
                                      </p:cBhvr>
                                      <p:tavLst>
                                        <p:tav tm="0">
                                          <p:val>
                                            <p:fltVal val="0"/>
                                          </p:val>
                                        </p:tav>
                                        <p:tav tm="100000">
                                          <p:val>
                                            <p:strVal val="#ppt_w"/>
                                          </p:val>
                                        </p:tav>
                                      </p:tavLst>
                                    </p:anim>
                                    <p:anim calcmode="lin" valueType="num">
                                      <p:cBhvr>
                                        <p:cTn id="145" dur="500" fill="hold"/>
                                        <p:tgtEl>
                                          <p:spTgt spid="15"/>
                                        </p:tgtEl>
                                        <p:attrNameLst>
                                          <p:attrName>ppt_h</p:attrName>
                                        </p:attrNameLst>
                                      </p:cBhvr>
                                      <p:tavLst>
                                        <p:tav tm="0">
                                          <p:val>
                                            <p:fltVal val="0"/>
                                          </p:val>
                                        </p:tav>
                                        <p:tav tm="100000">
                                          <p:val>
                                            <p:strVal val="#ppt_h"/>
                                          </p:val>
                                        </p:tav>
                                      </p:tavLst>
                                    </p:anim>
                                    <p:animEffect transition="in" filter="fade">
                                      <p:cBhvr>
                                        <p:cTn id="14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p:bldP spid="7" grpId="0" animBg="1"/>
      <p:bldP spid="12" grpId="0" animBg="1"/>
      <p:bldP spid="10" grpId="0" animBg="1"/>
      <p:bldP spid="11" grpId="0" animBg="1"/>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002060"/>
          </a:solidFill>
          <a:ln w="9525">
            <a:noFill/>
            <a:miter lim="800000"/>
            <a:headEnd/>
            <a:tailEnd/>
          </a:ln>
          <a:effectLst/>
        </p:spPr>
        <p:txBody>
          <a:bodyPr wrap="none" anchor="ctr"/>
          <a:lstStyle/>
          <a:p>
            <a:endParaRPr lang="ja-JP" altLang="en-US" dirty="0"/>
          </a:p>
        </p:txBody>
      </p:sp>
      <p:sp>
        <p:nvSpPr>
          <p:cNvPr id="4" name="テキスト ボックス 3">
            <a:extLst>
              <a:ext uri="{FF2B5EF4-FFF2-40B4-BE49-F238E27FC236}">
                <a16:creationId xmlns:a16="http://schemas.microsoft.com/office/drawing/2014/main" id="{BE19C118-985D-4DED-8306-C8FB8874887E}"/>
              </a:ext>
            </a:extLst>
          </p:cNvPr>
          <p:cNvSpPr txBox="1"/>
          <p:nvPr/>
        </p:nvSpPr>
        <p:spPr>
          <a:xfrm>
            <a:off x="632460" y="522540"/>
            <a:ext cx="7879080" cy="5570756"/>
          </a:xfrm>
          <a:prstGeom prst="rect">
            <a:avLst/>
          </a:prstGeom>
          <a:noFill/>
        </p:spPr>
        <p:txBody>
          <a:bodyPr wrap="none" rtlCol="0">
            <a:spAutoFit/>
          </a:bodyPr>
          <a:lstStyle/>
          <a:p>
            <a:pPr algn="ctr"/>
            <a:r>
              <a:rPr kumimoji="1" lang="ja-JP" altLang="en-US" sz="6000" dirty="0">
                <a:solidFill>
                  <a:schemeClr val="bg1"/>
                </a:solidFill>
                <a:latin typeface="ＤＦ特太ゴシック体" pitchFamily="49" charset="-128"/>
                <a:ea typeface="ＤＦ特太ゴシック体" pitchFamily="49" charset="-128"/>
              </a:rPr>
              <a:t>でも！</a:t>
            </a:r>
          </a:p>
          <a:p>
            <a:pPr algn="ctr"/>
            <a:r>
              <a:rPr kumimoji="1" lang="ja-JP" altLang="en-US" sz="8800" dirty="0">
                <a:solidFill>
                  <a:srgbClr val="FFFF00"/>
                </a:solidFill>
                <a:latin typeface="ＤＦ特太ゴシック体" pitchFamily="49" charset="-128"/>
                <a:ea typeface="ＤＦ特太ゴシック体" pitchFamily="49" charset="-128"/>
              </a:rPr>
              <a:t>防災活動で</a:t>
            </a:r>
            <a:endParaRPr kumimoji="1" lang="en-US" altLang="ja-JP" sz="8800" dirty="0">
              <a:solidFill>
                <a:srgbClr val="FFFF00"/>
              </a:solidFill>
              <a:latin typeface="ＤＦ特太ゴシック体" pitchFamily="49" charset="-128"/>
              <a:ea typeface="ＤＦ特太ゴシック体" pitchFamily="49" charset="-128"/>
            </a:endParaRPr>
          </a:p>
          <a:p>
            <a:pPr algn="ctr"/>
            <a:r>
              <a:rPr kumimoji="1" lang="ja-JP" altLang="en-US" sz="8800" dirty="0">
                <a:solidFill>
                  <a:srgbClr val="FFFF00"/>
                </a:solidFill>
                <a:latin typeface="ＤＦ特太ゴシック体" pitchFamily="49" charset="-128"/>
                <a:ea typeface="ＤＦ特太ゴシック体" pitchFamily="49" charset="-128"/>
              </a:rPr>
              <a:t>本当に？</a:t>
            </a:r>
          </a:p>
          <a:p>
            <a:pPr algn="ctr"/>
            <a:r>
              <a:rPr kumimoji="1" lang="ja-JP" altLang="en-US" sz="6000" dirty="0">
                <a:ln>
                  <a:solidFill>
                    <a:schemeClr val="bg1"/>
                  </a:solidFill>
                </a:ln>
                <a:solidFill>
                  <a:srgbClr val="FF0000"/>
                </a:solidFill>
                <a:latin typeface="ＤＦ特太ゴシック体" pitchFamily="49" charset="-128"/>
                <a:ea typeface="ＤＦ特太ゴシック体" pitchFamily="49" charset="-128"/>
              </a:rPr>
              <a:t>人を助けること</a:t>
            </a:r>
            <a:r>
              <a:rPr kumimoji="1" lang="ja-JP" altLang="en-US" sz="6000" dirty="0">
                <a:solidFill>
                  <a:srgbClr val="FFFF00"/>
                </a:solidFill>
                <a:latin typeface="ＤＦ特太ゴシック体" pitchFamily="49" charset="-128"/>
                <a:ea typeface="ＤＦ特太ゴシック体" pitchFamily="49" charset="-128"/>
              </a:rPr>
              <a:t>が</a:t>
            </a:r>
          </a:p>
          <a:p>
            <a:pPr algn="ctr"/>
            <a:r>
              <a:rPr kumimoji="1" lang="ja-JP" altLang="en-US" sz="6000" dirty="0">
                <a:solidFill>
                  <a:srgbClr val="FFFF00"/>
                </a:solidFill>
                <a:latin typeface="ＤＦ特太ゴシック体" pitchFamily="49" charset="-128"/>
                <a:ea typeface="ＤＦ特太ゴシック体" pitchFamily="49" charset="-128"/>
              </a:rPr>
              <a:t>できるのでしょうか？</a:t>
            </a:r>
          </a:p>
        </p:txBody>
      </p:sp>
    </p:spTree>
    <p:extLst>
      <p:ext uri="{BB962C8B-B14F-4D97-AF65-F5344CB8AC3E}">
        <p14:creationId xmlns:p14="http://schemas.microsoft.com/office/powerpoint/2010/main" val="2657924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002060"/>
          </a:solidFill>
          <a:ln w="9525">
            <a:noFill/>
            <a:miter lim="800000"/>
            <a:headEnd/>
            <a:tailEnd/>
          </a:ln>
          <a:effectLst/>
        </p:spPr>
        <p:txBody>
          <a:bodyPr wrap="none" anchor="ctr"/>
          <a:lstStyle/>
          <a:p>
            <a:endParaRPr lang="ja-JP" altLang="en-US" dirty="0"/>
          </a:p>
        </p:txBody>
      </p:sp>
      <p:sp>
        <p:nvSpPr>
          <p:cNvPr id="4" name="テキスト ボックス 3">
            <a:extLst>
              <a:ext uri="{FF2B5EF4-FFF2-40B4-BE49-F238E27FC236}">
                <a16:creationId xmlns:a16="http://schemas.microsoft.com/office/drawing/2014/main" id="{BE19C118-985D-4DED-8306-C8FB8874887E}"/>
              </a:ext>
            </a:extLst>
          </p:cNvPr>
          <p:cNvSpPr txBox="1"/>
          <p:nvPr/>
        </p:nvSpPr>
        <p:spPr>
          <a:xfrm>
            <a:off x="786373" y="1700808"/>
            <a:ext cx="7571303" cy="3785652"/>
          </a:xfrm>
          <a:prstGeom prst="rect">
            <a:avLst/>
          </a:prstGeom>
          <a:noFill/>
        </p:spPr>
        <p:txBody>
          <a:bodyPr wrap="none" rtlCol="0">
            <a:spAutoFit/>
          </a:bodyPr>
          <a:lstStyle/>
          <a:p>
            <a:pPr algn="ctr"/>
            <a:r>
              <a:rPr kumimoji="1" lang="ja-JP" altLang="en-US" sz="7200" dirty="0">
                <a:solidFill>
                  <a:srgbClr val="FFFF00"/>
                </a:solidFill>
                <a:latin typeface="ＤＦ特太ゴシック体" pitchFamily="49" charset="-128"/>
                <a:ea typeface="ＤＦ特太ゴシック体" pitchFamily="49" charset="-128"/>
              </a:rPr>
              <a:t>人を助ける防災が</a:t>
            </a:r>
          </a:p>
          <a:p>
            <a:pPr algn="ctr"/>
            <a:r>
              <a:rPr kumimoji="1" lang="ja-JP" altLang="en-US" sz="7200" dirty="0">
                <a:solidFill>
                  <a:srgbClr val="FFFF00"/>
                </a:solidFill>
                <a:latin typeface="ＤＦ特太ゴシック体" pitchFamily="49" charset="-128"/>
                <a:ea typeface="ＤＦ特太ゴシック体" pitchFamily="49" charset="-128"/>
              </a:rPr>
              <a:t>できる！</a:t>
            </a:r>
            <a:r>
              <a:rPr kumimoji="1" lang="ja-JP" altLang="en-US" sz="7200" dirty="0">
                <a:solidFill>
                  <a:schemeClr val="bg1"/>
                </a:solidFill>
                <a:latin typeface="ＤＦ特太ゴシック体" pitchFamily="49" charset="-128"/>
                <a:ea typeface="ＤＦ特太ゴシック体" pitchFamily="49" charset="-128"/>
              </a:rPr>
              <a:t>と思う</a:t>
            </a:r>
          </a:p>
          <a:p>
            <a:pPr algn="ctr"/>
            <a:r>
              <a:rPr kumimoji="1" lang="ja-JP" altLang="en-US" sz="9600" dirty="0">
                <a:ln>
                  <a:solidFill>
                    <a:schemeClr val="bg1"/>
                  </a:solidFill>
                </a:ln>
                <a:solidFill>
                  <a:srgbClr val="FF0000"/>
                </a:solidFill>
                <a:latin typeface="ＤＦ特太ゴシック体" pitchFamily="49" charset="-128"/>
                <a:ea typeface="ＤＦ特太ゴシック体" pitchFamily="49" charset="-128"/>
              </a:rPr>
              <a:t>あなた！</a:t>
            </a:r>
          </a:p>
        </p:txBody>
      </p:sp>
    </p:spTree>
    <p:extLst>
      <p:ext uri="{BB962C8B-B14F-4D97-AF65-F5344CB8AC3E}">
        <p14:creationId xmlns:p14="http://schemas.microsoft.com/office/powerpoint/2010/main" val="4085548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27384"/>
            <a:ext cx="9144000" cy="6858000"/>
          </a:xfrm>
          <a:prstGeom prst="rect">
            <a:avLst/>
          </a:prstGeom>
          <a:solidFill>
            <a:srgbClr val="008000"/>
          </a:solidFill>
          <a:ln w="9525">
            <a:noFill/>
            <a:miter lim="800000"/>
            <a:headEnd/>
            <a:tailEnd/>
          </a:ln>
          <a:effectLst/>
        </p:spPr>
        <p:txBody>
          <a:bodyPr wrap="none" anchor="ctr"/>
          <a:lstStyle/>
          <a:p>
            <a:endParaRPr lang="ja-JP" altLang="en-US" dirty="0"/>
          </a:p>
        </p:txBody>
      </p:sp>
      <p:sp>
        <p:nvSpPr>
          <p:cNvPr id="7" name="テキスト ボックス 6"/>
          <p:cNvSpPr txBox="1"/>
          <p:nvPr/>
        </p:nvSpPr>
        <p:spPr>
          <a:xfrm>
            <a:off x="647564" y="548680"/>
            <a:ext cx="7848872" cy="5878532"/>
          </a:xfrm>
          <a:prstGeom prst="rect">
            <a:avLst/>
          </a:prstGeom>
          <a:noFill/>
        </p:spPr>
        <p:txBody>
          <a:bodyPr wrap="square" rtlCol="0">
            <a:spAutoFit/>
          </a:bodyPr>
          <a:lstStyle/>
          <a:p>
            <a:pPr algn="ctr"/>
            <a:r>
              <a:rPr kumimoji="1" lang="ja-JP" altLang="en-US" sz="7200" dirty="0">
                <a:solidFill>
                  <a:schemeClr val="bg1"/>
                </a:solidFill>
                <a:latin typeface="ＤＦＧ特太ゴシック体" pitchFamily="50" charset="-128"/>
                <a:ea typeface="ＤＦＧ特太ゴシック体" pitchFamily="50" charset="-128"/>
              </a:rPr>
              <a:t>本当に</a:t>
            </a:r>
          </a:p>
          <a:p>
            <a:pPr algn="ctr"/>
            <a:r>
              <a:rPr kumimoji="1" lang="ja-JP" altLang="en-US" sz="7200" dirty="0">
                <a:solidFill>
                  <a:schemeClr val="bg1"/>
                </a:solidFill>
                <a:latin typeface="ＤＦＧ特太ゴシック体" pitchFamily="50" charset="-128"/>
                <a:ea typeface="ＤＦＧ特太ゴシック体" pitchFamily="50" charset="-128"/>
              </a:rPr>
              <a:t>あなたの思う</a:t>
            </a:r>
          </a:p>
          <a:p>
            <a:pPr algn="ctr"/>
            <a:r>
              <a:rPr kumimoji="1" lang="ja-JP" altLang="en-US" sz="8800" dirty="0">
                <a:solidFill>
                  <a:srgbClr val="FFFF00"/>
                </a:solidFill>
                <a:latin typeface="ＤＦＧ特太ゴシック体" pitchFamily="50" charset="-128"/>
                <a:ea typeface="ＤＦＧ特太ゴシック体" pitchFamily="50" charset="-128"/>
              </a:rPr>
              <a:t>「共助」</a:t>
            </a:r>
            <a:r>
              <a:rPr kumimoji="1" lang="ja-JP" altLang="en-US" sz="8800" dirty="0">
                <a:solidFill>
                  <a:schemeClr val="bg1"/>
                </a:solidFill>
                <a:latin typeface="ＤＦＧ特太ゴシック体" pitchFamily="50" charset="-128"/>
                <a:ea typeface="ＤＦＧ特太ゴシック体" pitchFamily="50" charset="-128"/>
              </a:rPr>
              <a:t>は</a:t>
            </a:r>
            <a:endParaRPr kumimoji="1" lang="en-US" altLang="ja-JP" sz="8800" dirty="0">
              <a:solidFill>
                <a:schemeClr val="bg1"/>
              </a:solidFill>
              <a:latin typeface="ＤＦＧ特太ゴシック体" pitchFamily="50" charset="-128"/>
              <a:ea typeface="ＤＦＧ特太ゴシック体" pitchFamily="50" charset="-128"/>
            </a:endParaRPr>
          </a:p>
          <a:p>
            <a:pPr algn="ctr"/>
            <a:r>
              <a:rPr kumimoji="1" lang="ja-JP" altLang="en-US" sz="7200" dirty="0">
                <a:solidFill>
                  <a:schemeClr val="bg1"/>
                </a:solidFill>
                <a:latin typeface="ＤＦＧ特太ゴシック体" pitchFamily="50" charset="-128"/>
                <a:ea typeface="ＤＦＧ特太ゴシック体" pitchFamily="50" charset="-128"/>
              </a:rPr>
              <a:t>可能でしょうか？</a:t>
            </a:r>
          </a:p>
          <a:p>
            <a:pPr algn="ctr"/>
            <a:r>
              <a:rPr kumimoji="1" lang="ja-JP" altLang="en-US" sz="7200" dirty="0">
                <a:solidFill>
                  <a:srgbClr val="FFFF00"/>
                </a:solidFill>
                <a:latin typeface="ＤＦＧ特太ゴシック体" pitchFamily="50" charset="-128"/>
                <a:ea typeface="ＤＦＧ特太ゴシック体" pitchFamily="50" charset="-128"/>
              </a:rPr>
              <a:t>検証</a:t>
            </a:r>
          </a:p>
        </p:txBody>
      </p:sp>
    </p:spTree>
    <p:extLst>
      <p:ext uri="{BB962C8B-B14F-4D97-AF65-F5344CB8AC3E}">
        <p14:creationId xmlns:p14="http://schemas.microsoft.com/office/powerpoint/2010/main" val="25446404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7C2053B5-52F0-46A1-90B3-3083F4C5FF5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2115082"/>
            <a:ext cx="6480000" cy="4353750"/>
          </a:xfrm>
          <a:prstGeom prst="rect">
            <a:avLst/>
          </a:prstGeom>
        </p:spPr>
      </p:pic>
      <p:sp>
        <p:nvSpPr>
          <p:cNvPr id="2" name="タイトル 1"/>
          <p:cNvSpPr>
            <a:spLocks noGrp="1"/>
          </p:cNvSpPr>
          <p:nvPr>
            <p:ph type="title"/>
          </p:nvPr>
        </p:nvSpPr>
        <p:spPr/>
        <p:txBody>
          <a:bodyPr/>
          <a:lstStyle/>
          <a:p>
            <a:r>
              <a:rPr kumimoji="1" lang="ja-JP" altLang="en-US" dirty="0"/>
              <a:t>「共助」の形</a:t>
            </a:r>
          </a:p>
        </p:txBody>
      </p:sp>
      <p:sp>
        <p:nvSpPr>
          <p:cNvPr id="3" name="コンテンツ プレースホルダー 2"/>
          <p:cNvSpPr>
            <a:spLocks noGrp="1"/>
          </p:cNvSpPr>
          <p:nvPr>
            <p:ph idx="1"/>
          </p:nvPr>
        </p:nvSpPr>
        <p:spPr>
          <a:xfrm>
            <a:off x="516678" y="764704"/>
            <a:ext cx="8507288" cy="5616624"/>
          </a:xfrm>
        </p:spPr>
        <p:txBody>
          <a:bodyPr/>
          <a:lstStyle/>
          <a:p>
            <a:r>
              <a:rPr kumimoji="1" lang="ja-JP" altLang="en-US" sz="4400" dirty="0">
                <a:solidFill>
                  <a:srgbClr val="7030A0"/>
                </a:solidFill>
              </a:rPr>
              <a:t>もしも、誰かが「</a:t>
            </a:r>
            <a:r>
              <a:rPr kumimoji="1" lang="ja-JP" altLang="en-US" sz="4400" dirty="0">
                <a:solidFill>
                  <a:srgbClr val="FF0000"/>
                </a:solidFill>
              </a:rPr>
              <a:t>落水した</a:t>
            </a:r>
            <a:r>
              <a:rPr lang="ja-JP" altLang="en-US" sz="4400" dirty="0">
                <a:solidFill>
                  <a:srgbClr val="FF0000"/>
                </a:solidFill>
              </a:rPr>
              <a:t>！</a:t>
            </a:r>
            <a:r>
              <a:rPr lang="ja-JP" altLang="en-US" sz="4400" dirty="0">
                <a:solidFill>
                  <a:srgbClr val="7030A0"/>
                </a:solidFill>
              </a:rPr>
              <a:t>」</a:t>
            </a:r>
            <a:endParaRPr lang="ja-JP" altLang="en-US" sz="4400" dirty="0">
              <a:solidFill>
                <a:srgbClr val="FF0000"/>
              </a:solidFill>
              <a:highlight>
                <a:srgbClr val="FFFF00"/>
              </a:highlight>
            </a:endParaRPr>
          </a:p>
          <a:p>
            <a:r>
              <a:rPr kumimoji="1" lang="ja-JP" altLang="en-US" sz="4400" dirty="0">
                <a:solidFill>
                  <a:srgbClr val="7030A0"/>
                </a:solidFill>
              </a:rPr>
              <a:t>さて、どうなるのだろうか？</a:t>
            </a:r>
            <a:endParaRPr kumimoji="1" lang="en-US" altLang="ja-JP" sz="4400" dirty="0">
              <a:solidFill>
                <a:srgbClr val="7030A0"/>
              </a:solidFill>
            </a:endParaRPr>
          </a:p>
          <a:p>
            <a:r>
              <a:rPr kumimoji="1" lang="ja-JP" altLang="en-US" sz="4400" dirty="0">
                <a:solidFill>
                  <a:srgbClr val="7030A0"/>
                </a:solidFill>
              </a:rPr>
              <a:t>皆様も一緒にお考えくださいね</a:t>
            </a:r>
            <a:endParaRPr kumimoji="1" lang="en-US" altLang="ja-JP" sz="4400" dirty="0">
              <a:solidFill>
                <a:srgbClr val="7030A0"/>
              </a:solidFill>
            </a:endParaRPr>
          </a:p>
        </p:txBody>
      </p:sp>
    </p:spTree>
    <p:extLst>
      <p:ext uri="{BB962C8B-B14F-4D97-AF65-F5344CB8AC3E}">
        <p14:creationId xmlns:p14="http://schemas.microsoft.com/office/powerpoint/2010/main" val="4235912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left)">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left)">
                                      <p:cBhvr>
                                        <p:cTn id="2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「共助」の形</a:t>
            </a:r>
          </a:p>
        </p:txBody>
      </p:sp>
      <p:sp>
        <p:nvSpPr>
          <p:cNvPr id="3" name="コンテンツ プレースホルダー 2"/>
          <p:cNvSpPr>
            <a:spLocks noGrp="1"/>
          </p:cNvSpPr>
          <p:nvPr>
            <p:ph idx="1"/>
          </p:nvPr>
        </p:nvSpPr>
        <p:spPr>
          <a:xfrm>
            <a:off x="457200" y="764704"/>
            <a:ext cx="8507288" cy="5616624"/>
          </a:xfrm>
        </p:spPr>
        <p:txBody>
          <a:bodyPr/>
          <a:lstStyle/>
          <a:p>
            <a:r>
              <a:rPr kumimoji="1" lang="ja-JP" altLang="en-US" sz="2400" dirty="0">
                <a:solidFill>
                  <a:srgbClr val="7030A0"/>
                </a:solidFill>
              </a:rPr>
              <a:t>人を助ける共助</a:t>
            </a:r>
          </a:p>
          <a:p>
            <a:r>
              <a:rPr kumimoji="1" lang="ja-JP" altLang="en-US" sz="2400" dirty="0">
                <a:solidFill>
                  <a:srgbClr val="FF0000"/>
                </a:solidFill>
              </a:rPr>
              <a:t>助かりたいと思う人がお互いに助け合うことが「</a:t>
            </a:r>
            <a:r>
              <a:rPr kumimoji="1" lang="ja-JP" altLang="en-US" sz="2400" dirty="0">
                <a:solidFill>
                  <a:srgbClr val="FF0000"/>
                </a:solidFill>
                <a:highlight>
                  <a:srgbClr val="FFFF00"/>
                </a:highlight>
              </a:rPr>
              <a:t>共助</a:t>
            </a:r>
            <a:r>
              <a:rPr kumimoji="1" lang="ja-JP" altLang="en-US" sz="2400" dirty="0">
                <a:solidFill>
                  <a:srgbClr val="FF0000"/>
                </a:solidFill>
              </a:rPr>
              <a:t>」</a:t>
            </a:r>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04864"/>
            <a:ext cx="6480000" cy="4353752"/>
          </a:xfrm>
          <a:prstGeom prst="rect">
            <a:avLst/>
          </a:prstGeom>
        </p:spPr>
      </p:pic>
      <p:sp>
        <p:nvSpPr>
          <p:cNvPr id="13" name="吹き出し: 角を丸めた四角形 12">
            <a:extLst>
              <a:ext uri="{FF2B5EF4-FFF2-40B4-BE49-F238E27FC236}">
                <a16:creationId xmlns:a16="http://schemas.microsoft.com/office/drawing/2014/main" id="{742E8304-68B1-4CA0-8D85-EE0751D85215}"/>
              </a:ext>
            </a:extLst>
          </p:cNvPr>
          <p:cNvSpPr/>
          <p:nvPr/>
        </p:nvSpPr>
        <p:spPr bwMode="auto">
          <a:xfrm>
            <a:off x="5543600" y="1628800"/>
            <a:ext cx="3600400" cy="3096344"/>
          </a:xfrm>
          <a:prstGeom prst="wedgeRoundRectCallout">
            <a:avLst>
              <a:gd name="adj1" fmla="val -40440"/>
              <a:gd name="adj2" fmla="val 67902"/>
              <a:gd name="adj3" fmla="val 16667"/>
            </a:avLst>
          </a:prstGeom>
          <a:solidFill>
            <a:srgbClr val="FF0000"/>
          </a:solidFill>
          <a:ln w="9525">
            <a:noFill/>
            <a:miter lim="800000"/>
            <a:headEnd/>
            <a:tailEnd/>
          </a:ln>
          <a:effectLst/>
        </p:spPr>
        <p:txBody>
          <a:bodyPr wrap="none" rtlCol="0" anchor="ctr"/>
          <a:lstStyle/>
          <a:p>
            <a:pPr algn="ctr"/>
            <a:r>
              <a:rPr lang="ja-JP" altLang="en-US" sz="2400" dirty="0">
                <a:solidFill>
                  <a:schemeClr val="bg1"/>
                </a:solidFill>
                <a:latin typeface="AR P悠々ゴシック体E" panose="040B0900000000000000" pitchFamily="50" charset="-128"/>
                <a:ea typeface="AR P悠々ゴシック体E" panose="040B0900000000000000" pitchFamily="50" charset="-128"/>
              </a:rPr>
              <a:t>人が海に落ちた！</a:t>
            </a:r>
          </a:p>
          <a:p>
            <a:pPr algn="ctr"/>
            <a:r>
              <a:rPr lang="ja-JP" altLang="en-US" sz="2400" dirty="0">
                <a:solidFill>
                  <a:srgbClr val="FFFF00"/>
                </a:solidFill>
                <a:latin typeface="AR P悠々ゴシック体E" panose="040B0900000000000000" pitchFamily="50" charset="-128"/>
                <a:ea typeface="AR P悠々ゴシック体E" panose="040B0900000000000000" pitchFamily="50" charset="-128"/>
              </a:rPr>
              <a:t>助ける為</a:t>
            </a:r>
            <a:r>
              <a:rPr lang="ja-JP" altLang="en-US" sz="2400" dirty="0">
                <a:solidFill>
                  <a:schemeClr val="bg1"/>
                </a:solidFill>
                <a:latin typeface="AR P悠々ゴシック体E" panose="040B0900000000000000" pitchFamily="50" charset="-128"/>
                <a:ea typeface="AR P悠々ゴシック体E" panose="040B0900000000000000" pitchFamily="50" charset="-128"/>
              </a:rPr>
              <a:t>に</a:t>
            </a:r>
          </a:p>
          <a:p>
            <a:pPr algn="ctr"/>
            <a:r>
              <a:rPr lang="ja-JP" altLang="en-US" sz="2400" dirty="0">
                <a:solidFill>
                  <a:schemeClr val="bg1"/>
                </a:solidFill>
                <a:latin typeface="AR P悠々ゴシック体E" panose="040B0900000000000000" pitchFamily="50" charset="-128"/>
                <a:ea typeface="AR P悠々ゴシック体E" panose="040B0900000000000000" pitchFamily="50" charset="-128"/>
              </a:rPr>
              <a:t>「浮き輪を</a:t>
            </a:r>
            <a:r>
              <a:rPr lang="ja-JP" altLang="en-US" sz="2400" dirty="0">
                <a:solidFill>
                  <a:srgbClr val="FFFF00"/>
                </a:solidFill>
                <a:latin typeface="AR P悠々ゴシック体E" panose="040B0900000000000000" pitchFamily="50" charset="-128"/>
                <a:ea typeface="AR P悠々ゴシック体E" panose="040B0900000000000000" pitchFamily="50" charset="-128"/>
              </a:rPr>
              <a:t>投げる</a:t>
            </a:r>
            <a:r>
              <a:rPr lang="ja-JP" altLang="en-US" sz="2400" dirty="0">
                <a:solidFill>
                  <a:schemeClr val="bg1"/>
                </a:solidFill>
                <a:latin typeface="AR P悠々ゴシック体E" panose="040B0900000000000000" pitchFamily="50" charset="-128"/>
                <a:ea typeface="AR P悠々ゴシック体E" panose="040B0900000000000000" pitchFamily="50" charset="-128"/>
              </a:rPr>
              <a:t>」</a:t>
            </a:r>
          </a:p>
          <a:p>
            <a:pPr algn="ctr"/>
            <a:r>
              <a:rPr lang="ja-JP" altLang="en-US" sz="2400" dirty="0">
                <a:solidFill>
                  <a:schemeClr val="accent6">
                    <a:lumMod val="20000"/>
                    <a:lumOff val="80000"/>
                  </a:schemeClr>
                </a:solidFill>
                <a:latin typeface="AR P悠々ゴシック体E" panose="040B0900000000000000" pitchFamily="50" charset="-128"/>
                <a:ea typeface="AR P悠々ゴシック体E" panose="040B0900000000000000" pitchFamily="50" charset="-128"/>
              </a:rPr>
              <a:t>助かる為</a:t>
            </a:r>
            <a:r>
              <a:rPr lang="ja-JP" altLang="en-US" sz="2400" dirty="0">
                <a:solidFill>
                  <a:schemeClr val="bg1"/>
                </a:solidFill>
                <a:latin typeface="AR P悠々ゴシック体E" panose="040B0900000000000000" pitchFamily="50" charset="-128"/>
                <a:ea typeface="AR P悠々ゴシック体E" panose="040B0900000000000000" pitchFamily="50" charset="-128"/>
              </a:rPr>
              <a:t>に</a:t>
            </a:r>
          </a:p>
          <a:p>
            <a:pPr algn="ctr"/>
            <a:r>
              <a:rPr lang="ja-JP" altLang="en-US" sz="2400" dirty="0">
                <a:solidFill>
                  <a:schemeClr val="bg1"/>
                </a:solidFill>
                <a:latin typeface="AR P悠々ゴシック体E" panose="040B0900000000000000" pitchFamily="50" charset="-128"/>
                <a:ea typeface="AR P悠々ゴシック体E" panose="040B0900000000000000" pitchFamily="50" charset="-128"/>
              </a:rPr>
              <a:t>「浮き輪に</a:t>
            </a:r>
            <a:r>
              <a:rPr lang="ja-JP" altLang="en-US" sz="2400" dirty="0">
                <a:solidFill>
                  <a:schemeClr val="accent6">
                    <a:lumMod val="20000"/>
                    <a:lumOff val="80000"/>
                  </a:schemeClr>
                </a:solidFill>
                <a:latin typeface="AR P悠々ゴシック体E" panose="040B0900000000000000" pitchFamily="50" charset="-128"/>
                <a:ea typeface="AR P悠々ゴシック体E" panose="040B0900000000000000" pitchFamily="50" charset="-128"/>
              </a:rPr>
              <a:t>つかまる</a:t>
            </a:r>
            <a:r>
              <a:rPr lang="ja-JP" altLang="en-US" sz="2400" dirty="0">
                <a:solidFill>
                  <a:schemeClr val="bg1"/>
                </a:solidFill>
                <a:latin typeface="AR P悠々ゴシック体E" panose="040B0900000000000000" pitchFamily="50" charset="-128"/>
                <a:ea typeface="AR P悠々ゴシック体E" panose="040B0900000000000000" pitchFamily="50" charset="-128"/>
              </a:rPr>
              <a:t>」</a:t>
            </a:r>
          </a:p>
          <a:p>
            <a:pPr algn="ctr"/>
            <a:r>
              <a:rPr lang="ja-JP" altLang="en-US" sz="2400" dirty="0">
                <a:solidFill>
                  <a:schemeClr val="bg1"/>
                </a:solidFill>
                <a:latin typeface="AR P悠々ゴシック体E" panose="040B0900000000000000" pitchFamily="50" charset="-128"/>
                <a:ea typeface="AR P悠々ゴシック体E" panose="040B0900000000000000" pitchFamily="50" charset="-128"/>
              </a:rPr>
              <a:t>結果、助けることができる</a:t>
            </a:r>
          </a:p>
          <a:p>
            <a:pPr algn="ctr"/>
            <a:r>
              <a:rPr lang="ja-JP" altLang="en-US" sz="2400" dirty="0">
                <a:solidFill>
                  <a:schemeClr val="bg1"/>
                </a:solidFill>
                <a:latin typeface="AR P悠々ゴシック体E" panose="040B0900000000000000" pitchFamily="50" charset="-128"/>
                <a:ea typeface="AR P悠々ゴシック体E" panose="040B0900000000000000" pitchFamily="50" charset="-128"/>
              </a:rPr>
              <a:t>しかし！この構図は</a:t>
            </a:r>
          </a:p>
          <a:p>
            <a:pPr algn="ctr"/>
            <a:r>
              <a:rPr lang="ja-JP" altLang="en-US" sz="2400" dirty="0">
                <a:solidFill>
                  <a:schemeClr val="bg1"/>
                </a:solidFill>
                <a:latin typeface="AR P悠々ゴシック体E" panose="040B0900000000000000" pitchFamily="50" charset="-128"/>
                <a:ea typeface="AR P悠々ゴシック体E" panose="040B0900000000000000" pitchFamily="50" charset="-128"/>
              </a:rPr>
              <a:t>当たり前ではない！</a:t>
            </a:r>
            <a:endParaRPr kumimoji="1" lang="ja-JP" altLang="en-US" sz="2400" dirty="0">
              <a:solidFill>
                <a:schemeClr val="bg1"/>
              </a:solidFill>
              <a:latin typeface="AR P悠々ゴシック体E" panose="040B0900000000000000" pitchFamily="50" charset="-128"/>
              <a:ea typeface="AR P悠々ゴシック体E" panose="040B0900000000000000" pitchFamily="50" charset="-128"/>
            </a:endParaRPr>
          </a:p>
        </p:txBody>
      </p:sp>
    </p:spTree>
    <p:extLst>
      <p:ext uri="{BB962C8B-B14F-4D97-AF65-F5344CB8AC3E}">
        <p14:creationId xmlns:p14="http://schemas.microsoft.com/office/powerpoint/2010/main" val="2429423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left)">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3"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1+#ppt_w/2"/>
                                          </p:val>
                                        </p:tav>
                                        <p:tav tm="100000">
                                          <p:val>
                                            <p:strVal val="#ppt_x"/>
                                          </p:val>
                                        </p:tav>
                                      </p:tavLst>
                                    </p:anim>
                                    <p:anim calcmode="lin" valueType="num">
                                      <p:cBhvr additive="base">
                                        <p:cTn id="22"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「共助」の形</a:t>
            </a:r>
          </a:p>
        </p:txBody>
      </p:sp>
      <p:sp>
        <p:nvSpPr>
          <p:cNvPr id="3" name="コンテンツ プレースホルダー 2"/>
          <p:cNvSpPr>
            <a:spLocks noGrp="1"/>
          </p:cNvSpPr>
          <p:nvPr>
            <p:ph idx="1"/>
          </p:nvPr>
        </p:nvSpPr>
        <p:spPr>
          <a:xfrm>
            <a:off x="457200" y="764704"/>
            <a:ext cx="8507288" cy="5616624"/>
          </a:xfrm>
        </p:spPr>
        <p:txBody>
          <a:bodyPr/>
          <a:lstStyle/>
          <a:p>
            <a:r>
              <a:rPr kumimoji="1" lang="ja-JP" altLang="en-US" sz="2400" dirty="0"/>
              <a:t>「</a:t>
            </a:r>
            <a:r>
              <a:rPr kumimoji="1" lang="ja-JP" altLang="en-US" sz="2400" dirty="0">
                <a:solidFill>
                  <a:srgbClr val="0070C0"/>
                </a:solidFill>
              </a:rPr>
              <a:t>助かろうとする意志がない人</a:t>
            </a:r>
            <a:r>
              <a:rPr kumimoji="1" lang="ja-JP" altLang="en-US" sz="2400" dirty="0"/>
              <a:t>」を助けることは不可能</a:t>
            </a:r>
          </a:p>
          <a:p>
            <a:endParaRPr kumimoji="1" lang="ja-JP" altLang="en-US" sz="2800" dirty="0">
              <a:solidFill>
                <a:srgbClr val="FF0000"/>
              </a:solidFill>
              <a:highlight>
                <a:srgbClr val="FFFF00"/>
              </a:highlight>
            </a:endParaRPr>
          </a:p>
        </p:txBody>
      </p:sp>
      <p:pic>
        <p:nvPicPr>
          <p:cNvPr id="9" name="図 8">
            <a:extLst>
              <a:ext uri="{FF2B5EF4-FFF2-40B4-BE49-F238E27FC236}">
                <a16:creationId xmlns:a16="http://schemas.microsoft.com/office/drawing/2014/main" id="{57E6B816-3708-4210-A268-35F519B908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30418"/>
            <a:ext cx="6480000" cy="4353750"/>
          </a:xfrm>
          <a:prstGeom prst="rect">
            <a:avLst/>
          </a:prstGeom>
        </p:spPr>
      </p:pic>
      <p:sp>
        <p:nvSpPr>
          <p:cNvPr id="13" name="吹き出し: 角を丸めた四角形 12">
            <a:extLst>
              <a:ext uri="{FF2B5EF4-FFF2-40B4-BE49-F238E27FC236}">
                <a16:creationId xmlns:a16="http://schemas.microsoft.com/office/drawing/2014/main" id="{6BFB38AE-A161-49D6-822E-36FE3BD27357}"/>
              </a:ext>
            </a:extLst>
          </p:cNvPr>
          <p:cNvSpPr/>
          <p:nvPr/>
        </p:nvSpPr>
        <p:spPr bwMode="auto">
          <a:xfrm>
            <a:off x="3491880" y="1196753"/>
            <a:ext cx="5558381" cy="2520280"/>
          </a:xfrm>
          <a:prstGeom prst="wedgeRoundRectCallout">
            <a:avLst>
              <a:gd name="adj1" fmla="val -19117"/>
              <a:gd name="adj2" fmla="val 72114"/>
              <a:gd name="adj3" fmla="val 16667"/>
            </a:avLst>
          </a:prstGeom>
          <a:solidFill>
            <a:srgbClr val="FF0000"/>
          </a:solidFill>
          <a:ln w="9525">
            <a:noFill/>
            <a:miter lim="800000"/>
            <a:headEnd/>
            <a:tailEnd/>
          </a:ln>
          <a:effectLst/>
        </p:spPr>
        <p:txBody>
          <a:bodyPr wrap="none" rtlCol="0" anchor="ctr"/>
          <a:lstStyle/>
          <a:p>
            <a:pPr algn="ctr"/>
            <a:r>
              <a:rPr lang="ja-JP" altLang="en-US" sz="2400" dirty="0">
                <a:solidFill>
                  <a:schemeClr val="bg1"/>
                </a:solidFill>
                <a:latin typeface="AR P悠々ゴシック体E" panose="040B0900000000000000" pitchFamily="50" charset="-128"/>
                <a:ea typeface="AR P悠々ゴシック体E" panose="040B0900000000000000" pitchFamily="50" charset="-128"/>
              </a:rPr>
              <a:t>浮き輪につかまれば</a:t>
            </a:r>
          </a:p>
          <a:p>
            <a:pPr algn="ctr"/>
            <a:r>
              <a:rPr kumimoji="1" lang="ja-JP" altLang="en-US" sz="2400" dirty="0">
                <a:solidFill>
                  <a:schemeClr val="bg1"/>
                </a:solidFill>
                <a:latin typeface="AR P悠々ゴシック体E" panose="040B0900000000000000" pitchFamily="50" charset="-128"/>
                <a:ea typeface="AR P悠々ゴシック体E" panose="040B0900000000000000" pitchFamily="50" charset="-128"/>
              </a:rPr>
              <a:t>助かることができるのに</a:t>
            </a:r>
          </a:p>
          <a:p>
            <a:pPr algn="ctr"/>
            <a:r>
              <a:rPr kumimoji="1" lang="ja-JP" altLang="en-US" sz="2400" dirty="0">
                <a:solidFill>
                  <a:schemeClr val="bg1"/>
                </a:solidFill>
                <a:latin typeface="AR P悠々ゴシック体E" panose="040B0900000000000000" pitchFamily="50" charset="-128"/>
                <a:ea typeface="AR P悠々ゴシック体E" panose="040B0900000000000000" pitchFamily="50" charset="-128"/>
              </a:rPr>
              <a:t>「</a:t>
            </a:r>
            <a:r>
              <a:rPr kumimoji="1" lang="ja-JP" altLang="en-US" sz="2400" dirty="0">
                <a:solidFill>
                  <a:srgbClr val="FFFF00"/>
                </a:solidFill>
                <a:latin typeface="AR P悠々ゴシック体E" panose="040B0900000000000000" pitchFamily="50" charset="-128"/>
                <a:ea typeface="AR P悠々ゴシック体E" panose="040B0900000000000000" pitchFamily="50" charset="-128"/>
              </a:rPr>
              <a:t>つかまる</a:t>
            </a:r>
            <a:r>
              <a:rPr lang="ja-JP" altLang="en-US" sz="2400" dirty="0">
                <a:solidFill>
                  <a:srgbClr val="FFFF00"/>
                </a:solidFill>
                <a:latin typeface="AR P悠々ゴシック体E" panose="040B0900000000000000" pitchFamily="50" charset="-128"/>
                <a:ea typeface="AR P悠々ゴシック体E" panose="040B0900000000000000" pitchFamily="50" charset="-128"/>
              </a:rPr>
              <a:t>行為</a:t>
            </a:r>
            <a:r>
              <a:rPr lang="ja-JP" altLang="en-US" sz="2400" dirty="0">
                <a:solidFill>
                  <a:schemeClr val="bg1"/>
                </a:solidFill>
                <a:latin typeface="AR P悠々ゴシック体E" panose="040B0900000000000000" pitchFamily="50" charset="-128"/>
                <a:ea typeface="AR P悠々ゴシック体E" panose="040B0900000000000000" pitchFamily="50" charset="-128"/>
              </a:rPr>
              <a:t>」そのもの</a:t>
            </a:r>
            <a:r>
              <a:rPr kumimoji="1" lang="ja-JP" altLang="en-US" sz="2400" dirty="0">
                <a:solidFill>
                  <a:schemeClr val="bg1"/>
                </a:solidFill>
                <a:latin typeface="AR P悠々ゴシック体E" panose="040B0900000000000000" pitchFamily="50" charset="-128"/>
                <a:ea typeface="AR P悠々ゴシック体E" panose="040B0900000000000000" pitchFamily="50" charset="-128"/>
              </a:rPr>
              <a:t>を知らない！</a:t>
            </a:r>
            <a:endParaRPr kumimoji="1" lang="en-US" altLang="ja-JP" sz="2400" dirty="0">
              <a:solidFill>
                <a:schemeClr val="bg1"/>
              </a:solidFill>
              <a:latin typeface="AR P悠々ゴシック体E" panose="040B0900000000000000" pitchFamily="50" charset="-128"/>
              <a:ea typeface="AR P悠々ゴシック体E" panose="040B0900000000000000" pitchFamily="50" charset="-128"/>
            </a:endParaRPr>
          </a:p>
          <a:p>
            <a:pPr algn="ctr"/>
            <a:r>
              <a:rPr kumimoji="1" lang="ja-JP" altLang="en-US" sz="2400" dirty="0">
                <a:solidFill>
                  <a:schemeClr val="bg1"/>
                </a:solidFill>
                <a:latin typeface="AR P悠々ゴシック体E" panose="040B0900000000000000" pitchFamily="50" charset="-128"/>
                <a:ea typeface="AR P悠々ゴシック体E" panose="040B0900000000000000" pitchFamily="50" charset="-128"/>
              </a:rPr>
              <a:t>つかまれば</a:t>
            </a:r>
            <a:r>
              <a:rPr kumimoji="1" lang="ja-JP" altLang="en-US" sz="2400" dirty="0">
                <a:solidFill>
                  <a:srgbClr val="FFFF00"/>
                </a:solidFill>
                <a:latin typeface="AR P悠々ゴシック体E" panose="040B0900000000000000" pitchFamily="50" charset="-128"/>
                <a:ea typeface="AR P悠々ゴシック体E" panose="040B0900000000000000" pitchFamily="50" charset="-128"/>
              </a:rPr>
              <a:t>助かること</a:t>
            </a:r>
            <a:r>
              <a:rPr kumimoji="1" lang="ja-JP" altLang="en-US" sz="2400" dirty="0">
                <a:solidFill>
                  <a:schemeClr val="bg1"/>
                </a:solidFill>
                <a:latin typeface="AR P悠々ゴシック体E" panose="040B0900000000000000" pitchFamily="50" charset="-128"/>
                <a:ea typeface="AR P悠々ゴシック体E" panose="040B0900000000000000" pitchFamily="50" charset="-128"/>
              </a:rPr>
              <a:t>を</a:t>
            </a:r>
          </a:p>
          <a:p>
            <a:pPr algn="ctr"/>
            <a:r>
              <a:rPr kumimoji="1" lang="ja-JP" altLang="en-US" sz="2400" dirty="0">
                <a:solidFill>
                  <a:schemeClr val="bg1"/>
                </a:solidFill>
                <a:latin typeface="AR P悠々ゴシック体E" panose="040B0900000000000000" pitchFamily="50" charset="-128"/>
                <a:ea typeface="AR P悠々ゴシック体E" panose="040B0900000000000000" pitchFamily="50" charset="-128"/>
              </a:rPr>
              <a:t>理解していない！</a:t>
            </a:r>
            <a:endParaRPr kumimoji="1" lang="en-US" altLang="ja-JP" sz="2400" dirty="0">
              <a:solidFill>
                <a:schemeClr val="bg1"/>
              </a:solidFill>
              <a:latin typeface="AR P悠々ゴシック体E" panose="040B0900000000000000" pitchFamily="50" charset="-128"/>
              <a:ea typeface="AR P悠々ゴシック体E" panose="040B0900000000000000" pitchFamily="50" charset="-128"/>
            </a:endParaRPr>
          </a:p>
          <a:p>
            <a:pPr algn="ctr"/>
            <a:r>
              <a:rPr kumimoji="1" lang="ja-JP" altLang="en-US" sz="2400" dirty="0">
                <a:solidFill>
                  <a:srgbClr val="FFFF00"/>
                </a:solidFill>
                <a:latin typeface="AR P悠々ゴシック体E" panose="040B0900000000000000" pitchFamily="50" charset="-128"/>
                <a:ea typeface="AR P悠々ゴシック体E" panose="040B0900000000000000" pitchFamily="50" charset="-128"/>
              </a:rPr>
              <a:t>どうも、つかまろうとしない人が多い</a:t>
            </a:r>
          </a:p>
          <a:p>
            <a:pPr algn="ctr"/>
            <a:r>
              <a:rPr kumimoji="1" lang="ja-JP" altLang="en-US" sz="2400" dirty="0">
                <a:solidFill>
                  <a:schemeClr val="bg1"/>
                </a:solidFill>
                <a:latin typeface="AR P悠々ゴシック体E" panose="040B0900000000000000" pitchFamily="50" charset="-128"/>
                <a:ea typeface="AR P悠々ゴシック体E" panose="040B0900000000000000" pitchFamily="50" charset="-128"/>
              </a:rPr>
              <a:t>これが現状だ</a:t>
            </a:r>
          </a:p>
        </p:txBody>
      </p:sp>
    </p:spTree>
    <p:extLst>
      <p:ext uri="{BB962C8B-B14F-4D97-AF65-F5344CB8AC3E}">
        <p14:creationId xmlns:p14="http://schemas.microsoft.com/office/powerpoint/2010/main" val="2194993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randombar(horizont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B1A88A-4082-4B05-A4AA-BBCDC3F92615}"/>
              </a:ext>
            </a:extLst>
          </p:cNvPr>
          <p:cNvSpPr>
            <a:spLocks noGrp="1"/>
          </p:cNvSpPr>
          <p:nvPr>
            <p:ph type="title"/>
          </p:nvPr>
        </p:nvSpPr>
        <p:spPr/>
        <p:txBody>
          <a:bodyPr/>
          <a:lstStyle/>
          <a:p>
            <a:r>
              <a:rPr kumimoji="1" lang="ja-JP" altLang="en-US" dirty="0"/>
              <a:t>ご遠慮なく</a:t>
            </a:r>
          </a:p>
        </p:txBody>
      </p:sp>
      <p:sp>
        <p:nvSpPr>
          <p:cNvPr id="3" name="コンテンツ プレースホルダー 2">
            <a:extLst>
              <a:ext uri="{FF2B5EF4-FFF2-40B4-BE49-F238E27FC236}">
                <a16:creationId xmlns:a16="http://schemas.microsoft.com/office/drawing/2014/main" id="{5AF7C787-680A-4A60-9BBB-AC38999EC9D2}"/>
              </a:ext>
            </a:extLst>
          </p:cNvPr>
          <p:cNvSpPr>
            <a:spLocks noGrp="1"/>
          </p:cNvSpPr>
          <p:nvPr>
            <p:ph idx="1"/>
          </p:nvPr>
        </p:nvSpPr>
        <p:spPr>
          <a:xfrm>
            <a:off x="457200" y="908720"/>
            <a:ext cx="8579296" cy="5217443"/>
          </a:xfrm>
        </p:spPr>
        <p:txBody>
          <a:bodyPr/>
          <a:lstStyle/>
          <a:p>
            <a:r>
              <a:rPr kumimoji="1" lang="ja-JP" altLang="en-US" sz="3600" dirty="0"/>
              <a:t>講演本編の投影資料は</a:t>
            </a:r>
          </a:p>
          <a:p>
            <a:r>
              <a:rPr lang="ja-JP" altLang="en-US" sz="3600" dirty="0">
                <a:solidFill>
                  <a:srgbClr val="FF0000"/>
                </a:solidFill>
              </a:rPr>
              <a:t>吹き出しコメント</a:t>
            </a:r>
            <a:r>
              <a:rPr lang="ja-JP" altLang="en-US" sz="3600" dirty="0"/>
              <a:t>が多くあります</a:t>
            </a:r>
          </a:p>
          <a:p>
            <a:r>
              <a:rPr lang="ja-JP" altLang="en-US" sz="3600" dirty="0"/>
              <a:t>なので印刷物の配布はしていません</a:t>
            </a:r>
          </a:p>
          <a:p>
            <a:r>
              <a:rPr lang="ja-JP" altLang="en-US" sz="3600" dirty="0">
                <a:solidFill>
                  <a:srgbClr val="FF0000"/>
                </a:solidFill>
              </a:rPr>
              <a:t>講演本編のパワーポイント資料</a:t>
            </a:r>
            <a:r>
              <a:rPr lang="ja-JP" altLang="en-US" sz="3600" dirty="0"/>
              <a:t>は</a:t>
            </a:r>
          </a:p>
          <a:p>
            <a:r>
              <a:rPr lang="ja-JP" altLang="en-US" sz="3600" dirty="0"/>
              <a:t>「</a:t>
            </a:r>
            <a:r>
              <a:rPr lang="ja-JP" altLang="en-US" sz="3600" dirty="0">
                <a:highlight>
                  <a:srgbClr val="FFFF00"/>
                </a:highlight>
              </a:rPr>
              <a:t>地域防災研究所ＨＰ</a:t>
            </a:r>
            <a:r>
              <a:rPr lang="ja-JP" altLang="en-US" sz="3600" dirty="0"/>
              <a:t>」にアップしています</a:t>
            </a:r>
          </a:p>
          <a:p>
            <a:r>
              <a:rPr lang="ja-JP" altLang="en-US" sz="3600" dirty="0"/>
              <a:t>ご自由にダウンロードしてお使いください</a:t>
            </a:r>
          </a:p>
        </p:txBody>
      </p:sp>
      <p:sp>
        <p:nvSpPr>
          <p:cNvPr id="7" name="楕円 6">
            <a:extLst>
              <a:ext uri="{FF2B5EF4-FFF2-40B4-BE49-F238E27FC236}">
                <a16:creationId xmlns:a16="http://schemas.microsoft.com/office/drawing/2014/main" id="{6C8087C7-1814-47B0-87D2-222D9C056BCF}"/>
              </a:ext>
            </a:extLst>
          </p:cNvPr>
          <p:cNvSpPr/>
          <p:nvPr/>
        </p:nvSpPr>
        <p:spPr bwMode="auto">
          <a:xfrm>
            <a:off x="863588" y="368659"/>
            <a:ext cx="7416824" cy="6120681"/>
          </a:xfrm>
          <a:prstGeom prst="ellipse">
            <a:avLst/>
          </a:prstGeom>
          <a:solidFill>
            <a:srgbClr val="FF0000"/>
          </a:solidFill>
          <a:ln w="9525">
            <a:noFill/>
            <a:miter lim="800000"/>
            <a:headEnd/>
            <a:tailEnd/>
          </a:ln>
          <a:effectLst/>
        </p:spPr>
        <p:txBody>
          <a:bodyPr wrap="none" rtlCol="0" anchor="ctr"/>
          <a:lstStyle/>
          <a:p>
            <a:pPr algn="ctr"/>
            <a:r>
              <a:rPr kumimoji="1" lang="ja-JP" altLang="en-US" sz="5400" dirty="0">
                <a:solidFill>
                  <a:schemeClr val="bg1"/>
                </a:solidFill>
                <a:latin typeface="AR悠々ゴシック体E" panose="040B0909000000000000" pitchFamily="49" charset="-128"/>
                <a:ea typeface="AR悠々ゴシック体E" panose="040B0909000000000000" pitchFamily="49" charset="-128"/>
              </a:rPr>
              <a:t>今のご時世</a:t>
            </a:r>
          </a:p>
          <a:p>
            <a:pPr algn="ctr"/>
            <a:r>
              <a:rPr kumimoji="1" lang="ja-JP" altLang="en-US" sz="5400" dirty="0">
                <a:solidFill>
                  <a:srgbClr val="FFFF00"/>
                </a:solidFill>
                <a:latin typeface="AR悠々ゴシック体E" panose="040B0909000000000000" pitchFamily="49" charset="-128"/>
                <a:ea typeface="AR悠々ゴシック体E" panose="040B0909000000000000" pitchFamily="49" charset="-128"/>
              </a:rPr>
              <a:t>エコスタイル</a:t>
            </a:r>
            <a:r>
              <a:rPr kumimoji="1" lang="ja-JP" altLang="en-US" sz="5400" dirty="0">
                <a:solidFill>
                  <a:schemeClr val="bg1"/>
                </a:solidFill>
                <a:latin typeface="AR悠々ゴシック体E" panose="040B0909000000000000" pitchFamily="49" charset="-128"/>
                <a:ea typeface="AR悠々ゴシック体E" panose="040B0909000000000000" pitchFamily="49" charset="-128"/>
              </a:rPr>
              <a:t>に</a:t>
            </a:r>
          </a:p>
          <a:p>
            <a:pPr algn="ctr"/>
            <a:r>
              <a:rPr kumimoji="1" lang="ja-JP" altLang="en-US" sz="5400" dirty="0">
                <a:solidFill>
                  <a:schemeClr val="bg1"/>
                </a:solidFill>
                <a:latin typeface="AR悠々ゴシック体E" panose="040B0909000000000000" pitchFamily="49" charset="-128"/>
                <a:ea typeface="AR悠々ゴシック体E" panose="040B0909000000000000" pitchFamily="49" charset="-128"/>
              </a:rPr>
              <a:t>ご協力を</a:t>
            </a:r>
          </a:p>
          <a:p>
            <a:pPr algn="ctr"/>
            <a:r>
              <a:rPr kumimoji="1" lang="ja-JP" altLang="en-US" sz="5400" dirty="0">
                <a:solidFill>
                  <a:schemeClr val="bg1"/>
                </a:solidFill>
                <a:latin typeface="AR悠々ゴシック体E" panose="040B0909000000000000" pitchFamily="49" charset="-128"/>
                <a:ea typeface="AR悠々ゴシック体E" panose="040B0909000000000000" pitchFamily="49" charset="-128"/>
              </a:rPr>
              <a:t>お願いします</a:t>
            </a:r>
          </a:p>
        </p:txBody>
      </p:sp>
      <p:pic>
        <p:nvPicPr>
          <p:cNvPr id="5" name="図 4" descr="テキスト が含まれている画像&#10;&#10;自動的に生成された説明">
            <a:extLst>
              <a:ext uri="{FF2B5EF4-FFF2-40B4-BE49-F238E27FC236}">
                <a16:creationId xmlns:a16="http://schemas.microsoft.com/office/drawing/2014/main" id="{A1FD9E36-BD32-4123-84B1-6B68F26A06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19921" y="57706"/>
            <a:ext cx="1828804" cy="1828804"/>
          </a:xfrm>
          <a:prstGeom prst="rect">
            <a:avLst/>
          </a:prstGeom>
        </p:spPr>
      </p:pic>
      <p:sp>
        <p:nvSpPr>
          <p:cNvPr id="9" name="乗算記号 8">
            <a:extLst>
              <a:ext uri="{FF2B5EF4-FFF2-40B4-BE49-F238E27FC236}">
                <a16:creationId xmlns:a16="http://schemas.microsoft.com/office/drawing/2014/main" id="{82A9683C-399E-4FA9-BF5B-BEC82B53E442}"/>
              </a:ext>
            </a:extLst>
          </p:cNvPr>
          <p:cNvSpPr/>
          <p:nvPr/>
        </p:nvSpPr>
        <p:spPr bwMode="auto">
          <a:xfrm>
            <a:off x="5668059" y="-90010"/>
            <a:ext cx="2016224" cy="2016224"/>
          </a:xfrm>
          <a:prstGeom prst="mathMultiply">
            <a:avLst/>
          </a:prstGeom>
          <a:solidFill>
            <a:srgbClr val="FF6600"/>
          </a:solidFill>
          <a:ln w="9525">
            <a:noFill/>
            <a:miter lim="800000"/>
            <a:headEnd/>
            <a:tailEnd/>
          </a:ln>
          <a:effectLst/>
        </p:spPr>
        <p:txBody>
          <a:bodyPr wrap="none" rtlCol="0" anchor="ctr"/>
          <a:lstStyle/>
          <a:p>
            <a:pPr algn="ctr"/>
            <a:endParaRPr kumimoji="1" lang="ja-JP" altLang="en-US"/>
          </a:p>
        </p:txBody>
      </p:sp>
    </p:spTree>
    <p:extLst>
      <p:ext uri="{BB962C8B-B14F-4D97-AF65-F5344CB8AC3E}">
        <p14:creationId xmlns:p14="http://schemas.microsoft.com/office/powerpoint/2010/main" val="34994135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4" presetClass="entr" presetSubtype="1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par>
                          <p:cTn id="13" fill="hold">
                            <p:stCondLst>
                              <p:cond delay="1500"/>
                            </p:stCondLst>
                            <p:childTnLst>
                              <p:par>
                                <p:cTn id="14" presetID="2" presetClass="entr" presetSubtype="2" fill="hold"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additive="base">
                                        <p:cTn id="16" dur="10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7" dur="10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18" fill="hold">
                            <p:stCondLst>
                              <p:cond delay="2500"/>
                            </p:stCondLst>
                            <p:childTnLst>
                              <p:par>
                                <p:cTn id="19" presetID="2" presetClass="entr" presetSubtype="2" fill="hold" nodeType="after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10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2" dur="10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23" fill="hold">
                            <p:stCondLst>
                              <p:cond delay="3500"/>
                            </p:stCondLst>
                            <p:childTnLst>
                              <p:par>
                                <p:cTn id="24" presetID="53" presetClass="entr" presetSubtype="16"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additive="base">
                                        <p:cTn id="33" dur="10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34" dur="10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par>
                          <p:cTn id="35" fill="hold">
                            <p:stCondLst>
                              <p:cond delay="1000"/>
                            </p:stCondLst>
                            <p:childTnLst>
                              <p:par>
                                <p:cTn id="36" presetID="2" presetClass="entr" presetSubtype="2" fill="hold" nodeType="after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 calcmode="lin" valueType="num">
                                      <p:cBhvr additive="base">
                                        <p:cTn id="38" dur="10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39" dur="10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2" fill="hold" nodeType="click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 calcmode="lin" valueType="num">
                                      <p:cBhvr additive="base">
                                        <p:cTn id="44" dur="10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45" dur="10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 calcmode="lin" valueType="num">
                                      <p:cBhvr additive="base">
                                        <p:cTn id="50" dur="500" fill="hold"/>
                                        <p:tgtEl>
                                          <p:spTgt spid="7"/>
                                        </p:tgtEl>
                                        <p:attrNameLst>
                                          <p:attrName>ppt_x</p:attrName>
                                        </p:attrNameLst>
                                      </p:cBhvr>
                                      <p:tavLst>
                                        <p:tav tm="0">
                                          <p:val>
                                            <p:strVal val="#ppt_x"/>
                                          </p:val>
                                        </p:tav>
                                        <p:tav tm="100000">
                                          <p:val>
                                            <p:strVal val="#ppt_x"/>
                                          </p:val>
                                        </p:tav>
                                      </p:tavLst>
                                    </p:anim>
                                    <p:anim calcmode="lin" valueType="num">
                                      <p:cBhvr additive="base">
                                        <p:cTn id="51" dur="500" fill="hold"/>
                                        <p:tgtEl>
                                          <p:spTgt spid="7"/>
                                        </p:tgtEl>
                                        <p:attrNameLst>
                                          <p:attrName>ppt_y</p:attrName>
                                        </p:attrNameLst>
                                      </p:cBhvr>
                                      <p:tavLst>
                                        <p:tav tm="0">
                                          <p:val>
                                            <p:strVal val="1+#ppt_h/2"/>
                                          </p:val>
                                        </p:tav>
                                        <p:tav tm="100000">
                                          <p:val>
                                            <p:strVal val="#ppt_y"/>
                                          </p:val>
                                        </p:tav>
                                      </p:tavLst>
                                    </p:anim>
                                  </p:childTnLst>
                                </p:cTn>
                              </p:par>
                              <p:par>
                                <p:cTn id="52" presetID="1" presetClass="exit" presetSubtype="0" fill="hold" nodeType="withEffect">
                                  <p:stCondLst>
                                    <p:cond delay="0"/>
                                  </p:stCondLst>
                                  <p:childTnLst>
                                    <p:set>
                                      <p:cBhvr>
                                        <p:cTn id="53" dur="1" fill="hold">
                                          <p:stCondLst>
                                            <p:cond delay="0"/>
                                          </p:stCondLst>
                                        </p:cTn>
                                        <p:tgtEl>
                                          <p:spTgt spid="5"/>
                                        </p:tgtEl>
                                        <p:attrNameLst>
                                          <p:attrName>style.visibility</p:attrName>
                                        </p:attrNameLst>
                                      </p:cBhvr>
                                      <p:to>
                                        <p:strVal val="hidden"/>
                                      </p:to>
                                    </p:set>
                                  </p:childTnLst>
                                </p:cTn>
                              </p:par>
                              <p:par>
                                <p:cTn id="54" presetID="1" presetClass="exit" presetSubtype="0" fill="hold" grpId="1" nodeType="withEffect">
                                  <p:stCondLst>
                                    <p:cond delay="0"/>
                                  </p:stCondLst>
                                  <p:childTnLst>
                                    <p:set>
                                      <p:cBhvr>
                                        <p:cTn id="55"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9"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D771148A-A852-40B3-B13A-E064701D75B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2131200"/>
            <a:ext cx="6480000" cy="4353750"/>
          </a:xfrm>
          <a:prstGeom prst="rect">
            <a:avLst/>
          </a:prstGeom>
        </p:spPr>
      </p:pic>
      <p:pic>
        <p:nvPicPr>
          <p:cNvPr id="7" name="図 6">
            <a:extLst>
              <a:ext uri="{FF2B5EF4-FFF2-40B4-BE49-F238E27FC236}">
                <a16:creationId xmlns:a16="http://schemas.microsoft.com/office/drawing/2014/main" id="{B7652E1D-8C4C-4741-B5E5-394C51BF771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2131200"/>
            <a:ext cx="6480000" cy="4353750"/>
          </a:xfrm>
          <a:prstGeom prst="rect">
            <a:avLst/>
          </a:prstGeom>
        </p:spPr>
      </p:pic>
      <p:pic>
        <p:nvPicPr>
          <p:cNvPr id="11" name="図 10">
            <a:extLst>
              <a:ext uri="{FF2B5EF4-FFF2-40B4-BE49-F238E27FC236}">
                <a16:creationId xmlns:a16="http://schemas.microsoft.com/office/drawing/2014/main" id="{9C0D2D91-1CA0-4309-B527-778E81845E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131200"/>
            <a:ext cx="6480000" cy="4353754"/>
          </a:xfrm>
          <a:prstGeom prst="rect">
            <a:avLst/>
          </a:prstGeom>
        </p:spPr>
      </p:pic>
      <p:sp>
        <p:nvSpPr>
          <p:cNvPr id="2" name="タイトル 1"/>
          <p:cNvSpPr>
            <a:spLocks noGrp="1"/>
          </p:cNvSpPr>
          <p:nvPr>
            <p:ph type="title"/>
          </p:nvPr>
        </p:nvSpPr>
        <p:spPr/>
        <p:txBody>
          <a:bodyPr/>
          <a:lstStyle/>
          <a:p>
            <a:r>
              <a:rPr kumimoji="1" lang="ja-JP" altLang="en-US" dirty="0"/>
              <a:t>「共助」の形</a:t>
            </a:r>
          </a:p>
        </p:txBody>
      </p:sp>
      <p:sp>
        <p:nvSpPr>
          <p:cNvPr id="3" name="コンテンツ プレースホルダー 2"/>
          <p:cNvSpPr>
            <a:spLocks noGrp="1"/>
          </p:cNvSpPr>
          <p:nvPr>
            <p:ph idx="1"/>
          </p:nvPr>
        </p:nvSpPr>
        <p:spPr>
          <a:xfrm>
            <a:off x="457200" y="764704"/>
            <a:ext cx="8507288" cy="5616624"/>
          </a:xfrm>
        </p:spPr>
        <p:txBody>
          <a:bodyPr/>
          <a:lstStyle/>
          <a:p>
            <a:r>
              <a:rPr kumimoji="1" lang="ja-JP" altLang="en-US" sz="2400" dirty="0"/>
              <a:t>しかし現在の日本では</a:t>
            </a:r>
          </a:p>
          <a:p>
            <a:r>
              <a:rPr kumimoji="1" lang="ja-JP" altLang="en-US" sz="2400" dirty="0">
                <a:solidFill>
                  <a:srgbClr val="7030A0"/>
                </a:solidFill>
              </a:rPr>
              <a:t>人を助ける共助</a:t>
            </a:r>
            <a:r>
              <a:rPr kumimoji="1" lang="ja-JP" altLang="en-US" sz="2400" dirty="0"/>
              <a:t>が推進されている</a:t>
            </a:r>
          </a:p>
          <a:p>
            <a:r>
              <a:rPr kumimoji="1" lang="ja-JP" altLang="en-US" sz="2400" dirty="0"/>
              <a:t>「これでもか」という様々な「救いの浮き輪」</a:t>
            </a:r>
          </a:p>
        </p:txBody>
      </p:sp>
      <p:sp>
        <p:nvSpPr>
          <p:cNvPr id="13" name="吹き出し: 角を丸めた四角形 12">
            <a:extLst>
              <a:ext uri="{FF2B5EF4-FFF2-40B4-BE49-F238E27FC236}">
                <a16:creationId xmlns:a16="http://schemas.microsoft.com/office/drawing/2014/main" id="{377D93A3-283F-4A81-8A7D-DAA45F0F9867}"/>
              </a:ext>
            </a:extLst>
          </p:cNvPr>
          <p:cNvSpPr/>
          <p:nvPr/>
        </p:nvSpPr>
        <p:spPr bwMode="auto">
          <a:xfrm>
            <a:off x="6344106" y="735238"/>
            <a:ext cx="2689448" cy="2277711"/>
          </a:xfrm>
          <a:prstGeom prst="wedgeRoundRectCallout">
            <a:avLst>
              <a:gd name="adj1" fmla="val -57732"/>
              <a:gd name="adj2" fmla="val 114788"/>
              <a:gd name="adj3" fmla="val 16667"/>
            </a:avLst>
          </a:prstGeom>
          <a:solidFill>
            <a:srgbClr val="FF0000"/>
          </a:solidFill>
          <a:ln w="9525">
            <a:noFill/>
            <a:miter lim="800000"/>
            <a:headEnd/>
            <a:tailEnd/>
          </a:ln>
          <a:effectLst/>
        </p:spPr>
        <p:txBody>
          <a:bodyPr wrap="none" rtlCol="0" anchor="ctr"/>
          <a:lstStyle/>
          <a:p>
            <a:pPr algn="ctr"/>
            <a:r>
              <a:rPr lang="ja-JP" altLang="en-US" sz="2400" dirty="0">
                <a:solidFill>
                  <a:schemeClr val="bg1"/>
                </a:solidFill>
                <a:latin typeface="AR P悠々ゴシック体E" panose="040B0900000000000000" pitchFamily="50" charset="-128"/>
                <a:ea typeface="AR P悠々ゴシック体E" panose="040B0900000000000000" pitchFamily="50" charset="-128"/>
              </a:rPr>
              <a:t>つかまることを</a:t>
            </a:r>
          </a:p>
          <a:p>
            <a:pPr algn="ctr"/>
            <a:r>
              <a:rPr lang="ja-JP" altLang="en-US" sz="2400" dirty="0">
                <a:solidFill>
                  <a:schemeClr val="bg1"/>
                </a:solidFill>
                <a:latin typeface="AR P悠々ゴシック体E" panose="040B0900000000000000" pitchFamily="50" charset="-128"/>
                <a:ea typeface="AR P悠々ゴシック体E" panose="040B0900000000000000" pitchFamily="50" charset="-128"/>
              </a:rPr>
              <a:t>理解していない人に</a:t>
            </a:r>
          </a:p>
          <a:p>
            <a:pPr algn="ctr"/>
            <a:r>
              <a:rPr lang="ja-JP" altLang="en-US" sz="2400" dirty="0">
                <a:solidFill>
                  <a:srgbClr val="FFFF00"/>
                </a:solidFill>
                <a:latin typeface="AR P悠々ゴシック体E" panose="040B0900000000000000" pitchFamily="50" charset="-128"/>
                <a:ea typeface="AR P悠々ゴシック体E" panose="040B0900000000000000" pitchFamily="50" charset="-128"/>
              </a:rPr>
              <a:t>何個浮き輪を</a:t>
            </a:r>
          </a:p>
          <a:p>
            <a:pPr algn="ctr"/>
            <a:r>
              <a:rPr lang="ja-JP" altLang="en-US" sz="2400" dirty="0">
                <a:solidFill>
                  <a:srgbClr val="FFFF00"/>
                </a:solidFill>
                <a:latin typeface="AR P悠々ゴシック体E" panose="040B0900000000000000" pitchFamily="50" charset="-128"/>
                <a:ea typeface="AR P悠々ゴシック体E" panose="040B0900000000000000" pitchFamily="50" charset="-128"/>
              </a:rPr>
              <a:t>投げても</a:t>
            </a:r>
          </a:p>
          <a:p>
            <a:pPr algn="ctr"/>
            <a:r>
              <a:rPr lang="ja-JP" altLang="en-US" sz="2400" dirty="0">
                <a:solidFill>
                  <a:srgbClr val="FFFF00"/>
                </a:solidFill>
                <a:latin typeface="AR P悠々ゴシック体E" panose="040B0900000000000000" pitchFamily="50" charset="-128"/>
                <a:ea typeface="AR P悠々ゴシック体E" panose="040B0900000000000000" pitchFamily="50" charset="-128"/>
              </a:rPr>
              <a:t>意味がない！</a:t>
            </a:r>
          </a:p>
        </p:txBody>
      </p:sp>
      <p:sp>
        <p:nvSpPr>
          <p:cNvPr id="8" name="吹き出し: 角を丸めた四角形 7">
            <a:extLst>
              <a:ext uri="{FF2B5EF4-FFF2-40B4-BE49-F238E27FC236}">
                <a16:creationId xmlns:a16="http://schemas.microsoft.com/office/drawing/2014/main" id="{EC0D873E-B373-49DF-9C8C-F4A9E5830EAE}"/>
              </a:ext>
            </a:extLst>
          </p:cNvPr>
          <p:cNvSpPr/>
          <p:nvPr/>
        </p:nvSpPr>
        <p:spPr bwMode="auto">
          <a:xfrm>
            <a:off x="6861511" y="3717032"/>
            <a:ext cx="2172043" cy="1990897"/>
          </a:xfrm>
          <a:prstGeom prst="wedgeRoundRectCallout">
            <a:avLst>
              <a:gd name="adj1" fmla="val -90082"/>
              <a:gd name="adj2" fmla="val 25320"/>
              <a:gd name="adj3" fmla="val 16667"/>
            </a:avLst>
          </a:prstGeom>
          <a:solidFill>
            <a:srgbClr val="0000FF"/>
          </a:solidFill>
          <a:ln w="9525">
            <a:noFill/>
            <a:miter lim="800000"/>
            <a:headEnd/>
            <a:tailEnd/>
          </a:ln>
          <a:effectLst/>
        </p:spPr>
        <p:txBody>
          <a:bodyPr wrap="none" rtlCol="0" anchor="ctr"/>
          <a:lstStyle/>
          <a:p>
            <a:pPr algn="ctr"/>
            <a:r>
              <a:rPr lang="ja-JP" altLang="en-US" sz="2000" dirty="0">
                <a:solidFill>
                  <a:schemeClr val="bg1"/>
                </a:solidFill>
                <a:latin typeface="AR P悠々ゴシック体E" panose="040B0900000000000000" pitchFamily="50" charset="-128"/>
                <a:ea typeface="AR P悠々ゴシック体E" panose="040B0900000000000000" pitchFamily="50" charset="-128"/>
              </a:rPr>
              <a:t>溺れているのに</a:t>
            </a:r>
          </a:p>
          <a:p>
            <a:pPr algn="ctr"/>
            <a:r>
              <a:rPr lang="ja-JP" altLang="en-US" sz="2000" dirty="0">
                <a:solidFill>
                  <a:srgbClr val="FFFF00"/>
                </a:solidFill>
                <a:latin typeface="AR P悠々ゴシック体E" panose="040B0900000000000000" pitchFamily="50" charset="-128"/>
                <a:ea typeface="AR P悠々ゴシック体E" panose="040B0900000000000000" pitchFamily="50" charset="-128"/>
              </a:rPr>
              <a:t>何かをぶつけてくる</a:t>
            </a:r>
          </a:p>
          <a:p>
            <a:pPr algn="ctr"/>
            <a:r>
              <a:rPr lang="ja-JP" altLang="en-US" sz="2400" dirty="0">
                <a:solidFill>
                  <a:srgbClr val="FFFF00"/>
                </a:solidFill>
                <a:latin typeface="AR P悠々ゴシック体E" panose="040B0900000000000000" pitchFamily="50" charset="-128"/>
                <a:ea typeface="AR P悠々ゴシック体E" panose="040B0900000000000000" pitchFamily="50" charset="-128"/>
              </a:rPr>
              <a:t>お前！</a:t>
            </a:r>
          </a:p>
          <a:p>
            <a:pPr algn="ctr"/>
            <a:r>
              <a:rPr lang="ja-JP" altLang="en-US" sz="2400" dirty="0">
                <a:solidFill>
                  <a:srgbClr val="FFFF00"/>
                </a:solidFill>
                <a:latin typeface="AR P悠々ゴシック体E" panose="040B0900000000000000" pitchFamily="50" charset="-128"/>
                <a:ea typeface="AR P悠々ゴシック体E" panose="040B0900000000000000" pitchFamily="50" charset="-128"/>
              </a:rPr>
              <a:t>「助けろよ！」</a:t>
            </a:r>
          </a:p>
        </p:txBody>
      </p:sp>
    </p:spTree>
    <p:extLst>
      <p:ext uri="{BB962C8B-B14F-4D97-AF65-F5344CB8AC3E}">
        <p14:creationId xmlns:p14="http://schemas.microsoft.com/office/powerpoint/2010/main" val="1679463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par>
                          <p:cTn id="18" fill="hold">
                            <p:stCondLst>
                              <p:cond delay="500"/>
                            </p:stCondLst>
                            <p:childTnLst>
                              <p:par>
                                <p:cTn id="19" presetID="14" presetClass="entr" presetSubtype="1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randombar(horizont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9"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0-#ppt_w/2"/>
                                          </p:val>
                                        </p:tav>
                                        <p:tav tm="100000">
                                          <p:val>
                                            <p:strVal val="#ppt_x"/>
                                          </p:val>
                                        </p:tav>
                                      </p:tavLst>
                                    </p:anim>
                                    <p:anim calcmode="lin" valueType="num">
                                      <p:cBhvr additive="base">
                                        <p:cTn id="37"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9"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500" fill="hold"/>
                                        <p:tgtEl>
                                          <p:spTgt spid="8"/>
                                        </p:tgtEl>
                                        <p:attrNameLst>
                                          <p:attrName>ppt_x</p:attrName>
                                        </p:attrNameLst>
                                      </p:cBhvr>
                                      <p:tavLst>
                                        <p:tav tm="0">
                                          <p:val>
                                            <p:strVal val="0-#ppt_w/2"/>
                                          </p:val>
                                        </p:tav>
                                        <p:tav tm="100000">
                                          <p:val>
                                            <p:strVal val="#ppt_x"/>
                                          </p:val>
                                        </p:tav>
                                      </p:tavLst>
                                    </p:anim>
                                    <p:anim calcmode="lin" valueType="num">
                                      <p:cBhvr additive="base">
                                        <p:cTn id="43"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B315A0D3-FAB6-4F3E-A0B2-888D1419A2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 y="2109359"/>
            <a:ext cx="6480000" cy="4353754"/>
          </a:xfrm>
          <a:prstGeom prst="rect">
            <a:avLst/>
          </a:prstGeom>
        </p:spPr>
      </p:pic>
      <p:sp>
        <p:nvSpPr>
          <p:cNvPr id="2" name="タイトル 1"/>
          <p:cNvSpPr>
            <a:spLocks noGrp="1"/>
          </p:cNvSpPr>
          <p:nvPr>
            <p:ph type="title"/>
          </p:nvPr>
        </p:nvSpPr>
        <p:spPr/>
        <p:txBody>
          <a:bodyPr/>
          <a:lstStyle/>
          <a:p>
            <a:r>
              <a:rPr kumimoji="1" lang="ja-JP" altLang="en-US" dirty="0"/>
              <a:t>「共助」の形</a:t>
            </a:r>
          </a:p>
        </p:txBody>
      </p:sp>
      <p:sp>
        <p:nvSpPr>
          <p:cNvPr id="3" name="コンテンツ プレースホルダー 2"/>
          <p:cNvSpPr>
            <a:spLocks noGrp="1"/>
          </p:cNvSpPr>
          <p:nvPr>
            <p:ph idx="1"/>
          </p:nvPr>
        </p:nvSpPr>
        <p:spPr>
          <a:xfrm>
            <a:off x="457200" y="764704"/>
            <a:ext cx="8507288" cy="5616624"/>
          </a:xfrm>
        </p:spPr>
        <p:txBody>
          <a:bodyPr/>
          <a:lstStyle/>
          <a:p>
            <a:r>
              <a:rPr kumimoji="1" lang="ja-JP" altLang="en-US" sz="2400" dirty="0"/>
              <a:t>どこかにスタートラインの引き間違った</a:t>
            </a:r>
          </a:p>
          <a:p>
            <a:r>
              <a:rPr kumimoji="1" lang="ja-JP" altLang="en-US" sz="2400" dirty="0"/>
              <a:t>自主防災組織「</a:t>
            </a:r>
            <a:r>
              <a:rPr kumimoji="1" lang="ja-JP" altLang="en-US" sz="2400" dirty="0">
                <a:solidFill>
                  <a:srgbClr val="FF0000"/>
                </a:solidFill>
              </a:rPr>
              <a:t>共助</a:t>
            </a:r>
            <a:r>
              <a:rPr kumimoji="1" lang="ja-JP" altLang="en-US" sz="2400" dirty="0"/>
              <a:t>」→何をすべきか「</a:t>
            </a:r>
            <a:r>
              <a:rPr kumimoji="1" lang="ja-JP" altLang="en-US" sz="2400" dirty="0">
                <a:solidFill>
                  <a:srgbClr val="FF0000"/>
                </a:solidFill>
              </a:rPr>
              <a:t>定義がない</a:t>
            </a:r>
            <a:r>
              <a:rPr kumimoji="1" lang="ja-JP" altLang="en-US" sz="2400" dirty="0"/>
              <a:t>」</a:t>
            </a:r>
          </a:p>
          <a:p>
            <a:pPr lvl="1"/>
            <a:r>
              <a:rPr kumimoji="1" lang="ja-JP" altLang="en-US" sz="2400" dirty="0">
                <a:solidFill>
                  <a:srgbClr val="FF0000"/>
                </a:solidFill>
              </a:rPr>
              <a:t>できること</a:t>
            </a:r>
          </a:p>
          <a:p>
            <a:pPr lvl="1"/>
            <a:r>
              <a:rPr kumimoji="1" lang="ja-JP" altLang="en-US" sz="2400" dirty="0">
                <a:solidFill>
                  <a:srgbClr val="FF0000"/>
                </a:solidFill>
              </a:rPr>
              <a:t>できないこと</a:t>
            </a:r>
          </a:p>
          <a:p>
            <a:r>
              <a:rPr kumimoji="1" lang="ja-JP" altLang="en-US" sz="2400" dirty="0">
                <a:solidFill>
                  <a:srgbClr val="FF0000"/>
                </a:solidFill>
              </a:rPr>
              <a:t>行政も同じ</a:t>
            </a:r>
          </a:p>
          <a:p>
            <a:r>
              <a:rPr lang="ja-JP" altLang="en-US" sz="2400" dirty="0"/>
              <a:t>これらが何処にも明記されていない！</a:t>
            </a:r>
          </a:p>
        </p:txBody>
      </p:sp>
      <p:sp>
        <p:nvSpPr>
          <p:cNvPr id="13" name="楕円 12">
            <a:extLst>
              <a:ext uri="{FF2B5EF4-FFF2-40B4-BE49-F238E27FC236}">
                <a16:creationId xmlns:a16="http://schemas.microsoft.com/office/drawing/2014/main" id="{084C19A4-A484-48E2-B7F9-BB731EBF4CDC}"/>
              </a:ext>
            </a:extLst>
          </p:cNvPr>
          <p:cNvSpPr/>
          <p:nvPr/>
        </p:nvSpPr>
        <p:spPr bwMode="auto">
          <a:xfrm>
            <a:off x="5649915" y="2280287"/>
            <a:ext cx="3528392" cy="2585457"/>
          </a:xfrm>
          <a:prstGeom prst="ellipse">
            <a:avLst/>
          </a:prstGeom>
          <a:solidFill>
            <a:srgbClr val="FF0000"/>
          </a:solidFill>
          <a:ln w="9525">
            <a:noFill/>
            <a:miter lim="800000"/>
            <a:headEnd/>
            <a:tailEnd/>
          </a:ln>
          <a:effectLst/>
        </p:spPr>
        <p:txBody>
          <a:bodyPr wrap="none" rtlCol="0" anchor="ctr"/>
          <a:lstStyle/>
          <a:p>
            <a:pPr algn="ctr"/>
            <a:r>
              <a:rPr kumimoji="1" lang="ja-JP" altLang="en-US" sz="2800" dirty="0">
                <a:solidFill>
                  <a:schemeClr val="bg1"/>
                </a:solidFill>
                <a:latin typeface="AR P悠々ゴシック体E" panose="040B0900000000000000" pitchFamily="50" charset="-128"/>
                <a:ea typeface="AR P悠々ゴシック体E" panose="040B0900000000000000" pitchFamily="50" charset="-128"/>
              </a:rPr>
              <a:t>助けることができない</a:t>
            </a:r>
          </a:p>
          <a:p>
            <a:pPr algn="ctr"/>
            <a:r>
              <a:rPr kumimoji="1" lang="ja-JP" altLang="en-US" sz="2800" dirty="0" err="1">
                <a:solidFill>
                  <a:schemeClr val="bg1"/>
                </a:solidFill>
                <a:latin typeface="AR P悠々ゴシック体E" panose="040B0900000000000000" pitchFamily="50" charset="-128"/>
                <a:ea typeface="AR P悠々ゴシック体E" panose="040B0900000000000000" pitchFamily="50" charset="-128"/>
              </a:rPr>
              <a:t>だけ</a:t>
            </a:r>
            <a:r>
              <a:rPr kumimoji="1" lang="ja-JP" altLang="en-US" sz="2800" dirty="0">
                <a:solidFill>
                  <a:schemeClr val="bg1"/>
                </a:solidFill>
                <a:latin typeface="AR P悠々ゴシック体E" panose="040B0900000000000000" pitchFamily="50" charset="-128"/>
                <a:ea typeface="AR P悠々ゴシック体E" panose="040B0900000000000000" pitchFamily="50" charset="-128"/>
              </a:rPr>
              <a:t>ではなく</a:t>
            </a:r>
          </a:p>
          <a:p>
            <a:pPr algn="ctr"/>
            <a:r>
              <a:rPr kumimoji="1" lang="ja-JP" altLang="en-US" sz="2800" dirty="0">
                <a:solidFill>
                  <a:srgbClr val="FFFF00"/>
                </a:solidFill>
                <a:latin typeface="AR P悠々ゴシック体E" panose="040B0900000000000000" pitchFamily="50" charset="-128"/>
                <a:ea typeface="AR P悠々ゴシック体E" panose="040B0900000000000000" pitchFamily="50" charset="-128"/>
              </a:rPr>
              <a:t>共倒れしかねない！</a:t>
            </a:r>
          </a:p>
        </p:txBody>
      </p:sp>
    </p:spTree>
    <p:extLst>
      <p:ext uri="{BB962C8B-B14F-4D97-AF65-F5344CB8AC3E}">
        <p14:creationId xmlns:p14="http://schemas.microsoft.com/office/powerpoint/2010/main" val="123308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par>
                          <p:cTn id="28" fill="hold">
                            <p:stCondLst>
                              <p:cond delay="500"/>
                            </p:stCondLst>
                            <p:childTnLst>
                              <p:par>
                                <p:cTn id="29" presetID="14" presetClass="entr" presetSubtype="10"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wipe(down)">
                                      <p:cBhvr>
                                        <p:cTn id="36" dur="500"/>
                                        <p:tgtEl>
                                          <p:spTgt spid="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p:cTn id="41" dur="500" fill="hold"/>
                                        <p:tgtEl>
                                          <p:spTgt spid="13"/>
                                        </p:tgtEl>
                                        <p:attrNameLst>
                                          <p:attrName>ppt_w</p:attrName>
                                        </p:attrNameLst>
                                      </p:cBhvr>
                                      <p:tavLst>
                                        <p:tav tm="0">
                                          <p:val>
                                            <p:fltVal val="0"/>
                                          </p:val>
                                        </p:tav>
                                        <p:tav tm="100000">
                                          <p:val>
                                            <p:strVal val="#ppt_w"/>
                                          </p:val>
                                        </p:tav>
                                      </p:tavLst>
                                    </p:anim>
                                    <p:anim calcmode="lin" valueType="num">
                                      <p:cBhvr>
                                        <p:cTn id="42" dur="500" fill="hold"/>
                                        <p:tgtEl>
                                          <p:spTgt spid="13"/>
                                        </p:tgtEl>
                                        <p:attrNameLst>
                                          <p:attrName>ppt_h</p:attrName>
                                        </p:attrNameLst>
                                      </p:cBhvr>
                                      <p:tavLst>
                                        <p:tav tm="0">
                                          <p:val>
                                            <p:fltVal val="0"/>
                                          </p:val>
                                        </p:tav>
                                        <p:tav tm="100000">
                                          <p:val>
                                            <p:strVal val="#ppt_h"/>
                                          </p:val>
                                        </p:tav>
                                      </p:tavLst>
                                    </p:anim>
                                    <p:animEffect transition="in" filter="fade">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「共助」の形</a:t>
            </a:r>
          </a:p>
        </p:txBody>
      </p:sp>
      <p:sp>
        <p:nvSpPr>
          <p:cNvPr id="3" name="コンテンツ プレースホルダー 2"/>
          <p:cNvSpPr>
            <a:spLocks noGrp="1"/>
          </p:cNvSpPr>
          <p:nvPr>
            <p:ph idx="1"/>
          </p:nvPr>
        </p:nvSpPr>
        <p:spPr>
          <a:xfrm>
            <a:off x="457200" y="764704"/>
            <a:ext cx="8507288" cy="5616624"/>
          </a:xfrm>
        </p:spPr>
        <p:txBody>
          <a:bodyPr/>
          <a:lstStyle/>
          <a:p>
            <a:r>
              <a:rPr kumimoji="1" lang="ja-JP" altLang="en-US" sz="2800" dirty="0"/>
              <a:t>できるようになる為には！</a:t>
            </a:r>
          </a:p>
          <a:p>
            <a:r>
              <a:rPr kumimoji="1" lang="ja-JP" altLang="en-US" sz="2800" dirty="0"/>
              <a:t>それなりの</a:t>
            </a:r>
            <a:r>
              <a:rPr kumimoji="1" lang="ja-JP" altLang="en-US" sz="2800" dirty="0">
                <a:solidFill>
                  <a:srgbClr val="FF0000"/>
                </a:solidFill>
                <a:highlight>
                  <a:srgbClr val="FFFF00"/>
                </a:highlight>
              </a:rPr>
              <a:t>備え（装備）が必要</a:t>
            </a:r>
          </a:p>
        </p:txBody>
      </p:sp>
      <p:pic>
        <p:nvPicPr>
          <p:cNvPr id="12" name="図 11">
            <a:extLst>
              <a:ext uri="{FF2B5EF4-FFF2-40B4-BE49-F238E27FC236}">
                <a16:creationId xmlns:a16="http://schemas.microsoft.com/office/drawing/2014/main" id="{210B0FFD-8886-405C-AA4D-A332EBA27B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46" y="2099584"/>
            <a:ext cx="6480000" cy="4353751"/>
          </a:xfrm>
          <a:prstGeom prst="rect">
            <a:avLst/>
          </a:prstGeom>
        </p:spPr>
      </p:pic>
      <p:sp>
        <p:nvSpPr>
          <p:cNvPr id="15" name="吹き出し: 円形 14">
            <a:extLst>
              <a:ext uri="{FF2B5EF4-FFF2-40B4-BE49-F238E27FC236}">
                <a16:creationId xmlns:a16="http://schemas.microsoft.com/office/drawing/2014/main" id="{1FCFB00B-ED9A-4FD9-972B-716DDD7B48ED}"/>
              </a:ext>
            </a:extLst>
          </p:cNvPr>
          <p:cNvSpPr/>
          <p:nvPr/>
        </p:nvSpPr>
        <p:spPr bwMode="auto">
          <a:xfrm>
            <a:off x="5436097" y="692696"/>
            <a:ext cx="3528392" cy="3547760"/>
          </a:xfrm>
          <a:prstGeom prst="wedgeEllipseCallout">
            <a:avLst>
              <a:gd name="adj1" fmla="val -78896"/>
              <a:gd name="adj2" fmla="val 37992"/>
            </a:avLst>
          </a:prstGeom>
          <a:solidFill>
            <a:srgbClr val="FF0000"/>
          </a:solidFill>
          <a:ln w="9525">
            <a:noFill/>
            <a:miter lim="800000"/>
            <a:headEnd/>
            <a:tailEnd/>
          </a:ln>
          <a:effectLst/>
        </p:spPr>
        <p:txBody>
          <a:bodyPr wrap="none" rtlCol="0" anchor="ctr"/>
          <a:lstStyle/>
          <a:p>
            <a:pPr algn="ctr"/>
            <a:r>
              <a:rPr kumimoji="1" lang="ja-JP" altLang="en-US" sz="3200" dirty="0">
                <a:solidFill>
                  <a:srgbClr val="FFFF00"/>
                </a:solidFill>
                <a:latin typeface="AR P悠々ゴシック体E" panose="040B0900000000000000" pitchFamily="50" charset="-128"/>
                <a:ea typeface="AR P悠々ゴシック体E" panose="040B0900000000000000" pitchFamily="50" charset="-128"/>
              </a:rPr>
              <a:t>自分が</a:t>
            </a:r>
          </a:p>
          <a:p>
            <a:pPr algn="ctr"/>
            <a:r>
              <a:rPr kumimoji="1" lang="ja-JP" altLang="en-US" sz="3200" dirty="0">
                <a:solidFill>
                  <a:srgbClr val="FFFF00"/>
                </a:solidFill>
                <a:latin typeface="AR P悠々ゴシック体E" panose="040B0900000000000000" pitchFamily="50" charset="-128"/>
                <a:ea typeface="AR P悠々ゴシック体E" panose="040B0900000000000000" pitchFamily="50" charset="-128"/>
              </a:rPr>
              <a:t>生き延びる術を</a:t>
            </a:r>
            <a:br>
              <a:rPr kumimoji="1" lang="ja-JP" altLang="en-US" sz="3200" dirty="0">
                <a:solidFill>
                  <a:srgbClr val="FFFF00"/>
                </a:solidFill>
                <a:latin typeface="AR P悠々ゴシック体E" panose="040B0900000000000000" pitchFamily="50" charset="-128"/>
                <a:ea typeface="AR P悠々ゴシック体E" panose="040B0900000000000000" pitchFamily="50" charset="-128"/>
              </a:rPr>
            </a:br>
            <a:r>
              <a:rPr kumimoji="1" lang="ja-JP" altLang="en-US" sz="3200" dirty="0">
                <a:solidFill>
                  <a:srgbClr val="FFFF00"/>
                </a:solidFill>
                <a:latin typeface="AR P悠々ゴシック体E" panose="040B0900000000000000" pitchFamily="50" charset="-128"/>
                <a:ea typeface="AR P悠々ゴシック体E" panose="040B0900000000000000" pitchFamily="50" charset="-128"/>
              </a:rPr>
              <a:t>身につけること！</a:t>
            </a:r>
            <a:endParaRPr kumimoji="1" lang="en-US" altLang="ja-JP" sz="3200" dirty="0">
              <a:solidFill>
                <a:srgbClr val="FFFF00"/>
              </a:solidFill>
              <a:latin typeface="AR P悠々ゴシック体E" panose="040B0900000000000000" pitchFamily="50" charset="-128"/>
              <a:ea typeface="AR P悠々ゴシック体E" panose="040B0900000000000000" pitchFamily="50" charset="-128"/>
            </a:endParaRPr>
          </a:p>
          <a:p>
            <a:pPr algn="ctr"/>
            <a:r>
              <a:rPr kumimoji="1" lang="ja-JP" altLang="en-US" sz="3200" dirty="0">
                <a:solidFill>
                  <a:schemeClr val="bg1"/>
                </a:solidFill>
                <a:latin typeface="AR P悠々ゴシック体E" panose="040B0900000000000000" pitchFamily="50" charset="-128"/>
                <a:ea typeface="AR P悠々ゴシック体E" panose="040B0900000000000000" pitchFamily="50" charset="-128"/>
              </a:rPr>
              <a:t>それが置き去りに</a:t>
            </a:r>
          </a:p>
          <a:p>
            <a:pPr algn="ctr"/>
            <a:r>
              <a:rPr kumimoji="1" lang="ja-JP" altLang="en-US" sz="3200" dirty="0">
                <a:solidFill>
                  <a:schemeClr val="bg1"/>
                </a:solidFill>
                <a:latin typeface="AR P悠々ゴシック体E" panose="040B0900000000000000" pitchFamily="50" charset="-128"/>
                <a:ea typeface="AR P悠々ゴシック体E" panose="040B0900000000000000" pitchFamily="50" charset="-128"/>
              </a:rPr>
              <a:t>なっている</a:t>
            </a:r>
          </a:p>
        </p:txBody>
      </p:sp>
      <p:pic>
        <p:nvPicPr>
          <p:cNvPr id="5" name="図 4" descr="おもちゃ, 挿絵 が含まれている画像&#10;&#10;自動的に生成された説明">
            <a:extLst>
              <a:ext uri="{FF2B5EF4-FFF2-40B4-BE49-F238E27FC236}">
                <a16:creationId xmlns:a16="http://schemas.microsoft.com/office/drawing/2014/main" id="{D57236F9-CB55-4438-B9DB-8D28824052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465" y="1772816"/>
            <a:ext cx="1657843" cy="2281436"/>
          </a:xfrm>
          <a:prstGeom prst="rect">
            <a:avLst/>
          </a:prstGeom>
        </p:spPr>
      </p:pic>
    </p:spTree>
    <p:extLst>
      <p:ext uri="{BB962C8B-B14F-4D97-AF65-F5344CB8AC3E}">
        <p14:creationId xmlns:p14="http://schemas.microsoft.com/office/powerpoint/2010/main" val="1518973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par>
                          <p:cTn id="16" fill="hold">
                            <p:stCondLst>
                              <p:cond delay="500"/>
                            </p:stCondLst>
                            <p:childTnLst>
                              <p:par>
                                <p:cTn id="17" presetID="14" presetClass="entr" presetSubtype="1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ppt_x"/>
                                          </p:val>
                                        </p:tav>
                                        <p:tav tm="100000">
                                          <p:val>
                                            <p:strVal val="#ppt_x"/>
                                          </p:val>
                                        </p:tav>
                                      </p:tavLst>
                                    </p:anim>
                                    <p:anim calcmode="lin" valueType="num">
                                      <p:cBhvr additive="base">
                                        <p:cTn id="2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27384"/>
            <a:ext cx="9144000" cy="6858000"/>
          </a:xfrm>
          <a:prstGeom prst="rect">
            <a:avLst/>
          </a:prstGeom>
          <a:solidFill>
            <a:srgbClr val="008000"/>
          </a:solidFill>
          <a:ln w="9525">
            <a:noFill/>
            <a:miter lim="800000"/>
            <a:headEnd/>
            <a:tailEnd/>
          </a:ln>
          <a:effectLst/>
        </p:spPr>
        <p:txBody>
          <a:bodyPr wrap="none" anchor="ctr"/>
          <a:lstStyle/>
          <a:p>
            <a:endParaRPr lang="ja-JP" altLang="en-US" dirty="0"/>
          </a:p>
        </p:txBody>
      </p:sp>
      <p:sp>
        <p:nvSpPr>
          <p:cNvPr id="7" name="テキスト ボックス 6"/>
          <p:cNvSpPr txBox="1"/>
          <p:nvPr/>
        </p:nvSpPr>
        <p:spPr>
          <a:xfrm>
            <a:off x="647564" y="548680"/>
            <a:ext cx="7848872" cy="5262979"/>
          </a:xfrm>
          <a:prstGeom prst="rect">
            <a:avLst/>
          </a:prstGeom>
          <a:noFill/>
        </p:spPr>
        <p:txBody>
          <a:bodyPr wrap="square" rtlCol="0">
            <a:spAutoFit/>
          </a:bodyPr>
          <a:lstStyle/>
          <a:p>
            <a:pPr algn="ctr"/>
            <a:endParaRPr kumimoji="1" lang="ja-JP" altLang="en-US" sz="7200" dirty="0">
              <a:solidFill>
                <a:schemeClr val="bg1"/>
              </a:solidFill>
              <a:latin typeface="ＤＦＧ特太ゴシック体" pitchFamily="50" charset="-128"/>
              <a:ea typeface="ＤＦＧ特太ゴシック体" pitchFamily="50" charset="-128"/>
            </a:endParaRPr>
          </a:p>
          <a:p>
            <a:pPr algn="ctr"/>
            <a:r>
              <a:rPr kumimoji="1" lang="ja-JP" altLang="en-US" sz="8800" dirty="0">
                <a:solidFill>
                  <a:srgbClr val="FFFF00"/>
                </a:solidFill>
                <a:latin typeface="ＤＦＧ特太ゴシック体" pitchFamily="50" charset="-128"/>
                <a:ea typeface="ＤＦＧ特太ゴシック体" pitchFamily="50" charset="-128"/>
              </a:rPr>
              <a:t>共助には</a:t>
            </a:r>
            <a:endParaRPr kumimoji="1" lang="en-US" altLang="ja-JP" sz="8800" dirty="0">
              <a:solidFill>
                <a:srgbClr val="FFFF00"/>
              </a:solidFill>
              <a:latin typeface="ＤＦＧ特太ゴシック体" pitchFamily="50" charset="-128"/>
              <a:ea typeface="ＤＦＧ特太ゴシック体" pitchFamily="50" charset="-128"/>
            </a:endParaRPr>
          </a:p>
          <a:p>
            <a:pPr algn="ctr"/>
            <a:r>
              <a:rPr kumimoji="1" lang="ja-JP" altLang="en-US" sz="8800" dirty="0">
                <a:solidFill>
                  <a:srgbClr val="FFFF00"/>
                </a:solidFill>
                <a:latin typeface="ＤＦＧ特太ゴシック体" pitchFamily="50" charset="-128"/>
                <a:ea typeface="ＤＦＧ特太ゴシック体" pitchFamily="50" charset="-128"/>
              </a:rPr>
              <a:t>個々の努力が</a:t>
            </a:r>
          </a:p>
          <a:p>
            <a:pPr algn="ctr"/>
            <a:r>
              <a:rPr kumimoji="1" lang="ja-JP" altLang="en-US" sz="8800" dirty="0">
                <a:solidFill>
                  <a:srgbClr val="FFFF00"/>
                </a:solidFill>
                <a:latin typeface="ＤＦＧ特太ゴシック体" pitchFamily="50" charset="-128"/>
                <a:ea typeface="ＤＦＧ特太ゴシック体" pitchFamily="50" charset="-128"/>
              </a:rPr>
              <a:t>必要！</a:t>
            </a:r>
          </a:p>
        </p:txBody>
      </p:sp>
    </p:spTree>
    <p:extLst>
      <p:ext uri="{BB962C8B-B14F-4D97-AF65-F5344CB8AC3E}">
        <p14:creationId xmlns:p14="http://schemas.microsoft.com/office/powerpoint/2010/main" val="18384922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002060"/>
          </a:solidFill>
          <a:ln w="9525">
            <a:noFill/>
            <a:miter lim="800000"/>
            <a:headEnd/>
            <a:tailEnd/>
          </a:ln>
          <a:effectLst/>
        </p:spPr>
        <p:txBody>
          <a:bodyPr wrap="none" anchor="ctr"/>
          <a:lstStyle/>
          <a:p>
            <a:endParaRPr lang="ja-JP" altLang="en-US" dirty="0"/>
          </a:p>
        </p:txBody>
      </p:sp>
      <p:sp>
        <p:nvSpPr>
          <p:cNvPr id="4" name="テキスト ボックス 3">
            <a:extLst>
              <a:ext uri="{FF2B5EF4-FFF2-40B4-BE49-F238E27FC236}">
                <a16:creationId xmlns:a16="http://schemas.microsoft.com/office/drawing/2014/main" id="{BE19C118-985D-4DED-8306-C8FB8874887E}"/>
              </a:ext>
            </a:extLst>
          </p:cNvPr>
          <p:cNvSpPr txBox="1"/>
          <p:nvPr/>
        </p:nvSpPr>
        <p:spPr>
          <a:xfrm>
            <a:off x="1248013" y="404664"/>
            <a:ext cx="6647974" cy="6124754"/>
          </a:xfrm>
          <a:prstGeom prst="rect">
            <a:avLst/>
          </a:prstGeom>
          <a:noFill/>
        </p:spPr>
        <p:txBody>
          <a:bodyPr wrap="none" rtlCol="0">
            <a:spAutoFit/>
          </a:bodyPr>
          <a:lstStyle/>
          <a:p>
            <a:pPr algn="ctr"/>
            <a:r>
              <a:rPr kumimoji="1" lang="ja-JP" altLang="en-US" sz="7200" dirty="0">
                <a:solidFill>
                  <a:schemeClr val="bg1"/>
                </a:solidFill>
                <a:latin typeface="ＤＦ特太ゴシック体" pitchFamily="49" charset="-128"/>
                <a:ea typeface="ＤＦ特太ゴシック体" pitchFamily="49" charset="-128"/>
              </a:rPr>
              <a:t>しかしながら</a:t>
            </a:r>
          </a:p>
          <a:p>
            <a:pPr algn="ctr"/>
            <a:r>
              <a:rPr kumimoji="1" lang="ja-JP" altLang="en-US" sz="7200" dirty="0">
                <a:solidFill>
                  <a:schemeClr val="bg1"/>
                </a:solidFill>
                <a:latin typeface="ＤＦ特太ゴシック体" pitchFamily="49" charset="-128"/>
                <a:ea typeface="ＤＦ特太ゴシック体" pitchFamily="49" charset="-128"/>
              </a:rPr>
              <a:t>他者への</a:t>
            </a:r>
          </a:p>
          <a:p>
            <a:pPr algn="ctr"/>
            <a:r>
              <a:rPr kumimoji="1" lang="ja-JP" altLang="en-US" sz="8800" dirty="0">
                <a:solidFill>
                  <a:srgbClr val="FFFF00"/>
                </a:solidFill>
                <a:latin typeface="ＤＦ特太ゴシック体" pitchFamily="49" charset="-128"/>
                <a:ea typeface="ＤＦ特太ゴシック体" pitchFamily="49" charset="-128"/>
              </a:rPr>
              <a:t>丸投げ防災</a:t>
            </a:r>
          </a:p>
          <a:p>
            <a:pPr algn="ctr"/>
            <a:r>
              <a:rPr kumimoji="1" lang="ja-JP" altLang="en-US" sz="8800" dirty="0">
                <a:solidFill>
                  <a:srgbClr val="FFFF00"/>
                </a:solidFill>
                <a:latin typeface="ＤＦ特太ゴシック体" pitchFamily="49" charset="-128"/>
                <a:ea typeface="ＤＦ特太ゴシック体" pitchFamily="49" charset="-128"/>
              </a:rPr>
              <a:t>依存防災</a:t>
            </a:r>
            <a:r>
              <a:rPr kumimoji="1" lang="ja-JP" altLang="en-US" sz="7200" dirty="0">
                <a:solidFill>
                  <a:schemeClr val="bg1"/>
                </a:solidFill>
                <a:latin typeface="ＤＦ特太ゴシック体" pitchFamily="49" charset="-128"/>
                <a:ea typeface="ＤＦ特太ゴシック体" pitchFamily="49" charset="-128"/>
              </a:rPr>
              <a:t>が</a:t>
            </a:r>
          </a:p>
          <a:p>
            <a:pPr algn="ctr"/>
            <a:r>
              <a:rPr kumimoji="1" lang="ja-JP" altLang="en-US" sz="7200" dirty="0">
                <a:solidFill>
                  <a:schemeClr val="bg1"/>
                </a:solidFill>
                <a:latin typeface="ＤＦ特太ゴシック体" pitchFamily="49" charset="-128"/>
                <a:ea typeface="ＤＦ特太ゴシック体" pitchFamily="49" charset="-128"/>
              </a:rPr>
              <a:t>横行している！</a:t>
            </a:r>
          </a:p>
        </p:txBody>
      </p:sp>
    </p:spTree>
    <p:extLst>
      <p:ext uri="{BB962C8B-B14F-4D97-AF65-F5344CB8AC3E}">
        <p14:creationId xmlns:p14="http://schemas.microsoft.com/office/powerpoint/2010/main" val="7994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横行する「丸投げ防災・依存防災」</a:t>
            </a:r>
          </a:p>
        </p:txBody>
      </p:sp>
      <p:sp>
        <p:nvSpPr>
          <p:cNvPr id="6" name="四角形: 角を丸くする 5">
            <a:extLst>
              <a:ext uri="{FF2B5EF4-FFF2-40B4-BE49-F238E27FC236}">
                <a16:creationId xmlns:a16="http://schemas.microsoft.com/office/drawing/2014/main" id="{D7EA847C-D818-431C-86C9-39B3A06113B0}"/>
              </a:ext>
            </a:extLst>
          </p:cNvPr>
          <p:cNvSpPr/>
          <p:nvPr/>
        </p:nvSpPr>
        <p:spPr bwMode="auto">
          <a:xfrm>
            <a:off x="467544" y="764844"/>
            <a:ext cx="8291264" cy="5688632"/>
          </a:xfrm>
          <a:prstGeom prst="roundRect">
            <a:avLst/>
          </a:prstGeom>
          <a:solidFill>
            <a:srgbClr val="FFFF00"/>
          </a:solidFill>
          <a:ln w="9525">
            <a:noFill/>
            <a:miter lim="800000"/>
            <a:headEnd/>
            <a:tailEnd/>
          </a:ln>
          <a:effectLst/>
        </p:spPr>
        <p:txBody>
          <a:bodyPr wrap="none" rtlCol="0" anchor="ctr"/>
          <a:lstStyle/>
          <a:p>
            <a:pPr algn="ctr"/>
            <a:r>
              <a:rPr lang="ja-JP" altLang="en-US" sz="4400" dirty="0">
                <a:solidFill>
                  <a:srgbClr val="0000FF"/>
                </a:solidFill>
                <a:latin typeface="AR P悠々ゴシック体E" panose="040B0900000000000000" pitchFamily="50" charset="-128"/>
                <a:ea typeface="AR P悠々ゴシック体E" panose="040B0900000000000000" pitchFamily="50" charset="-128"/>
              </a:rPr>
              <a:t>助かる意識のない人や</a:t>
            </a:r>
            <a:endParaRPr lang="en-US" altLang="ja-JP" sz="4400" dirty="0">
              <a:solidFill>
                <a:srgbClr val="0000FF"/>
              </a:solidFill>
              <a:latin typeface="AR P悠々ゴシック体E" panose="040B0900000000000000" pitchFamily="50" charset="-128"/>
              <a:ea typeface="AR P悠々ゴシック体E" panose="040B0900000000000000" pitchFamily="50" charset="-128"/>
            </a:endParaRPr>
          </a:p>
          <a:p>
            <a:pPr algn="ctr"/>
            <a:r>
              <a:rPr lang="ja-JP" altLang="en-US" sz="4400" dirty="0">
                <a:solidFill>
                  <a:srgbClr val="0000FF"/>
                </a:solidFill>
                <a:latin typeface="AR P悠々ゴシック体E" panose="040B0900000000000000" pitchFamily="50" charset="-128"/>
                <a:ea typeface="AR P悠々ゴシック体E" panose="040B0900000000000000" pitchFamily="50" charset="-128"/>
              </a:rPr>
              <a:t>助かる努力をしない人</a:t>
            </a:r>
          </a:p>
          <a:p>
            <a:pPr algn="ctr"/>
            <a:r>
              <a:rPr lang="ja-JP" altLang="en-US" sz="4400" dirty="0">
                <a:latin typeface="AR P悠々ゴシック体E" panose="040B0900000000000000" pitchFamily="50" charset="-128"/>
                <a:ea typeface="AR P悠々ゴシック体E" panose="040B0900000000000000" pitchFamily="50" charset="-128"/>
              </a:rPr>
              <a:t>この人達の「</a:t>
            </a:r>
            <a:r>
              <a:rPr lang="ja-JP" altLang="en-US" sz="4400" dirty="0">
                <a:solidFill>
                  <a:srgbClr val="FF0000"/>
                </a:solidFill>
                <a:latin typeface="AR P悠々ゴシック体E" panose="040B0900000000000000" pitchFamily="50" charset="-128"/>
                <a:ea typeface="AR P悠々ゴシック体E" panose="040B0900000000000000" pitchFamily="50" charset="-128"/>
              </a:rPr>
              <a:t>安否確認</a:t>
            </a:r>
            <a:r>
              <a:rPr lang="ja-JP" altLang="en-US" sz="4400" dirty="0">
                <a:latin typeface="AR P悠々ゴシック体E" panose="040B0900000000000000" pitchFamily="50" charset="-128"/>
                <a:ea typeface="AR P悠々ゴシック体E" panose="040B0900000000000000" pitchFamily="50" charset="-128"/>
              </a:rPr>
              <a:t>」なんて</a:t>
            </a:r>
          </a:p>
          <a:p>
            <a:pPr algn="ctr"/>
            <a:r>
              <a:rPr lang="ja-JP" altLang="en-US" sz="4400" dirty="0">
                <a:latin typeface="AR P悠々ゴシック体E" panose="040B0900000000000000" pitchFamily="50" charset="-128"/>
                <a:ea typeface="AR P悠々ゴシック体E" panose="040B0900000000000000" pitchFamily="50" charset="-128"/>
              </a:rPr>
              <a:t>する必要はない</a:t>
            </a:r>
            <a:r>
              <a:rPr lang="en-US" altLang="ja-JP" sz="4400" dirty="0">
                <a:latin typeface="AR P悠々ゴシック体E" panose="040B0900000000000000" pitchFamily="50" charset="-128"/>
                <a:ea typeface="AR P悠々ゴシック体E" panose="040B0900000000000000" pitchFamily="50" charset="-128"/>
              </a:rPr>
              <a:t>!</a:t>
            </a:r>
          </a:p>
          <a:p>
            <a:pPr algn="ctr"/>
            <a:r>
              <a:rPr lang="ja-JP" altLang="en-US" sz="4400" dirty="0">
                <a:latin typeface="AR P悠々ゴシック体E" panose="040B0900000000000000" pitchFamily="50" charset="-128"/>
                <a:ea typeface="AR P悠々ゴシック体E" panose="040B0900000000000000" pitchFamily="50" charset="-128"/>
              </a:rPr>
              <a:t>　</a:t>
            </a:r>
            <a:r>
              <a:rPr lang="en-US" altLang="ja-JP" sz="4400" dirty="0">
                <a:latin typeface="AR P悠々ゴシック体E" panose="040B0900000000000000" pitchFamily="50" charset="-128"/>
                <a:ea typeface="AR P悠々ゴシック体E" panose="040B0900000000000000" pitchFamily="50" charset="-128"/>
              </a:rPr>
              <a:t>『</a:t>
            </a:r>
            <a:r>
              <a:rPr lang="ja-JP" altLang="en-US" sz="4400" dirty="0">
                <a:solidFill>
                  <a:srgbClr val="FF0000"/>
                </a:solidFill>
                <a:latin typeface="AR P悠々ゴシック体E" panose="040B0900000000000000" pitchFamily="50" charset="-128"/>
                <a:ea typeface="AR P悠々ゴシック体E" panose="040B0900000000000000" pitchFamily="50" charset="-128"/>
              </a:rPr>
              <a:t>私は大丈夫です！</a:t>
            </a:r>
            <a:r>
              <a:rPr lang="en-US" altLang="ja-JP" sz="4400" dirty="0">
                <a:latin typeface="AR P悠々ゴシック体E" panose="040B0900000000000000" pitchFamily="50" charset="-128"/>
                <a:ea typeface="AR P悠々ゴシック体E" panose="040B0900000000000000" pitchFamily="50" charset="-128"/>
              </a:rPr>
              <a:t>』</a:t>
            </a:r>
            <a:endParaRPr lang="ja-JP" altLang="en-US" sz="4400" dirty="0">
              <a:latin typeface="AR P悠々ゴシック体E" panose="040B0900000000000000" pitchFamily="50" charset="-128"/>
              <a:ea typeface="AR P悠々ゴシック体E" panose="040B0900000000000000" pitchFamily="50" charset="-128"/>
            </a:endParaRPr>
          </a:p>
          <a:p>
            <a:pPr algn="ctr"/>
            <a:r>
              <a:rPr lang="ja-JP" altLang="en-US" sz="4400" dirty="0">
                <a:latin typeface="AR P悠々ゴシック体E" panose="040B0900000000000000" pitchFamily="50" charset="-128"/>
                <a:ea typeface="AR P悠々ゴシック体E" panose="040B0900000000000000" pitchFamily="50" charset="-128"/>
              </a:rPr>
              <a:t>自らが発信することが</a:t>
            </a:r>
          </a:p>
          <a:p>
            <a:pPr algn="ctr"/>
            <a:r>
              <a:rPr lang="ja-JP" altLang="en-US" sz="4400" dirty="0">
                <a:solidFill>
                  <a:srgbClr val="FF0000"/>
                </a:solidFill>
                <a:latin typeface="AR P悠々ゴシック体E" panose="040B0900000000000000" pitchFamily="50" charset="-128"/>
                <a:ea typeface="AR P悠々ゴシック体E" panose="040B0900000000000000" pitchFamily="50" charset="-128"/>
              </a:rPr>
              <a:t>最も重要！</a:t>
            </a:r>
            <a:endParaRPr lang="en-US" altLang="ja-JP" sz="4400" dirty="0">
              <a:solidFill>
                <a:srgbClr val="FF0000"/>
              </a:solidFill>
              <a:latin typeface="AR P悠々ゴシック体E" panose="040B0900000000000000" pitchFamily="50" charset="-128"/>
              <a:ea typeface="AR P悠々ゴシック体E" panose="040B0900000000000000" pitchFamily="50" charset="-128"/>
            </a:endParaRPr>
          </a:p>
        </p:txBody>
      </p:sp>
      <p:sp>
        <p:nvSpPr>
          <p:cNvPr id="14" name="四角形: 角を丸くする 13">
            <a:extLst>
              <a:ext uri="{FF2B5EF4-FFF2-40B4-BE49-F238E27FC236}">
                <a16:creationId xmlns:a16="http://schemas.microsoft.com/office/drawing/2014/main" id="{21DF573B-B402-427E-8769-ACA1F8575DC8}"/>
              </a:ext>
            </a:extLst>
          </p:cNvPr>
          <p:cNvSpPr/>
          <p:nvPr/>
        </p:nvSpPr>
        <p:spPr bwMode="auto">
          <a:xfrm>
            <a:off x="467544" y="764844"/>
            <a:ext cx="8291264" cy="5688632"/>
          </a:xfrm>
          <a:prstGeom prst="roundRect">
            <a:avLst/>
          </a:prstGeom>
          <a:solidFill>
            <a:srgbClr val="FF0000"/>
          </a:solidFill>
          <a:ln w="9525">
            <a:noFill/>
            <a:miter lim="800000"/>
            <a:headEnd/>
            <a:tailEnd/>
          </a:ln>
          <a:effectLst/>
        </p:spPr>
        <p:txBody>
          <a:bodyPr wrap="none" rtlCol="0" anchor="ctr"/>
          <a:lstStyle/>
          <a:p>
            <a:pPr algn="ctr"/>
            <a:r>
              <a:rPr lang="ja-JP" altLang="en-US" sz="4400" dirty="0">
                <a:solidFill>
                  <a:schemeClr val="bg1"/>
                </a:solidFill>
                <a:latin typeface="AR P悠々ゴシック体E" panose="040B0900000000000000" pitchFamily="50" charset="-128"/>
                <a:ea typeface="AR P悠々ゴシック体E" panose="040B0900000000000000" pitchFamily="50" charset="-128"/>
              </a:rPr>
              <a:t>発信することが出来ない人</a:t>
            </a:r>
            <a:r>
              <a:rPr lang="ja-JP" altLang="en-US" sz="3200" dirty="0">
                <a:solidFill>
                  <a:schemeClr val="bg1"/>
                </a:solidFill>
                <a:latin typeface="AR P悠々ゴシック体E" panose="040B0900000000000000" pitchFamily="50" charset="-128"/>
                <a:ea typeface="AR P悠々ゴシック体E" panose="040B0900000000000000" pitchFamily="50" charset="-128"/>
              </a:rPr>
              <a:t>と</a:t>
            </a:r>
          </a:p>
          <a:p>
            <a:pPr algn="ctr"/>
            <a:r>
              <a:rPr lang="ja-JP" altLang="en-US" sz="4400" dirty="0">
                <a:solidFill>
                  <a:schemeClr val="bg1"/>
                </a:solidFill>
                <a:latin typeface="AR P悠々ゴシック体E" panose="040B0900000000000000" pitchFamily="50" charset="-128"/>
                <a:ea typeface="AR P悠々ゴシック体E" panose="040B0900000000000000" pitchFamily="50" charset="-128"/>
              </a:rPr>
              <a:t>発信しない人</a:t>
            </a:r>
          </a:p>
          <a:p>
            <a:pPr algn="ctr"/>
            <a:r>
              <a:rPr lang="ja-JP" altLang="en-US" sz="4400" dirty="0">
                <a:solidFill>
                  <a:srgbClr val="FFFF00"/>
                </a:solidFill>
                <a:latin typeface="AR P悠々ゴシック体E" panose="040B0900000000000000" pitchFamily="50" charset="-128"/>
                <a:ea typeface="AR P悠々ゴシック体E" panose="040B0900000000000000" pitchFamily="50" charset="-128"/>
              </a:rPr>
              <a:t>全く違うもの！</a:t>
            </a:r>
            <a:endParaRPr lang="en-US" altLang="ja-JP" sz="4400" dirty="0">
              <a:solidFill>
                <a:srgbClr val="FFFF00"/>
              </a:solidFill>
              <a:latin typeface="AR P悠々ゴシック体E" panose="040B0900000000000000" pitchFamily="50" charset="-128"/>
              <a:ea typeface="AR P悠々ゴシック体E" panose="040B0900000000000000" pitchFamily="50" charset="-128"/>
            </a:endParaRPr>
          </a:p>
          <a:p>
            <a:pPr algn="ctr"/>
            <a:r>
              <a:rPr lang="ja-JP" altLang="en-US" sz="4400" dirty="0">
                <a:solidFill>
                  <a:schemeClr val="bg1"/>
                </a:solidFill>
                <a:latin typeface="AR P悠々ゴシック体E" panose="040B0900000000000000" pitchFamily="50" charset="-128"/>
                <a:ea typeface="AR P悠々ゴシック体E" panose="040B0900000000000000" pitchFamily="50" charset="-128"/>
              </a:rPr>
              <a:t>普段は何もせず</a:t>
            </a:r>
          </a:p>
          <a:p>
            <a:pPr algn="ctr"/>
            <a:r>
              <a:rPr lang="ja-JP" altLang="en-US" sz="4400" dirty="0">
                <a:ln>
                  <a:solidFill>
                    <a:srgbClr val="FFFF00"/>
                  </a:solidFill>
                </a:ln>
                <a:latin typeface="AR P悠々ゴシック体E" panose="040B0900000000000000" pitchFamily="50" charset="-128"/>
                <a:ea typeface="AR P悠々ゴシック体E" panose="040B0900000000000000" pitchFamily="50" charset="-128"/>
              </a:rPr>
              <a:t>災害時だから助けろ！</a:t>
            </a:r>
            <a:endParaRPr lang="en-US" altLang="ja-JP" sz="4400" dirty="0">
              <a:ln>
                <a:solidFill>
                  <a:srgbClr val="FFFF00"/>
                </a:solidFill>
              </a:ln>
              <a:latin typeface="AR P悠々ゴシック体E" panose="040B0900000000000000" pitchFamily="50" charset="-128"/>
              <a:ea typeface="AR P悠々ゴシック体E" panose="040B0900000000000000" pitchFamily="50" charset="-128"/>
            </a:endParaRPr>
          </a:p>
          <a:p>
            <a:pPr algn="ctr"/>
            <a:r>
              <a:rPr lang="ja-JP" altLang="en-US" sz="4400" dirty="0">
                <a:solidFill>
                  <a:schemeClr val="bg1"/>
                </a:solidFill>
                <a:latin typeface="AR P悠々ゴシック体E" panose="040B0900000000000000" pitchFamily="50" charset="-128"/>
                <a:ea typeface="AR P悠々ゴシック体E" panose="040B0900000000000000" pitchFamily="50" charset="-128"/>
              </a:rPr>
              <a:t>これは都合が良すぎる！</a:t>
            </a:r>
            <a:endParaRPr lang="en-US" altLang="ja-JP" sz="4400" dirty="0">
              <a:solidFill>
                <a:schemeClr val="bg1"/>
              </a:solidFill>
              <a:latin typeface="AR P悠々ゴシック体E" panose="040B0900000000000000" pitchFamily="50" charset="-128"/>
              <a:ea typeface="AR P悠々ゴシック体E" panose="040B0900000000000000" pitchFamily="50" charset="-128"/>
            </a:endParaRPr>
          </a:p>
          <a:p>
            <a:pPr algn="ctr"/>
            <a:endParaRPr lang="en-US" altLang="ja-JP" sz="4400" dirty="0">
              <a:solidFill>
                <a:schemeClr val="bg1"/>
              </a:solidFill>
              <a:latin typeface="AR P悠々ゴシック体E" panose="040B0900000000000000" pitchFamily="50" charset="-128"/>
              <a:ea typeface="AR P悠々ゴシック体E" panose="040B0900000000000000" pitchFamily="50" charset="-128"/>
            </a:endParaRPr>
          </a:p>
        </p:txBody>
      </p:sp>
      <p:sp>
        <p:nvSpPr>
          <p:cNvPr id="15" name="四角形: 角を丸くする 14">
            <a:extLst>
              <a:ext uri="{FF2B5EF4-FFF2-40B4-BE49-F238E27FC236}">
                <a16:creationId xmlns:a16="http://schemas.microsoft.com/office/drawing/2014/main" id="{299F630A-3A97-4F2E-BB5F-A2E96485EF33}"/>
              </a:ext>
            </a:extLst>
          </p:cNvPr>
          <p:cNvSpPr/>
          <p:nvPr/>
        </p:nvSpPr>
        <p:spPr bwMode="auto">
          <a:xfrm>
            <a:off x="467544" y="764844"/>
            <a:ext cx="8291264" cy="5688632"/>
          </a:xfrm>
          <a:prstGeom prst="roundRect">
            <a:avLst/>
          </a:prstGeom>
          <a:solidFill>
            <a:srgbClr val="0000FF"/>
          </a:solidFill>
          <a:ln w="9525">
            <a:noFill/>
            <a:miter lim="800000"/>
            <a:headEnd/>
            <a:tailEnd/>
          </a:ln>
          <a:effectLst/>
        </p:spPr>
        <p:txBody>
          <a:bodyPr wrap="none" rtlCol="0" anchor="ctr"/>
          <a:lstStyle/>
          <a:p>
            <a:pPr algn="ctr"/>
            <a:r>
              <a:rPr lang="ja-JP" altLang="en-US" sz="6000" dirty="0">
                <a:solidFill>
                  <a:schemeClr val="bg1"/>
                </a:solidFill>
                <a:latin typeface="AR P悠々ゴシック体E" panose="040B0900000000000000" pitchFamily="50" charset="-128"/>
                <a:ea typeface="AR P悠々ゴシック体E" panose="040B0900000000000000" pitchFamily="50" charset="-128"/>
              </a:rPr>
              <a:t>一般市民がやることと</a:t>
            </a:r>
          </a:p>
          <a:p>
            <a:pPr algn="ctr"/>
            <a:r>
              <a:rPr lang="ja-JP" altLang="en-US" sz="6000" dirty="0">
                <a:solidFill>
                  <a:srgbClr val="FFFF00"/>
                </a:solidFill>
                <a:latin typeface="AR P悠々ゴシック体E" panose="040B0900000000000000" pitchFamily="50" charset="-128"/>
                <a:ea typeface="AR P悠々ゴシック体E" panose="040B0900000000000000" pitchFamily="50" charset="-128"/>
              </a:rPr>
              <a:t>行政がやるべき責務</a:t>
            </a:r>
            <a:r>
              <a:rPr lang="ja-JP" altLang="en-US" sz="6000" dirty="0">
                <a:solidFill>
                  <a:schemeClr val="bg1"/>
                </a:solidFill>
                <a:latin typeface="AR P悠々ゴシック体E" panose="040B0900000000000000" pitchFamily="50" charset="-128"/>
                <a:ea typeface="AR P悠々ゴシック体E" panose="040B0900000000000000" pitchFamily="50" charset="-128"/>
              </a:rPr>
              <a:t>が</a:t>
            </a:r>
          </a:p>
          <a:p>
            <a:pPr algn="ctr"/>
            <a:r>
              <a:rPr lang="ja-JP" altLang="en-US" sz="6000" dirty="0">
                <a:solidFill>
                  <a:schemeClr val="bg1"/>
                </a:solidFill>
                <a:latin typeface="AR P悠々ゴシック体E" panose="040B0900000000000000" pitchFamily="50" charset="-128"/>
                <a:ea typeface="AR P悠々ゴシック体E" panose="040B0900000000000000" pitchFamily="50" charset="-128"/>
              </a:rPr>
              <a:t>混在しすぎている！</a:t>
            </a:r>
            <a:endParaRPr lang="en-US" altLang="ja-JP" sz="4400" dirty="0">
              <a:solidFill>
                <a:schemeClr val="bg1"/>
              </a:solidFill>
              <a:latin typeface="AR P悠々ゴシック体E" panose="040B0900000000000000" pitchFamily="50" charset="-128"/>
              <a:ea typeface="AR P悠々ゴシック体E" panose="040B0900000000000000" pitchFamily="50" charset="-128"/>
            </a:endParaRPr>
          </a:p>
        </p:txBody>
      </p:sp>
      <p:sp>
        <p:nvSpPr>
          <p:cNvPr id="16" name="四角形: 角を丸くする 15">
            <a:extLst>
              <a:ext uri="{FF2B5EF4-FFF2-40B4-BE49-F238E27FC236}">
                <a16:creationId xmlns:a16="http://schemas.microsoft.com/office/drawing/2014/main" id="{633AFD59-2F3D-4787-A765-F44750824020}"/>
              </a:ext>
            </a:extLst>
          </p:cNvPr>
          <p:cNvSpPr/>
          <p:nvPr/>
        </p:nvSpPr>
        <p:spPr bwMode="auto">
          <a:xfrm>
            <a:off x="467544" y="764844"/>
            <a:ext cx="8291264" cy="5688632"/>
          </a:xfrm>
          <a:prstGeom prst="roundRect">
            <a:avLst/>
          </a:prstGeom>
          <a:solidFill>
            <a:srgbClr val="008000"/>
          </a:solidFill>
          <a:ln w="9525">
            <a:noFill/>
            <a:miter lim="800000"/>
            <a:headEnd/>
            <a:tailEnd/>
          </a:ln>
          <a:effectLst/>
        </p:spPr>
        <p:txBody>
          <a:bodyPr wrap="none" rtlCol="0" anchor="ctr"/>
          <a:lstStyle/>
          <a:p>
            <a:pPr algn="ctr"/>
            <a:r>
              <a:rPr lang="ja-JP" altLang="en-US" sz="5400" dirty="0">
                <a:solidFill>
                  <a:srgbClr val="FFFF00"/>
                </a:solidFill>
                <a:latin typeface="AR P悠々ゴシック体E" panose="040B0900000000000000" pitchFamily="50" charset="-128"/>
                <a:ea typeface="AR P悠々ゴシック体E" panose="040B0900000000000000" pitchFamily="50" charset="-128"/>
              </a:rPr>
              <a:t>行政ができもしないことを</a:t>
            </a:r>
          </a:p>
          <a:p>
            <a:pPr algn="ctr"/>
            <a:r>
              <a:rPr lang="ja-JP" altLang="en-US" sz="5400" dirty="0">
                <a:solidFill>
                  <a:schemeClr val="bg1"/>
                </a:solidFill>
                <a:latin typeface="AR P悠々ゴシック体E" panose="040B0900000000000000" pitchFamily="50" charset="-128"/>
                <a:ea typeface="AR P悠々ゴシック体E" panose="040B0900000000000000" pitchFamily="50" charset="-128"/>
              </a:rPr>
              <a:t>災害対策基本法に</a:t>
            </a:r>
          </a:p>
          <a:p>
            <a:pPr algn="ctr"/>
            <a:r>
              <a:rPr lang="ja-JP" altLang="en-US" sz="5400" dirty="0">
                <a:solidFill>
                  <a:schemeClr val="bg1"/>
                </a:solidFill>
                <a:latin typeface="AR P悠々ゴシック体E" panose="040B0900000000000000" pitchFamily="50" charset="-128"/>
                <a:ea typeface="AR P悠々ゴシック体E" panose="040B0900000000000000" pitchFamily="50" charset="-128"/>
              </a:rPr>
              <a:t>記載するな！</a:t>
            </a:r>
            <a:endParaRPr lang="en-US" altLang="ja-JP" sz="5400" dirty="0">
              <a:solidFill>
                <a:schemeClr val="bg1"/>
              </a:solidFill>
              <a:latin typeface="AR P悠々ゴシック体E" panose="040B0900000000000000" pitchFamily="50" charset="-128"/>
              <a:ea typeface="AR P悠々ゴシック体E" panose="040B0900000000000000" pitchFamily="50" charset="-128"/>
            </a:endParaRPr>
          </a:p>
          <a:p>
            <a:pPr algn="ctr"/>
            <a:r>
              <a:rPr lang="ja-JP" altLang="en-US" sz="5400" dirty="0">
                <a:solidFill>
                  <a:srgbClr val="FFFF00"/>
                </a:solidFill>
                <a:latin typeface="AR P悠々ゴシック体E" panose="040B0900000000000000" pitchFamily="50" charset="-128"/>
                <a:ea typeface="AR P悠々ゴシック体E" panose="040B0900000000000000" pitchFamily="50" charset="-128"/>
              </a:rPr>
              <a:t>市民は勘違いする！</a:t>
            </a:r>
            <a:endParaRPr lang="en-US" altLang="ja-JP" sz="5400" dirty="0">
              <a:solidFill>
                <a:srgbClr val="FFFF00"/>
              </a:solidFill>
              <a:latin typeface="AR P悠々ゴシック体E" panose="040B0900000000000000" pitchFamily="50" charset="-128"/>
              <a:ea typeface="AR P悠々ゴシック体E" panose="040B0900000000000000" pitchFamily="50" charset="-128"/>
            </a:endParaRPr>
          </a:p>
        </p:txBody>
      </p:sp>
      <p:sp>
        <p:nvSpPr>
          <p:cNvPr id="20" name="爆発: 14 pt 19">
            <a:extLst>
              <a:ext uri="{FF2B5EF4-FFF2-40B4-BE49-F238E27FC236}">
                <a16:creationId xmlns:a16="http://schemas.microsoft.com/office/drawing/2014/main" id="{9AAC8445-86A1-4C52-9EF0-A9B6267B4297}"/>
              </a:ext>
            </a:extLst>
          </p:cNvPr>
          <p:cNvSpPr/>
          <p:nvPr/>
        </p:nvSpPr>
        <p:spPr bwMode="auto">
          <a:xfrm>
            <a:off x="1012777" y="950134"/>
            <a:ext cx="7344815" cy="5371503"/>
          </a:xfrm>
          <a:prstGeom prst="irregularSeal2">
            <a:avLst/>
          </a:prstGeom>
          <a:solidFill>
            <a:srgbClr val="FFFF00"/>
          </a:solidFill>
          <a:ln w="9525">
            <a:noFill/>
            <a:miter lim="800000"/>
            <a:headEnd/>
            <a:tailEnd/>
          </a:ln>
          <a:effectLst/>
        </p:spPr>
        <p:txBody>
          <a:bodyPr wrap="none" rtlCol="0" anchor="ctr"/>
          <a:lstStyle/>
          <a:p>
            <a:r>
              <a:rPr lang="ja-JP" altLang="en-US" dirty="0"/>
              <a:t>災害対策基本法</a:t>
            </a:r>
          </a:p>
          <a:p>
            <a:r>
              <a:rPr lang="ja-JP" altLang="en-US" dirty="0"/>
              <a:t>（国の責務）</a:t>
            </a:r>
          </a:p>
          <a:p>
            <a:r>
              <a:rPr lang="ja-JP" altLang="en-US" dirty="0"/>
              <a:t>第三条</a:t>
            </a:r>
            <a:endParaRPr lang="en-US" altLang="ja-JP" dirty="0"/>
          </a:p>
          <a:p>
            <a:r>
              <a:rPr lang="ja-JP" altLang="en-US" dirty="0"/>
              <a:t>国は、国土並びに国民の生命、</a:t>
            </a:r>
            <a:endParaRPr lang="en-US" altLang="ja-JP" dirty="0"/>
          </a:p>
          <a:p>
            <a:r>
              <a:rPr lang="ja-JP" altLang="en-US" dirty="0">
                <a:solidFill>
                  <a:srgbClr val="FF0000"/>
                </a:solidFill>
              </a:rPr>
              <a:t>身体及び財産を災害から保護</a:t>
            </a:r>
            <a:endParaRPr lang="en-US" altLang="ja-JP" dirty="0">
              <a:solidFill>
                <a:srgbClr val="FF0000"/>
              </a:solidFill>
            </a:endParaRPr>
          </a:p>
          <a:p>
            <a:r>
              <a:rPr lang="ja-JP" altLang="en-US" dirty="0">
                <a:solidFill>
                  <a:srgbClr val="FF0000"/>
                </a:solidFill>
              </a:rPr>
              <a:t>する使命を有する</a:t>
            </a:r>
            <a:r>
              <a:rPr lang="ja-JP" altLang="en-US" dirty="0"/>
              <a:t>ことに鑑み、</a:t>
            </a:r>
            <a:endParaRPr lang="en-US" altLang="ja-JP" dirty="0"/>
          </a:p>
          <a:p>
            <a:r>
              <a:rPr lang="ja-JP" altLang="en-US" dirty="0"/>
              <a:t>組織及び機能の全てを挙げて</a:t>
            </a:r>
            <a:endParaRPr lang="en-US" altLang="ja-JP" dirty="0"/>
          </a:p>
          <a:p>
            <a:r>
              <a:rPr lang="ja-JP" altLang="en-US" dirty="0">
                <a:solidFill>
                  <a:srgbClr val="FF0000"/>
                </a:solidFill>
              </a:rPr>
              <a:t>防災に関し万全の措置を講ずる</a:t>
            </a:r>
            <a:endParaRPr lang="en-US" altLang="ja-JP" dirty="0">
              <a:solidFill>
                <a:srgbClr val="FF0000"/>
              </a:solidFill>
            </a:endParaRPr>
          </a:p>
          <a:p>
            <a:r>
              <a:rPr lang="ja-JP" altLang="en-US" dirty="0">
                <a:solidFill>
                  <a:srgbClr val="FF0000"/>
                </a:solidFill>
              </a:rPr>
              <a:t>責務を有する</a:t>
            </a:r>
            <a:r>
              <a:rPr lang="ja-JP" altLang="en-US" dirty="0"/>
              <a:t>。</a:t>
            </a:r>
            <a:endParaRPr lang="ja-JP" altLang="en-US" dirty="0">
              <a:effectLst/>
            </a:endParaRPr>
          </a:p>
        </p:txBody>
      </p:sp>
      <p:sp>
        <p:nvSpPr>
          <p:cNvPr id="21" name="吹き出し: 円形 20">
            <a:extLst>
              <a:ext uri="{FF2B5EF4-FFF2-40B4-BE49-F238E27FC236}">
                <a16:creationId xmlns:a16="http://schemas.microsoft.com/office/drawing/2014/main" id="{4DEBD032-E83C-41BD-AFCB-D21FFBA12130}"/>
              </a:ext>
            </a:extLst>
          </p:cNvPr>
          <p:cNvSpPr/>
          <p:nvPr/>
        </p:nvSpPr>
        <p:spPr bwMode="auto">
          <a:xfrm>
            <a:off x="6065053" y="4097911"/>
            <a:ext cx="3002375" cy="2382290"/>
          </a:xfrm>
          <a:prstGeom prst="wedgeEllipseCallout">
            <a:avLst>
              <a:gd name="adj1" fmla="val -88988"/>
              <a:gd name="adj2" fmla="val -17689"/>
            </a:avLst>
          </a:prstGeom>
          <a:solidFill>
            <a:srgbClr val="FF0000"/>
          </a:solidFill>
          <a:ln w="9525">
            <a:noFill/>
            <a:miter lim="800000"/>
            <a:headEnd/>
            <a:tailEnd/>
          </a:ln>
          <a:effectLst/>
        </p:spPr>
        <p:txBody>
          <a:bodyPr wrap="none" rtlCol="0" anchor="ctr"/>
          <a:lstStyle/>
          <a:p>
            <a:pPr algn="ctr"/>
            <a:r>
              <a:rPr kumimoji="1" lang="ja-JP" altLang="en-US" sz="2000" dirty="0">
                <a:solidFill>
                  <a:srgbClr val="FFFF00"/>
                </a:solidFill>
                <a:latin typeface="AR P悠々ゴシック体E" panose="040B0900000000000000" pitchFamily="50" charset="-128"/>
                <a:ea typeface="AR P悠々ゴシック体E" panose="040B0900000000000000" pitchFamily="50" charset="-128"/>
              </a:rPr>
              <a:t>国が助ける！と</a:t>
            </a:r>
          </a:p>
          <a:p>
            <a:pPr algn="ctr"/>
            <a:r>
              <a:rPr kumimoji="1" lang="ja-JP" altLang="en-US" sz="2000" dirty="0">
                <a:solidFill>
                  <a:srgbClr val="FFFF00"/>
                </a:solidFill>
                <a:latin typeface="AR P悠々ゴシック体E" panose="040B0900000000000000" pitchFamily="50" charset="-128"/>
                <a:ea typeface="AR P悠々ゴシック体E" panose="040B0900000000000000" pitchFamily="50" charset="-128"/>
              </a:rPr>
              <a:t>いっているのだから</a:t>
            </a:r>
          </a:p>
          <a:p>
            <a:pPr algn="ctr"/>
            <a:r>
              <a:rPr kumimoji="1" lang="ja-JP" altLang="en-US" sz="2000" dirty="0">
                <a:solidFill>
                  <a:schemeClr val="bg1"/>
                </a:solidFill>
                <a:latin typeface="AR P悠々ゴシック体E" panose="040B0900000000000000" pitchFamily="50" charset="-128"/>
                <a:ea typeface="AR P悠々ゴシック体E" panose="040B0900000000000000" pitchFamily="50" charset="-128"/>
              </a:rPr>
              <a:t>市民は</a:t>
            </a:r>
          </a:p>
          <a:p>
            <a:pPr algn="ctr"/>
            <a:r>
              <a:rPr kumimoji="1" lang="ja-JP" altLang="en-US" sz="2000" dirty="0">
                <a:solidFill>
                  <a:schemeClr val="bg1"/>
                </a:solidFill>
                <a:latin typeface="AR P悠々ゴシック体E" panose="040B0900000000000000" pitchFamily="50" charset="-128"/>
                <a:ea typeface="AR P悠々ゴシック体E" panose="040B0900000000000000" pitchFamily="50" charset="-128"/>
              </a:rPr>
              <a:t>やらなくても良いだろう</a:t>
            </a:r>
          </a:p>
          <a:p>
            <a:pPr algn="ctr"/>
            <a:r>
              <a:rPr kumimoji="1" lang="ja-JP" altLang="en-US" sz="2000" dirty="0">
                <a:solidFill>
                  <a:schemeClr val="bg1"/>
                </a:solidFill>
                <a:latin typeface="AR P悠々ゴシック体E" panose="040B0900000000000000" pitchFamily="50" charset="-128"/>
                <a:ea typeface="AR P悠々ゴシック体E" panose="040B0900000000000000" pitchFamily="50" charset="-128"/>
              </a:rPr>
              <a:t>と勘違い！</a:t>
            </a:r>
          </a:p>
        </p:txBody>
      </p:sp>
      <p:sp>
        <p:nvSpPr>
          <p:cNvPr id="3" name="爆発: 14 pt 2">
            <a:extLst>
              <a:ext uri="{FF2B5EF4-FFF2-40B4-BE49-F238E27FC236}">
                <a16:creationId xmlns:a16="http://schemas.microsoft.com/office/drawing/2014/main" id="{2E20532D-D337-4FBF-9590-3271B4A724EA}"/>
              </a:ext>
            </a:extLst>
          </p:cNvPr>
          <p:cNvSpPr/>
          <p:nvPr/>
        </p:nvSpPr>
        <p:spPr bwMode="auto">
          <a:xfrm>
            <a:off x="-36512" y="368660"/>
            <a:ext cx="9103940" cy="6336704"/>
          </a:xfrm>
          <a:prstGeom prst="irregularSeal2">
            <a:avLst/>
          </a:prstGeom>
          <a:solidFill>
            <a:srgbClr val="FFFF00"/>
          </a:solidFill>
          <a:ln w="9525">
            <a:noFill/>
            <a:miter lim="800000"/>
            <a:headEnd/>
            <a:tailEnd/>
          </a:ln>
          <a:effectLst/>
        </p:spPr>
        <p:txBody>
          <a:bodyPr wrap="none" rtlCol="0" anchor="ctr"/>
          <a:lstStyle/>
          <a:p>
            <a:pPr algn="ctr"/>
            <a:r>
              <a:rPr kumimoji="1" lang="ja-JP" altLang="en-US" sz="4400" dirty="0">
                <a:solidFill>
                  <a:srgbClr val="0000FF"/>
                </a:solidFill>
                <a:latin typeface="AR悠々ゴシック体E" panose="040B0909000000000000" pitchFamily="49" charset="-128"/>
                <a:ea typeface="AR悠々ゴシック体E" panose="040B0909000000000000" pitchFamily="49" charset="-128"/>
              </a:rPr>
              <a:t>丸投げした人は</a:t>
            </a:r>
          </a:p>
          <a:p>
            <a:pPr algn="ctr"/>
            <a:r>
              <a:rPr kumimoji="1" lang="ja-JP" altLang="en-US" sz="4400" dirty="0">
                <a:solidFill>
                  <a:srgbClr val="FF0000"/>
                </a:solidFill>
                <a:latin typeface="AR悠々ゴシック体E" panose="040B0909000000000000" pitchFamily="49" charset="-128"/>
                <a:ea typeface="AR悠々ゴシック体E" panose="040B0909000000000000" pitchFamily="49" charset="-128"/>
              </a:rPr>
              <a:t>自分に責務と努力</a:t>
            </a:r>
            <a:r>
              <a:rPr kumimoji="1" lang="ja-JP" altLang="en-US" sz="4400" dirty="0">
                <a:solidFill>
                  <a:srgbClr val="0000FF"/>
                </a:solidFill>
                <a:latin typeface="AR悠々ゴシック体E" panose="040B0909000000000000" pitchFamily="49" charset="-128"/>
                <a:ea typeface="AR悠々ゴシック体E" panose="040B0909000000000000" pitchFamily="49" charset="-128"/>
              </a:rPr>
              <a:t>が</a:t>
            </a:r>
          </a:p>
          <a:p>
            <a:pPr algn="ctr"/>
            <a:r>
              <a:rPr kumimoji="1" lang="ja-JP" altLang="en-US" sz="4400" dirty="0">
                <a:solidFill>
                  <a:srgbClr val="0000FF"/>
                </a:solidFill>
                <a:latin typeface="AR悠々ゴシック体E" panose="040B0909000000000000" pitchFamily="49" charset="-128"/>
                <a:ea typeface="AR悠々ゴシック体E" panose="040B0909000000000000" pitchFamily="49" charset="-128"/>
              </a:rPr>
              <a:t>あることに</a:t>
            </a:r>
          </a:p>
          <a:p>
            <a:pPr algn="ctr"/>
            <a:r>
              <a:rPr kumimoji="1" lang="ja-JP" altLang="en-US" sz="4400" dirty="0">
                <a:solidFill>
                  <a:srgbClr val="0000FF"/>
                </a:solidFill>
                <a:latin typeface="AR悠々ゴシック体E" panose="040B0909000000000000" pitchFamily="49" charset="-128"/>
                <a:ea typeface="AR悠々ゴシック体E" panose="040B0909000000000000" pitchFamily="49" charset="-128"/>
              </a:rPr>
              <a:t>気づいていない！</a:t>
            </a:r>
          </a:p>
        </p:txBody>
      </p:sp>
    </p:spTree>
    <p:extLst>
      <p:ext uri="{BB962C8B-B14F-4D97-AF65-F5344CB8AC3E}">
        <p14:creationId xmlns:p14="http://schemas.microsoft.com/office/powerpoint/2010/main" val="3720864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par>
                                <p:cTn id="17" presetID="1" presetClass="exit" presetSubtype="0" fill="hold" grpId="1" nodeType="withEffect">
                                  <p:stCondLst>
                                    <p:cond delay="0"/>
                                  </p:stCondLst>
                                  <p:childTnLst>
                                    <p:set>
                                      <p:cBhvr>
                                        <p:cTn id="18" dur="1" fill="hold">
                                          <p:stCondLst>
                                            <p:cond delay="0"/>
                                          </p:stCondLst>
                                        </p:cTn>
                                        <p:tgtEl>
                                          <p:spTgt spid="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p:cTn id="30" dur="500" fill="hold"/>
                                        <p:tgtEl>
                                          <p:spTgt spid="15"/>
                                        </p:tgtEl>
                                        <p:attrNameLst>
                                          <p:attrName>ppt_w</p:attrName>
                                        </p:attrNameLst>
                                      </p:cBhvr>
                                      <p:tavLst>
                                        <p:tav tm="0">
                                          <p:val>
                                            <p:fltVal val="0"/>
                                          </p:val>
                                        </p:tav>
                                        <p:tav tm="100000">
                                          <p:val>
                                            <p:strVal val="#ppt_w"/>
                                          </p:val>
                                        </p:tav>
                                      </p:tavLst>
                                    </p:anim>
                                    <p:anim calcmode="lin" valueType="num">
                                      <p:cBhvr>
                                        <p:cTn id="31" dur="500" fill="hold"/>
                                        <p:tgtEl>
                                          <p:spTgt spid="15"/>
                                        </p:tgtEl>
                                        <p:attrNameLst>
                                          <p:attrName>ppt_h</p:attrName>
                                        </p:attrNameLst>
                                      </p:cBhvr>
                                      <p:tavLst>
                                        <p:tav tm="0">
                                          <p:val>
                                            <p:fltVal val="0"/>
                                          </p:val>
                                        </p:tav>
                                        <p:tav tm="100000">
                                          <p:val>
                                            <p:strVal val="#ppt_h"/>
                                          </p:val>
                                        </p:tav>
                                      </p:tavLst>
                                    </p:anim>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Effect transition="in" filter="fade">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 calcmode="lin" valueType="num">
                                      <p:cBhvr additive="base">
                                        <p:cTn id="44" dur="500" fill="hold"/>
                                        <p:tgtEl>
                                          <p:spTgt spid="20"/>
                                        </p:tgtEl>
                                        <p:attrNameLst>
                                          <p:attrName>ppt_x</p:attrName>
                                        </p:attrNameLst>
                                      </p:cBhvr>
                                      <p:tavLst>
                                        <p:tav tm="0">
                                          <p:val>
                                            <p:strVal val="#ppt_x"/>
                                          </p:val>
                                        </p:tav>
                                        <p:tav tm="100000">
                                          <p:val>
                                            <p:strVal val="#ppt_x"/>
                                          </p:val>
                                        </p:tav>
                                      </p:tavLst>
                                    </p:anim>
                                    <p:anim calcmode="lin" valueType="num">
                                      <p:cBhvr additive="base">
                                        <p:cTn id="4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cBhvr additive="base">
                                        <p:cTn id="50" dur="500" fill="hold"/>
                                        <p:tgtEl>
                                          <p:spTgt spid="21"/>
                                        </p:tgtEl>
                                        <p:attrNameLst>
                                          <p:attrName>ppt_x</p:attrName>
                                        </p:attrNameLst>
                                      </p:cBhvr>
                                      <p:tavLst>
                                        <p:tav tm="0">
                                          <p:val>
                                            <p:strVal val="#ppt_x"/>
                                          </p:val>
                                        </p:tav>
                                        <p:tav tm="100000">
                                          <p:val>
                                            <p:strVal val="#ppt_x"/>
                                          </p:val>
                                        </p:tav>
                                      </p:tavLst>
                                    </p:anim>
                                    <p:anim calcmode="lin" valueType="num">
                                      <p:cBhvr additive="base">
                                        <p:cTn id="51"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P spid="15" grpId="0" animBg="1"/>
      <p:bldP spid="16" grpId="0" animBg="1"/>
      <p:bldP spid="20" grpId="0" animBg="1"/>
      <p:bldP spid="21" grpId="0" animBg="1"/>
      <p:bldP spid="3" grpId="0" animBg="1"/>
      <p:bldP spid="3"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008000"/>
          </a:solidFill>
          <a:ln w="9525">
            <a:noFill/>
            <a:miter lim="800000"/>
            <a:headEnd/>
            <a:tailEnd/>
          </a:ln>
          <a:effectLst/>
        </p:spPr>
        <p:txBody>
          <a:bodyPr wrap="none" anchor="ctr"/>
          <a:lstStyle/>
          <a:p>
            <a:endParaRPr lang="ja-JP" altLang="en-US" dirty="0"/>
          </a:p>
        </p:txBody>
      </p:sp>
      <p:sp>
        <p:nvSpPr>
          <p:cNvPr id="4" name="テキスト ボックス 3">
            <a:extLst>
              <a:ext uri="{FF2B5EF4-FFF2-40B4-BE49-F238E27FC236}">
                <a16:creationId xmlns:a16="http://schemas.microsoft.com/office/drawing/2014/main" id="{BE19C118-985D-4DED-8306-C8FB8874887E}"/>
              </a:ext>
            </a:extLst>
          </p:cNvPr>
          <p:cNvSpPr txBox="1"/>
          <p:nvPr/>
        </p:nvSpPr>
        <p:spPr>
          <a:xfrm>
            <a:off x="1094125" y="2705725"/>
            <a:ext cx="6955750" cy="1446550"/>
          </a:xfrm>
          <a:prstGeom prst="rect">
            <a:avLst/>
          </a:prstGeom>
          <a:noFill/>
        </p:spPr>
        <p:txBody>
          <a:bodyPr wrap="none" rtlCol="0">
            <a:spAutoFit/>
          </a:bodyPr>
          <a:lstStyle/>
          <a:p>
            <a:pPr algn="ctr"/>
            <a:r>
              <a:rPr kumimoji="1" lang="ja-JP" altLang="en-US" sz="8800" dirty="0">
                <a:solidFill>
                  <a:srgbClr val="FFFF00"/>
                </a:solidFill>
                <a:latin typeface="ＤＦ特太ゴシック体" pitchFamily="49" charset="-128"/>
                <a:ea typeface="ＤＦ特太ゴシック体" pitchFamily="49" charset="-128"/>
              </a:rPr>
              <a:t>防災のカタチ</a:t>
            </a:r>
            <a:endParaRPr kumimoji="1" lang="en-US" altLang="ja-JP" sz="8800" dirty="0">
              <a:solidFill>
                <a:schemeClr val="bg1"/>
              </a:solidFill>
              <a:latin typeface="ＤＦ特太ゴシック体" pitchFamily="49" charset="-128"/>
              <a:ea typeface="ＤＦ特太ゴシック体" pitchFamily="49" charset="-128"/>
            </a:endParaRPr>
          </a:p>
        </p:txBody>
      </p:sp>
    </p:spTree>
    <p:extLst>
      <p:ext uri="{BB962C8B-B14F-4D97-AF65-F5344CB8AC3E}">
        <p14:creationId xmlns:p14="http://schemas.microsoft.com/office/powerpoint/2010/main" val="2920625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E1CA420-BFDE-4D24-BC08-8DF431239B77}"/>
              </a:ext>
            </a:extLst>
          </p:cNvPr>
          <p:cNvSpPr>
            <a:spLocks noGrp="1"/>
          </p:cNvSpPr>
          <p:nvPr>
            <p:ph type="title"/>
          </p:nvPr>
        </p:nvSpPr>
        <p:spPr/>
        <p:txBody>
          <a:bodyPr/>
          <a:lstStyle/>
          <a:p>
            <a:r>
              <a:rPr kumimoji="1" lang="ja-JP" altLang="en-US" dirty="0"/>
              <a:t>防災とは何ぞや？</a:t>
            </a:r>
          </a:p>
        </p:txBody>
      </p:sp>
      <p:sp>
        <p:nvSpPr>
          <p:cNvPr id="3" name="コンテンツ プレースホルダー 2">
            <a:extLst>
              <a:ext uri="{FF2B5EF4-FFF2-40B4-BE49-F238E27FC236}">
                <a16:creationId xmlns:a16="http://schemas.microsoft.com/office/drawing/2014/main" id="{C3CB21A9-47C6-4165-B957-650AE14315E4}"/>
              </a:ext>
            </a:extLst>
          </p:cNvPr>
          <p:cNvSpPr>
            <a:spLocks noGrp="1"/>
          </p:cNvSpPr>
          <p:nvPr>
            <p:ph idx="1"/>
          </p:nvPr>
        </p:nvSpPr>
        <p:spPr>
          <a:xfrm>
            <a:off x="457200" y="764704"/>
            <a:ext cx="8579296" cy="5760640"/>
          </a:xfrm>
        </p:spPr>
        <p:txBody>
          <a:bodyPr/>
          <a:lstStyle/>
          <a:p>
            <a:r>
              <a:rPr kumimoji="1" lang="ja-JP" altLang="en-US" dirty="0"/>
              <a:t>「</a:t>
            </a:r>
            <a:r>
              <a:rPr kumimoji="1" lang="ja-JP" altLang="en-US" dirty="0">
                <a:solidFill>
                  <a:srgbClr val="FF0000"/>
                </a:solidFill>
              </a:rPr>
              <a:t>防災</a:t>
            </a:r>
            <a:r>
              <a:rPr kumimoji="1" lang="ja-JP" altLang="en-US" dirty="0"/>
              <a:t>」とは</a:t>
            </a:r>
            <a:r>
              <a:rPr lang="ja-JP" altLang="en-US" dirty="0"/>
              <a:t>文字</a:t>
            </a:r>
            <a:r>
              <a:rPr kumimoji="1" lang="ja-JP" altLang="en-US" dirty="0"/>
              <a:t>の表す性質、</a:t>
            </a:r>
            <a:r>
              <a:rPr lang="ja-JP" altLang="en-US" dirty="0"/>
              <a:t>ゴシック体の如く</a:t>
            </a:r>
            <a:endParaRPr kumimoji="1" lang="ja-JP" altLang="en-US" dirty="0"/>
          </a:p>
          <a:p>
            <a:r>
              <a:rPr kumimoji="1" lang="ja-JP" altLang="en-US" dirty="0"/>
              <a:t>「</a:t>
            </a:r>
            <a:r>
              <a:rPr kumimoji="1" lang="ja-JP" altLang="en-US" dirty="0">
                <a:solidFill>
                  <a:srgbClr val="7030A0"/>
                </a:solidFill>
              </a:rPr>
              <a:t>ゴツく、堅苦しく、難しく、くそ真面目な</a:t>
            </a:r>
            <a:r>
              <a:rPr kumimoji="1" lang="ja-JP" altLang="en-US" dirty="0"/>
              <a:t>」面白くもない活動と思われがち！</a:t>
            </a:r>
            <a:endParaRPr kumimoji="1" lang="en-US" altLang="ja-JP" dirty="0"/>
          </a:p>
          <a:p>
            <a:r>
              <a:rPr kumimoji="1" lang="ja-JP" altLang="en-US" dirty="0"/>
              <a:t>しかし！</a:t>
            </a:r>
          </a:p>
          <a:p>
            <a:r>
              <a:rPr kumimoji="1" lang="ja-JP" altLang="en-US" dirty="0"/>
              <a:t>本日のお話しで</a:t>
            </a:r>
          </a:p>
          <a:p>
            <a:r>
              <a:rPr kumimoji="1" lang="ja-JP" altLang="en-US" dirty="0"/>
              <a:t>みなさんの頭の中にある「</a:t>
            </a:r>
            <a:r>
              <a:rPr kumimoji="1" lang="ja-JP" altLang="en-US" dirty="0">
                <a:solidFill>
                  <a:srgbClr val="FF0000"/>
                </a:solidFill>
              </a:rPr>
              <a:t>防災のカタチ</a:t>
            </a:r>
            <a:r>
              <a:rPr kumimoji="1" lang="ja-JP" altLang="en-US" dirty="0"/>
              <a:t>」が</a:t>
            </a:r>
          </a:p>
          <a:p>
            <a:r>
              <a:rPr kumimoji="1" lang="ja-JP" altLang="en-US" dirty="0"/>
              <a:t>ほんの少しでも変わることがあれば幸いです</a:t>
            </a:r>
          </a:p>
          <a:p>
            <a:r>
              <a:rPr kumimoji="1" lang="ja-JP" altLang="en-US" dirty="0">
                <a:solidFill>
                  <a:srgbClr val="FF0000"/>
                </a:solidFill>
                <a:highlight>
                  <a:srgbClr val="FFFF00"/>
                </a:highlight>
              </a:rPr>
              <a:t>防災は楽しむこと、防災は楽しくやること</a:t>
            </a:r>
          </a:p>
          <a:p>
            <a:r>
              <a:rPr kumimoji="1" lang="ja-JP" altLang="en-US" dirty="0"/>
              <a:t>これが防災の重要なコンセプトであり</a:t>
            </a:r>
          </a:p>
          <a:p>
            <a:r>
              <a:rPr kumimoji="1" lang="ja-JP" altLang="en-US" dirty="0"/>
              <a:t>「</a:t>
            </a:r>
            <a:r>
              <a:rPr kumimoji="1" lang="ja-JP" altLang="en-US" dirty="0">
                <a:solidFill>
                  <a:srgbClr val="FF0000"/>
                </a:solidFill>
                <a:highlight>
                  <a:srgbClr val="FFFF00"/>
                </a:highlight>
              </a:rPr>
              <a:t>防災の仕掛け</a:t>
            </a:r>
            <a:r>
              <a:rPr kumimoji="1" lang="ja-JP" altLang="en-US" dirty="0"/>
              <a:t>」なのです</a:t>
            </a:r>
          </a:p>
        </p:txBody>
      </p:sp>
      <p:sp>
        <p:nvSpPr>
          <p:cNvPr id="4" name="テキスト ボックス 3">
            <a:extLst>
              <a:ext uri="{FF2B5EF4-FFF2-40B4-BE49-F238E27FC236}">
                <a16:creationId xmlns:a16="http://schemas.microsoft.com/office/drawing/2014/main" id="{823131E4-855E-43E9-B908-E854CBB52DC7}"/>
              </a:ext>
            </a:extLst>
          </p:cNvPr>
          <p:cNvSpPr txBox="1"/>
          <p:nvPr/>
        </p:nvSpPr>
        <p:spPr>
          <a:xfrm>
            <a:off x="5209728" y="1772816"/>
            <a:ext cx="3394720" cy="1785104"/>
          </a:xfrm>
          <a:prstGeom prst="rect">
            <a:avLst/>
          </a:prstGeom>
          <a:noFill/>
        </p:spPr>
        <p:txBody>
          <a:bodyPr wrap="square" rtlCol="0">
            <a:spAutoFit/>
          </a:bodyPr>
          <a:lstStyle/>
          <a:p>
            <a:pPr algn="ctr"/>
            <a:r>
              <a:rPr kumimoji="1" lang="ja-JP" altLang="en-US" sz="11000" dirty="0">
                <a:solidFill>
                  <a:srgbClr val="FF0000"/>
                </a:solidFill>
                <a:latin typeface="ＤＦ特太ゴシック体" panose="020B0509000000000000" pitchFamily="49" charset="-128"/>
                <a:ea typeface="ＤＦ特太ゴシック体" panose="020B0509000000000000" pitchFamily="49" charset="-128"/>
              </a:rPr>
              <a:t>防災</a:t>
            </a:r>
          </a:p>
        </p:txBody>
      </p:sp>
      <p:sp>
        <p:nvSpPr>
          <p:cNvPr id="5" name="テキスト ボックス 4">
            <a:extLst>
              <a:ext uri="{FF2B5EF4-FFF2-40B4-BE49-F238E27FC236}">
                <a16:creationId xmlns:a16="http://schemas.microsoft.com/office/drawing/2014/main" id="{A2AD1C55-C856-4E94-A5E9-B54909D9CF4A}"/>
              </a:ext>
            </a:extLst>
          </p:cNvPr>
          <p:cNvSpPr txBox="1"/>
          <p:nvPr/>
        </p:nvSpPr>
        <p:spPr>
          <a:xfrm>
            <a:off x="5209728" y="1772816"/>
            <a:ext cx="3394720" cy="1785104"/>
          </a:xfrm>
          <a:prstGeom prst="rect">
            <a:avLst/>
          </a:prstGeom>
          <a:noFill/>
        </p:spPr>
        <p:txBody>
          <a:bodyPr wrap="square" rtlCol="0">
            <a:spAutoFit/>
          </a:bodyPr>
          <a:lstStyle/>
          <a:p>
            <a:pPr algn="ctr"/>
            <a:r>
              <a:rPr kumimoji="1" lang="ja-JP" altLang="en-US" sz="11000" dirty="0">
                <a:solidFill>
                  <a:srgbClr val="FF9900"/>
                </a:solidFill>
                <a:latin typeface="ＤＦＧまるもじ体W9" panose="040F0900010101010101" pitchFamily="50" charset="-128"/>
                <a:ea typeface="ＤＦＧまるもじ体W9" panose="040F0900010101010101" pitchFamily="50" charset="-128"/>
              </a:rPr>
              <a:t>防災</a:t>
            </a:r>
          </a:p>
        </p:txBody>
      </p:sp>
      <p:sp>
        <p:nvSpPr>
          <p:cNvPr id="6" name="四角形: 角を丸くする 5">
            <a:extLst>
              <a:ext uri="{FF2B5EF4-FFF2-40B4-BE49-F238E27FC236}">
                <a16:creationId xmlns:a16="http://schemas.microsoft.com/office/drawing/2014/main" id="{910FB2AC-FF29-45C0-892B-AEFA3C4B79B7}"/>
              </a:ext>
            </a:extLst>
          </p:cNvPr>
          <p:cNvSpPr/>
          <p:nvPr/>
        </p:nvSpPr>
        <p:spPr bwMode="auto">
          <a:xfrm>
            <a:off x="539552" y="692696"/>
            <a:ext cx="8291264" cy="5688632"/>
          </a:xfrm>
          <a:prstGeom prst="roundRect">
            <a:avLst/>
          </a:prstGeom>
          <a:solidFill>
            <a:srgbClr val="0000FF"/>
          </a:solidFill>
          <a:ln w="9525">
            <a:noFill/>
            <a:miter lim="800000"/>
            <a:headEnd/>
            <a:tailEnd/>
          </a:ln>
          <a:effectLst/>
        </p:spPr>
        <p:txBody>
          <a:bodyPr wrap="none" rtlCol="0" anchor="ctr"/>
          <a:lstStyle/>
          <a:p>
            <a:pPr algn="ctr"/>
            <a:r>
              <a:rPr lang="ja-JP" altLang="en-US" sz="5400" dirty="0">
                <a:solidFill>
                  <a:schemeClr val="bg1"/>
                </a:solidFill>
                <a:latin typeface="AR P悠々ゴシック体E" panose="040B0900000000000000" pitchFamily="50" charset="-128"/>
                <a:ea typeface="AR P悠々ゴシック体E" panose="040B0900000000000000" pitchFamily="50" charset="-128"/>
              </a:rPr>
              <a:t>「</a:t>
            </a:r>
            <a:r>
              <a:rPr lang="ja-JP" altLang="en-US" sz="5400" dirty="0">
                <a:solidFill>
                  <a:srgbClr val="FF0000"/>
                </a:solidFill>
                <a:latin typeface="AR P悠々ゴシック体E" panose="040B0900000000000000" pitchFamily="50" charset="-128"/>
                <a:ea typeface="AR P悠々ゴシック体E" panose="040B0900000000000000" pitchFamily="50" charset="-128"/>
              </a:rPr>
              <a:t>防災</a:t>
            </a:r>
            <a:r>
              <a:rPr lang="ja-JP" altLang="en-US" sz="5400" dirty="0">
                <a:solidFill>
                  <a:schemeClr val="bg1"/>
                </a:solidFill>
                <a:latin typeface="AR P悠々ゴシック体E" panose="040B0900000000000000" pitchFamily="50" charset="-128"/>
                <a:ea typeface="AR P悠々ゴシック体E" panose="040B0900000000000000" pitchFamily="50" charset="-128"/>
              </a:rPr>
              <a:t>」を</a:t>
            </a:r>
            <a:r>
              <a:rPr lang="ja-JP" altLang="en-US" sz="5400" dirty="0">
                <a:solidFill>
                  <a:srgbClr val="FF9900"/>
                </a:solidFill>
                <a:latin typeface="AR P悠々ゴシック体E" panose="040B0900000000000000" pitchFamily="50" charset="-128"/>
                <a:ea typeface="AR P悠々ゴシック体E" panose="040B0900000000000000" pitchFamily="50" charset="-128"/>
              </a:rPr>
              <a:t>広辞苑</a:t>
            </a:r>
            <a:r>
              <a:rPr lang="ja-JP" altLang="en-US" sz="5400" dirty="0">
                <a:solidFill>
                  <a:schemeClr val="bg1"/>
                </a:solidFill>
                <a:latin typeface="AR P悠々ゴシック体E" panose="040B0900000000000000" pitchFamily="50" charset="-128"/>
                <a:ea typeface="AR P悠々ゴシック体E" panose="040B0900000000000000" pitchFamily="50" charset="-128"/>
              </a:rPr>
              <a:t>で検索</a:t>
            </a:r>
          </a:p>
          <a:p>
            <a:pPr algn="ctr"/>
            <a:r>
              <a:rPr lang="en-US" altLang="ja-JP" sz="5400" dirty="0">
                <a:solidFill>
                  <a:srgbClr val="FFFF00"/>
                </a:solidFill>
                <a:latin typeface="AR P悠々ゴシック体E" panose="040B0900000000000000" pitchFamily="50" charset="-128"/>
                <a:ea typeface="AR P悠々ゴシック体E" panose="040B0900000000000000" pitchFamily="50" charset="-128"/>
              </a:rPr>
              <a:t>『</a:t>
            </a:r>
            <a:r>
              <a:rPr lang="ja-JP" altLang="en-US" sz="5400" dirty="0">
                <a:solidFill>
                  <a:srgbClr val="FFFF00"/>
                </a:solidFill>
                <a:latin typeface="AR P悠々ゴシック体E" panose="040B0900000000000000" pitchFamily="50" charset="-128"/>
                <a:ea typeface="AR P悠々ゴシック体E" panose="040B0900000000000000" pitchFamily="50" charset="-128"/>
              </a:rPr>
              <a:t>災害を防止すること</a:t>
            </a:r>
            <a:r>
              <a:rPr lang="en-US" altLang="ja-JP" sz="5400" dirty="0">
                <a:solidFill>
                  <a:srgbClr val="FFFF00"/>
                </a:solidFill>
                <a:latin typeface="AR P悠々ゴシック体E" panose="040B0900000000000000" pitchFamily="50" charset="-128"/>
                <a:ea typeface="AR P悠々ゴシック体E" panose="040B0900000000000000" pitchFamily="50" charset="-128"/>
              </a:rPr>
              <a:t>』</a:t>
            </a:r>
            <a:endParaRPr lang="ja-JP" altLang="en-US" sz="5400" dirty="0">
              <a:solidFill>
                <a:srgbClr val="FFFF00"/>
              </a:solidFill>
              <a:latin typeface="AR P悠々ゴシック体E" panose="040B0900000000000000" pitchFamily="50" charset="-128"/>
              <a:ea typeface="AR P悠々ゴシック体E" panose="040B0900000000000000" pitchFamily="50" charset="-128"/>
            </a:endParaRPr>
          </a:p>
          <a:p>
            <a:pPr algn="ctr"/>
            <a:r>
              <a:rPr lang="ja-JP" altLang="en-US" sz="4000" dirty="0">
                <a:solidFill>
                  <a:schemeClr val="bg1"/>
                </a:solidFill>
                <a:latin typeface="AR P悠々ゴシック体E" panose="040B0900000000000000" pitchFamily="50" charset="-128"/>
                <a:ea typeface="AR P悠々ゴシック体E" panose="040B0900000000000000" pitchFamily="50" charset="-128"/>
              </a:rPr>
              <a:t>広辞苑ですら</a:t>
            </a:r>
          </a:p>
          <a:p>
            <a:pPr algn="ctr"/>
            <a:r>
              <a:rPr lang="ja-JP" altLang="en-US" sz="4000" dirty="0">
                <a:solidFill>
                  <a:schemeClr val="bg1"/>
                </a:solidFill>
                <a:latin typeface="AR P悠々ゴシック体E" panose="040B0900000000000000" pitchFamily="50" charset="-128"/>
                <a:ea typeface="AR P悠々ゴシック体E" panose="040B0900000000000000" pitchFamily="50" charset="-128"/>
              </a:rPr>
              <a:t>できもしないことを記載</a:t>
            </a:r>
          </a:p>
          <a:p>
            <a:pPr algn="ctr"/>
            <a:r>
              <a:rPr lang="ja-JP" altLang="en-US" sz="4000" dirty="0">
                <a:solidFill>
                  <a:srgbClr val="FFFF00"/>
                </a:solidFill>
                <a:latin typeface="AR P悠々ゴシック体E" panose="040B0900000000000000" pitchFamily="50" charset="-128"/>
                <a:ea typeface="AR P悠々ゴシック体E" panose="040B0900000000000000" pitchFamily="50" charset="-128"/>
              </a:rPr>
              <a:t>防災活動のスタートライン</a:t>
            </a:r>
            <a:r>
              <a:rPr lang="ja-JP" altLang="en-US" sz="4000" dirty="0">
                <a:solidFill>
                  <a:schemeClr val="bg1"/>
                </a:solidFill>
                <a:latin typeface="AR P悠々ゴシック体E" panose="040B0900000000000000" pitchFamily="50" charset="-128"/>
                <a:ea typeface="AR P悠々ゴシック体E" panose="040B0900000000000000" pitchFamily="50" charset="-128"/>
              </a:rPr>
              <a:t>が</a:t>
            </a:r>
          </a:p>
          <a:p>
            <a:pPr algn="ctr"/>
            <a:r>
              <a:rPr lang="ja-JP" altLang="en-US" sz="4000" dirty="0">
                <a:solidFill>
                  <a:schemeClr val="bg1"/>
                </a:solidFill>
                <a:latin typeface="AR P悠々ゴシック体E" panose="040B0900000000000000" pitchFamily="50" charset="-128"/>
                <a:ea typeface="AR P悠々ゴシック体E" panose="040B0900000000000000" pitchFamily="50" charset="-128"/>
              </a:rPr>
              <a:t>間違って当たり前！</a:t>
            </a:r>
            <a:endParaRPr lang="en-US" altLang="ja-JP" sz="4000" dirty="0">
              <a:solidFill>
                <a:schemeClr val="bg1"/>
              </a:solidFill>
              <a:latin typeface="AR P悠々ゴシック体E" panose="040B0900000000000000" pitchFamily="50" charset="-128"/>
              <a:ea typeface="AR P悠々ゴシック体E" panose="040B0900000000000000" pitchFamily="50" charset="-128"/>
            </a:endParaRPr>
          </a:p>
        </p:txBody>
      </p:sp>
      <p:sp>
        <p:nvSpPr>
          <p:cNvPr id="7" name="吹き出し: 円形 6">
            <a:extLst>
              <a:ext uri="{FF2B5EF4-FFF2-40B4-BE49-F238E27FC236}">
                <a16:creationId xmlns:a16="http://schemas.microsoft.com/office/drawing/2014/main" id="{AFED14AF-360B-43D8-A3B3-9B0308A9D685}"/>
              </a:ext>
            </a:extLst>
          </p:cNvPr>
          <p:cNvSpPr/>
          <p:nvPr/>
        </p:nvSpPr>
        <p:spPr bwMode="auto">
          <a:xfrm>
            <a:off x="7236296" y="3068960"/>
            <a:ext cx="1826056" cy="1296144"/>
          </a:xfrm>
          <a:prstGeom prst="wedgeEllipseCallout">
            <a:avLst>
              <a:gd name="adj1" fmla="val -103184"/>
              <a:gd name="adj2" fmla="val -47017"/>
            </a:avLst>
          </a:prstGeom>
          <a:solidFill>
            <a:srgbClr val="FF0000"/>
          </a:solidFill>
          <a:ln w="9525">
            <a:noFill/>
            <a:miter lim="800000"/>
            <a:headEnd/>
            <a:tailEnd/>
          </a:ln>
          <a:effectLst/>
        </p:spPr>
        <p:txBody>
          <a:bodyPr wrap="none" rtlCol="0" anchor="ctr"/>
          <a:lstStyle/>
          <a:p>
            <a:pPr algn="ctr"/>
            <a:r>
              <a:rPr kumimoji="1" lang="ja-JP" altLang="en-US" dirty="0">
                <a:solidFill>
                  <a:srgbClr val="FFFF00"/>
                </a:solidFill>
                <a:latin typeface="AR P悠々ゴシック体E" panose="040B0900000000000000" pitchFamily="50" charset="-128"/>
                <a:ea typeface="AR P悠々ゴシック体E" panose="040B0900000000000000" pitchFamily="50" charset="-128"/>
              </a:rPr>
              <a:t>自然</a:t>
            </a:r>
            <a:r>
              <a:rPr kumimoji="1" lang="ja-JP" altLang="en-US" dirty="0">
                <a:solidFill>
                  <a:schemeClr val="bg1"/>
                </a:solidFill>
                <a:latin typeface="AR P悠々ゴシック体E" panose="040B0900000000000000" pitchFamily="50" charset="-128"/>
                <a:ea typeface="AR P悠々ゴシック体E" panose="040B0900000000000000" pitchFamily="50" charset="-128"/>
              </a:rPr>
              <a:t>相手に</a:t>
            </a:r>
          </a:p>
          <a:p>
            <a:pPr algn="ctr"/>
            <a:r>
              <a:rPr kumimoji="1" lang="ja-JP" altLang="en-US" dirty="0">
                <a:solidFill>
                  <a:schemeClr val="bg1"/>
                </a:solidFill>
                <a:latin typeface="AR P悠々ゴシック体E" panose="040B0900000000000000" pitchFamily="50" charset="-128"/>
                <a:ea typeface="AR P悠々ゴシック体E" panose="040B0900000000000000" pitchFamily="50" charset="-128"/>
              </a:rPr>
              <a:t>できもしないこと</a:t>
            </a:r>
          </a:p>
        </p:txBody>
      </p:sp>
    </p:spTree>
    <p:extLst>
      <p:ext uri="{BB962C8B-B14F-4D97-AF65-F5344CB8AC3E}">
        <p14:creationId xmlns:p14="http://schemas.microsoft.com/office/powerpoint/2010/main" val="166141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500"/>
                                        <p:tgtEl>
                                          <p:spTgt spid="3">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500"/>
                                        <p:tgtEl>
                                          <p:spTgt spid="3">
                                            <p:txEl>
                                              <p:pRg st="5" end="5"/>
                                            </p:txEl>
                                          </p:spTgt>
                                        </p:tgtEl>
                                      </p:cBhvr>
                                    </p:animEffect>
                                  </p:childTnLst>
                                </p:cTn>
                              </p:par>
                            </p:childTnLst>
                          </p:cTn>
                        </p:par>
                        <p:par>
                          <p:cTn id="39" fill="hold">
                            <p:stCondLst>
                              <p:cond delay="500"/>
                            </p:stCondLst>
                            <p:childTnLst>
                              <p:par>
                                <p:cTn id="40" presetID="2" presetClass="exit" presetSubtype="4" fill="hold" grpId="1" nodeType="afterEffect">
                                  <p:stCondLst>
                                    <p:cond delay="0"/>
                                  </p:stCondLst>
                                  <p:childTnLst>
                                    <p:anim calcmode="lin" valueType="num">
                                      <p:cBhvr additive="base">
                                        <p:cTn id="41" dur="500"/>
                                        <p:tgtEl>
                                          <p:spTgt spid="4"/>
                                        </p:tgtEl>
                                        <p:attrNameLst>
                                          <p:attrName>ppt_x</p:attrName>
                                        </p:attrNameLst>
                                      </p:cBhvr>
                                      <p:tavLst>
                                        <p:tav tm="0">
                                          <p:val>
                                            <p:strVal val="ppt_x"/>
                                          </p:val>
                                        </p:tav>
                                        <p:tav tm="100000">
                                          <p:val>
                                            <p:strVal val="ppt_x"/>
                                          </p:val>
                                        </p:tav>
                                      </p:tavLst>
                                    </p:anim>
                                    <p:anim calcmode="lin" valueType="num">
                                      <p:cBhvr additive="base">
                                        <p:cTn id="42" dur="500"/>
                                        <p:tgtEl>
                                          <p:spTgt spid="4"/>
                                        </p:tgtEl>
                                        <p:attrNameLst>
                                          <p:attrName>ppt_y</p:attrName>
                                        </p:attrNameLst>
                                      </p:cBhvr>
                                      <p:tavLst>
                                        <p:tav tm="0">
                                          <p:val>
                                            <p:strVal val="ppt_y"/>
                                          </p:val>
                                        </p:tav>
                                        <p:tav tm="100000">
                                          <p:val>
                                            <p:strVal val="1+ppt_h/2"/>
                                          </p:val>
                                        </p:tav>
                                      </p:tavLst>
                                    </p:anim>
                                    <p:set>
                                      <p:cBhvr>
                                        <p:cTn id="43" dur="1" fill="hold">
                                          <p:stCondLst>
                                            <p:cond delay="499"/>
                                          </p:stCondLst>
                                        </p:cTn>
                                        <p:tgtEl>
                                          <p:spTgt spid="4"/>
                                        </p:tgtEl>
                                        <p:attrNameLst>
                                          <p:attrName>style.visibility</p:attrName>
                                        </p:attrNameLst>
                                      </p:cBhvr>
                                      <p:to>
                                        <p:strVal val="hidden"/>
                                      </p:to>
                                    </p:set>
                                  </p:childTnLst>
                                </p:cTn>
                              </p:par>
                            </p:childTnLst>
                          </p:cTn>
                        </p:par>
                        <p:par>
                          <p:cTn id="44" fill="hold">
                            <p:stCondLst>
                              <p:cond delay="1000"/>
                            </p:stCondLst>
                            <p:childTnLst>
                              <p:par>
                                <p:cTn id="45" presetID="2" presetClass="entr" presetSubtype="4" fill="hold" grpId="0" nodeType="after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additive="base">
                                        <p:cTn id="47" dur="500" fill="hold"/>
                                        <p:tgtEl>
                                          <p:spTgt spid="5"/>
                                        </p:tgtEl>
                                        <p:attrNameLst>
                                          <p:attrName>ppt_x</p:attrName>
                                        </p:attrNameLst>
                                      </p:cBhvr>
                                      <p:tavLst>
                                        <p:tav tm="0">
                                          <p:val>
                                            <p:strVal val="#ppt_x"/>
                                          </p:val>
                                        </p:tav>
                                        <p:tav tm="100000">
                                          <p:val>
                                            <p:strVal val="#ppt_x"/>
                                          </p:val>
                                        </p:tav>
                                      </p:tavLst>
                                    </p:anim>
                                    <p:anim calcmode="lin" valueType="num">
                                      <p:cBhvr additive="base">
                                        <p:cTn id="4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
                                            <p:txEl>
                                              <p:pRg st="6" end="6"/>
                                            </p:txEl>
                                          </p:spTgt>
                                        </p:tgtEl>
                                        <p:attrNameLst>
                                          <p:attrName>style.visibility</p:attrName>
                                        </p:attrNameLst>
                                      </p:cBhvr>
                                      <p:to>
                                        <p:strVal val="visible"/>
                                      </p:to>
                                    </p:set>
                                    <p:animEffect transition="in" filter="fade">
                                      <p:cBhvr>
                                        <p:cTn id="53" dur="500"/>
                                        <p:tgtEl>
                                          <p:spTgt spid="3">
                                            <p:txEl>
                                              <p:pRg st="6" end="6"/>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3">
                                            <p:txEl>
                                              <p:pRg st="7" end="7"/>
                                            </p:txEl>
                                          </p:spTgt>
                                        </p:tgtEl>
                                        <p:attrNameLst>
                                          <p:attrName>style.visibility</p:attrName>
                                        </p:attrNameLst>
                                      </p:cBhvr>
                                      <p:to>
                                        <p:strVal val="visible"/>
                                      </p:to>
                                    </p:set>
                                    <p:animEffect transition="in" filter="fade">
                                      <p:cBhvr>
                                        <p:cTn id="58" dur="500"/>
                                        <p:tgtEl>
                                          <p:spTgt spid="3">
                                            <p:txEl>
                                              <p:pRg st="7" end="7"/>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500"/>
                                        <p:tgtEl>
                                          <p:spTgt spid="3">
                                            <p:txEl>
                                              <p:pRg st="8" end="8"/>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6"/>
                                        </p:tgtEl>
                                        <p:attrNameLst>
                                          <p:attrName>style.visibility</p:attrName>
                                        </p:attrNameLst>
                                      </p:cBhvr>
                                      <p:to>
                                        <p:strVal val="visible"/>
                                      </p:to>
                                    </p:set>
                                    <p:anim calcmode="lin" valueType="num">
                                      <p:cBhvr>
                                        <p:cTn id="68" dur="500" fill="hold"/>
                                        <p:tgtEl>
                                          <p:spTgt spid="6"/>
                                        </p:tgtEl>
                                        <p:attrNameLst>
                                          <p:attrName>ppt_w</p:attrName>
                                        </p:attrNameLst>
                                      </p:cBhvr>
                                      <p:tavLst>
                                        <p:tav tm="0">
                                          <p:val>
                                            <p:fltVal val="0"/>
                                          </p:val>
                                        </p:tav>
                                        <p:tav tm="100000">
                                          <p:val>
                                            <p:strVal val="#ppt_w"/>
                                          </p:val>
                                        </p:tav>
                                      </p:tavLst>
                                    </p:anim>
                                    <p:anim calcmode="lin" valueType="num">
                                      <p:cBhvr>
                                        <p:cTn id="69" dur="500" fill="hold"/>
                                        <p:tgtEl>
                                          <p:spTgt spid="6"/>
                                        </p:tgtEl>
                                        <p:attrNameLst>
                                          <p:attrName>ppt_h</p:attrName>
                                        </p:attrNameLst>
                                      </p:cBhvr>
                                      <p:tavLst>
                                        <p:tav tm="0">
                                          <p:val>
                                            <p:fltVal val="0"/>
                                          </p:val>
                                        </p:tav>
                                        <p:tav tm="100000">
                                          <p:val>
                                            <p:strVal val="#ppt_h"/>
                                          </p:val>
                                        </p:tav>
                                      </p:tavLst>
                                    </p:anim>
                                    <p:animEffect transition="in" filter="fade">
                                      <p:cBhvr>
                                        <p:cTn id="70" dur="500"/>
                                        <p:tgtEl>
                                          <p:spTgt spid="6"/>
                                        </p:tgtEl>
                                      </p:cBhvr>
                                    </p:animEffect>
                                  </p:childTnLst>
                                </p:cTn>
                              </p:par>
                            </p:childTnLst>
                          </p:cTn>
                        </p:par>
                        <p:par>
                          <p:cTn id="71" fill="hold">
                            <p:stCondLst>
                              <p:cond delay="500"/>
                            </p:stCondLst>
                            <p:childTnLst>
                              <p:par>
                                <p:cTn id="72" presetID="22" presetClass="entr" presetSubtype="4" fill="hold" nodeType="afterEffect">
                                  <p:stCondLst>
                                    <p:cond delay="0"/>
                                  </p:stCondLst>
                                  <p:childTnLst>
                                    <p:set>
                                      <p:cBhvr>
                                        <p:cTn id="73" dur="1" fill="hold">
                                          <p:stCondLst>
                                            <p:cond delay="0"/>
                                          </p:stCondLst>
                                        </p:cTn>
                                        <p:tgtEl>
                                          <p:spTgt spid="6">
                                            <p:txEl>
                                              <p:pRg st="0" end="0"/>
                                            </p:txEl>
                                          </p:spTgt>
                                        </p:tgtEl>
                                        <p:attrNameLst>
                                          <p:attrName>style.visibility</p:attrName>
                                        </p:attrNameLst>
                                      </p:cBhvr>
                                      <p:to>
                                        <p:strVal val="visible"/>
                                      </p:to>
                                    </p:set>
                                    <p:animEffect transition="in" filter="wipe(down)">
                                      <p:cBhvr>
                                        <p:cTn id="74" dur="500"/>
                                        <p:tgtEl>
                                          <p:spTgt spid="6">
                                            <p:txEl>
                                              <p:pRg st="0" end="0"/>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nodeType="clickEffect">
                                  <p:stCondLst>
                                    <p:cond delay="0"/>
                                  </p:stCondLst>
                                  <p:childTnLst>
                                    <p:set>
                                      <p:cBhvr>
                                        <p:cTn id="78" dur="1" fill="hold">
                                          <p:stCondLst>
                                            <p:cond delay="0"/>
                                          </p:stCondLst>
                                        </p:cTn>
                                        <p:tgtEl>
                                          <p:spTgt spid="6">
                                            <p:txEl>
                                              <p:pRg st="1" end="1"/>
                                            </p:txEl>
                                          </p:spTgt>
                                        </p:tgtEl>
                                        <p:attrNameLst>
                                          <p:attrName>style.visibility</p:attrName>
                                        </p:attrNameLst>
                                      </p:cBhvr>
                                      <p:to>
                                        <p:strVal val="visible"/>
                                      </p:to>
                                    </p:set>
                                    <p:animEffect transition="in" filter="wipe(down)">
                                      <p:cBhvr>
                                        <p:cTn id="79" dur="500"/>
                                        <p:tgtEl>
                                          <p:spTgt spid="6">
                                            <p:txEl>
                                              <p:pRg st="1" end="1"/>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2" presetClass="entr" presetSubtype="6" fill="hold" grpId="0" nodeType="clickEffect">
                                  <p:stCondLst>
                                    <p:cond delay="0"/>
                                  </p:stCondLst>
                                  <p:childTnLst>
                                    <p:set>
                                      <p:cBhvr>
                                        <p:cTn id="83" dur="1" fill="hold">
                                          <p:stCondLst>
                                            <p:cond delay="0"/>
                                          </p:stCondLst>
                                        </p:cTn>
                                        <p:tgtEl>
                                          <p:spTgt spid="7"/>
                                        </p:tgtEl>
                                        <p:attrNameLst>
                                          <p:attrName>style.visibility</p:attrName>
                                        </p:attrNameLst>
                                      </p:cBhvr>
                                      <p:to>
                                        <p:strVal val="visible"/>
                                      </p:to>
                                    </p:set>
                                    <p:anim calcmode="lin" valueType="num">
                                      <p:cBhvr additive="base">
                                        <p:cTn id="84" dur="500" fill="hold"/>
                                        <p:tgtEl>
                                          <p:spTgt spid="7"/>
                                        </p:tgtEl>
                                        <p:attrNameLst>
                                          <p:attrName>ppt_x</p:attrName>
                                        </p:attrNameLst>
                                      </p:cBhvr>
                                      <p:tavLst>
                                        <p:tav tm="0">
                                          <p:val>
                                            <p:strVal val="1+#ppt_w/2"/>
                                          </p:val>
                                        </p:tav>
                                        <p:tav tm="100000">
                                          <p:val>
                                            <p:strVal val="#ppt_x"/>
                                          </p:val>
                                        </p:tav>
                                      </p:tavLst>
                                    </p:anim>
                                    <p:anim calcmode="lin" valueType="num">
                                      <p:cBhvr additive="base">
                                        <p:cTn id="8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2" presetClass="entr" presetSubtype="4" fill="hold" nodeType="clickEffect">
                                  <p:stCondLst>
                                    <p:cond delay="0"/>
                                  </p:stCondLst>
                                  <p:childTnLst>
                                    <p:set>
                                      <p:cBhvr>
                                        <p:cTn id="89" dur="1" fill="hold">
                                          <p:stCondLst>
                                            <p:cond delay="0"/>
                                          </p:stCondLst>
                                        </p:cTn>
                                        <p:tgtEl>
                                          <p:spTgt spid="6">
                                            <p:txEl>
                                              <p:pRg st="2" end="2"/>
                                            </p:txEl>
                                          </p:spTgt>
                                        </p:tgtEl>
                                        <p:attrNameLst>
                                          <p:attrName>style.visibility</p:attrName>
                                        </p:attrNameLst>
                                      </p:cBhvr>
                                      <p:to>
                                        <p:strVal val="visible"/>
                                      </p:to>
                                    </p:set>
                                    <p:animEffect transition="in" filter="wipe(down)">
                                      <p:cBhvr>
                                        <p:cTn id="90" dur="500"/>
                                        <p:tgtEl>
                                          <p:spTgt spid="6">
                                            <p:txEl>
                                              <p:pRg st="2" end="2"/>
                                            </p:txEl>
                                          </p:spTgt>
                                        </p:tgtEl>
                                      </p:cBhvr>
                                    </p:animEffect>
                                  </p:childTnLst>
                                </p:cTn>
                              </p:par>
                            </p:childTnLst>
                          </p:cTn>
                        </p:par>
                        <p:par>
                          <p:cTn id="91" fill="hold">
                            <p:stCondLst>
                              <p:cond delay="500"/>
                            </p:stCondLst>
                            <p:childTnLst>
                              <p:par>
                                <p:cTn id="92" presetID="22" presetClass="entr" presetSubtype="4" fill="hold" nodeType="afterEffect">
                                  <p:stCondLst>
                                    <p:cond delay="0"/>
                                  </p:stCondLst>
                                  <p:childTnLst>
                                    <p:set>
                                      <p:cBhvr>
                                        <p:cTn id="93" dur="1" fill="hold">
                                          <p:stCondLst>
                                            <p:cond delay="0"/>
                                          </p:stCondLst>
                                        </p:cTn>
                                        <p:tgtEl>
                                          <p:spTgt spid="6">
                                            <p:txEl>
                                              <p:pRg st="3" end="3"/>
                                            </p:txEl>
                                          </p:spTgt>
                                        </p:tgtEl>
                                        <p:attrNameLst>
                                          <p:attrName>style.visibility</p:attrName>
                                        </p:attrNameLst>
                                      </p:cBhvr>
                                      <p:to>
                                        <p:strVal val="visible"/>
                                      </p:to>
                                    </p:set>
                                    <p:animEffect transition="in" filter="wipe(down)">
                                      <p:cBhvr>
                                        <p:cTn id="94" dur="500"/>
                                        <p:tgtEl>
                                          <p:spTgt spid="6">
                                            <p:txEl>
                                              <p:pRg st="3" end="3"/>
                                            </p:txEl>
                                          </p:spTgt>
                                        </p:tgtEl>
                                      </p:cBhvr>
                                    </p:animEffect>
                                  </p:childTnLst>
                                </p:cTn>
                              </p:par>
                            </p:childTnLst>
                          </p:cTn>
                        </p:par>
                        <p:par>
                          <p:cTn id="95" fill="hold">
                            <p:stCondLst>
                              <p:cond delay="1000"/>
                            </p:stCondLst>
                            <p:childTnLst>
                              <p:par>
                                <p:cTn id="96" presetID="22" presetClass="entr" presetSubtype="4" fill="hold" nodeType="afterEffect">
                                  <p:stCondLst>
                                    <p:cond delay="0"/>
                                  </p:stCondLst>
                                  <p:childTnLst>
                                    <p:set>
                                      <p:cBhvr>
                                        <p:cTn id="97" dur="1" fill="hold">
                                          <p:stCondLst>
                                            <p:cond delay="0"/>
                                          </p:stCondLst>
                                        </p:cTn>
                                        <p:tgtEl>
                                          <p:spTgt spid="6">
                                            <p:txEl>
                                              <p:pRg st="4" end="4"/>
                                            </p:txEl>
                                          </p:spTgt>
                                        </p:tgtEl>
                                        <p:attrNameLst>
                                          <p:attrName>style.visibility</p:attrName>
                                        </p:attrNameLst>
                                      </p:cBhvr>
                                      <p:to>
                                        <p:strVal val="visible"/>
                                      </p:to>
                                    </p:set>
                                    <p:animEffect transition="in" filter="wipe(down)">
                                      <p:cBhvr>
                                        <p:cTn id="98" dur="500"/>
                                        <p:tgtEl>
                                          <p:spTgt spid="6">
                                            <p:txEl>
                                              <p:pRg st="4" end="4"/>
                                            </p:txEl>
                                          </p:spTgt>
                                        </p:tgtEl>
                                      </p:cBhvr>
                                    </p:animEffect>
                                  </p:childTnLst>
                                </p:cTn>
                              </p:par>
                            </p:childTnLst>
                          </p:cTn>
                        </p:par>
                        <p:par>
                          <p:cTn id="99" fill="hold">
                            <p:stCondLst>
                              <p:cond delay="1500"/>
                            </p:stCondLst>
                            <p:childTnLst>
                              <p:par>
                                <p:cTn id="100" presetID="22" presetClass="entr" presetSubtype="4" fill="hold" nodeType="afterEffect">
                                  <p:stCondLst>
                                    <p:cond delay="0"/>
                                  </p:stCondLst>
                                  <p:childTnLst>
                                    <p:set>
                                      <p:cBhvr>
                                        <p:cTn id="101" dur="1" fill="hold">
                                          <p:stCondLst>
                                            <p:cond delay="0"/>
                                          </p:stCondLst>
                                        </p:cTn>
                                        <p:tgtEl>
                                          <p:spTgt spid="6">
                                            <p:txEl>
                                              <p:pRg st="5" end="5"/>
                                            </p:txEl>
                                          </p:spTgt>
                                        </p:tgtEl>
                                        <p:attrNameLst>
                                          <p:attrName>style.visibility</p:attrName>
                                        </p:attrNameLst>
                                      </p:cBhvr>
                                      <p:to>
                                        <p:strVal val="visible"/>
                                      </p:to>
                                    </p:set>
                                    <p:animEffect transition="in" filter="wipe(down)">
                                      <p:cBhvr>
                                        <p:cTn id="10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p:bldP spid="4" grpId="1" uiExpand="1"/>
      <p:bldP spid="5" grpId="0" uiExpand="1"/>
      <p:bldP spid="6" grpId="0" animBg="1"/>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008000"/>
          </a:solidFill>
          <a:ln w="9525">
            <a:noFill/>
            <a:miter lim="800000"/>
            <a:headEnd/>
            <a:tailEnd/>
          </a:ln>
          <a:effectLst/>
        </p:spPr>
        <p:txBody>
          <a:bodyPr wrap="none" anchor="ctr"/>
          <a:lstStyle/>
          <a:p>
            <a:endParaRPr lang="ja-JP" altLang="en-US" dirty="0"/>
          </a:p>
        </p:txBody>
      </p:sp>
      <p:sp>
        <p:nvSpPr>
          <p:cNvPr id="4" name="テキスト ボックス 3">
            <a:extLst>
              <a:ext uri="{FF2B5EF4-FFF2-40B4-BE49-F238E27FC236}">
                <a16:creationId xmlns:a16="http://schemas.microsoft.com/office/drawing/2014/main" id="{BE19C118-985D-4DED-8306-C8FB8874887E}"/>
              </a:ext>
            </a:extLst>
          </p:cNvPr>
          <p:cNvSpPr txBox="1"/>
          <p:nvPr/>
        </p:nvSpPr>
        <p:spPr>
          <a:xfrm>
            <a:off x="1094124" y="980728"/>
            <a:ext cx="6955751" cy="5170646"/>
          </a:xfrm>
          <a:prstGeom prst="rect">
            <a:avLst/>
          </a:prstGeom>
          <a:noFill/>
        </p:spPr>
        <p:txBody>
          <a:bodyPr wrap="none" rtlCol="0">
            <a:spAutoFit/>
          </a:bodyPr>
          <a:lstStyle/>
          <a:p>
            <a:pPr algn="ctr"/>
            <a:r>
              <a:rPr lang="ja-JP" altLang="en-US" sz="6600" dirty="0">
                <a:solidFill>
                  <a:schemeClr val="bg1"/>
                </a:solidFill>
                <a:effectLst>
                  <a:outerShdw blurRad="50800" dist="38100" dir="2700000" algn="tl" rotWithShape="0">
                    <a:prstClr val="black">
                      <a:alpha val="40000"/>
                    </a:prstClr>
                  </a:outerShdw>
                </a:effectLst>
                <a:latin typeface="ＤＦＰ特太ゴシック体" panose="020B0A00010101010101" pitchFamily="50" charset="-128"/>
                <a:ea typeface="ＤＦＰ特太ゴシック体" panose="020B0A00010101010101" pitchFamily="50" charset="-128"/>
              </a:rPr>
              <a:t>防災活動を</a:t>
            </a:r>
          </a:p>
          <a:p>
            <a:pPr algn="ctr"/>
            <a:r>
              <a:rPr lang="ja-JP" altLang="en-US" sz="6600" dirty="0">
                <a:solidFill>
                  <a:schemeClr val="bg1"/>
                </a:solidFill>
                <a:effectLst>
                  <a:outerShdw blurRad="50800" dist="38100" dir="2700000" algn="tl" rotWithShape="0">
                    <a:prstClr val="black">
                      <a:alpha val="40000"/>
                    </a:prstClr>
                  </a:outerShdw>
                </a:effectLst>
                <a:latin typeface="ＤＦＰ特太ゴシック体" panose="020B0A00010101010101" pitchFamily="50" charset="-128"/>
                <a:ea typeface="ＤＦＰ特太ゴシック体" panose="020B0A00010101010101" pitchFamily="50" charset="-128"/>
              </a:rPr>
              <a:t>やってくれない！</a:t>
            </a:r>
          </a:p>
          <a:p>
            <a:pPr algn="ctr"/>
            <a:r>
              <a:rPr lang="ja-JP" altLang="en-US" sz="6600" dirty="0">
                <a:solidFill>
                  <a:srgbClr val="FFFF00"/>
                </a:solidFill>
                <a:effectLst>
                  <a:outerShdw blurRad="50800" dist="38100" dir="2700000" algn="tl" rotWithShape="0">
                    <a:prstClr val="black">
                      <a:alpha val="40000"/>
                    </a:prstClr>
                  </a:outerShdw>
                </a:effectLst>
                <a:latin typeface="ＤＦＰ特太ゴシック体" panose="020B0A00010101010101" pitchFamily="50" charset="-128"/>
                <a:ea typeface="ＤＦＰ特太ゴシック体" panose="020B0A00010101010101" pitchFamily="50" charset="-128"/>
              </a:rPr>
              <a:t>と</a:t>
            </a:r>
          </a:p>
          <a:p>
            <a:pPr algn="ctr"/>
            <a:r>
              <a:rPr lang="ja-JP" altLang="en-US" sz="6600" dirty="0">
                <a:solidFill>
                  <a:srgbClr val="FFFF00"/>
                </a:solidFill>
                <a:effectLst>
                  <a:outerShdw blurRad="50800" dist="38100" dir="2700000" algn="tl" rotWithShape="0">
                    <a:prstClr val="black">
                      <a:alpha val="40000"/>
                    </a:prstClr>
                  </a:outerShdw>
                </a:effectLst>
                <a:latin typeface="ＤＦＰ特太ゴシック体" panose="020B0A00010101010101" pitchFamily="50" charset="-128"/>
                <a:ea typeface="ＤＦＰ特太ゴシック体" panose="020B0A00010101010101" pitchFamily="50" charset="-128"/>
              </a:rPr>
              <a:t>嘆くあなたに</a:t>
            </a:r>
          </a:p>
          <a:p>
            <a:pPr algn="ctr"/>
            <a:r>
              <a:rPr lang="ja-JP" altLang="en-US" sz="6600" dirty="0">
                <a:solidFill>
                  <a:srgbClr val="FFFF00"/>
                </a:solidFill>
                <a:effectLst>
                  <a:outerShdw blurRad="50800" dist="38100" dir="2700000" algn="tl" rotWithShape="0">
                    <a:prstClr val="black">
                      <a:alpha val="40000"/>
                    </a:prstClr>
                  </a:outerShdw>
                </a:effectLst>
                <a:latin typeface="ＤＦＰ特太ゴシック体" panose="020B0A00010101010101" pitchFamily="50" charset="-128"/>
                <a:ea typeface="ＤＦＰ特太ゴシック体" panose="020B0A00010101010101" pitchFamily="50" charset="-128"/>
              </a:rPr>
              <a:t>アドバイス</a:t>
            </a:r>
          </a:p>
        </p:txBody>
      </p:sp>
    </p:spTree>
    <p:extLst>
      <p:ext uri="{BB962C8B-B14F-4D97-AF65-F5344CB8AC3E}">
        <p14:creationId xmlns:p14="http://schemas.microsoft.com/office/powerpoint/2010/main" val="2562343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753373A-BBCF-4F22-A757-C2A567BFC61D}"/>
              </a:ext>
            </a:extLst>
          </p:cNvPr>
          <p:cNvSpPr>
            <a:spLocks noGrp="1"/>
          </p:cNvSpPr>
          <p:nvPr>
            <p:ph type="title"/>
          </p:nvPr>
        </p:nvSpPr>
        <p:spPr/>
        <p:txBody>
          <a:bodyPr/>
          <a:lstStyle/>
          <a:p>
            <a:r>
              <a:rPr kumimoji="1" lang="ja-JP" altLang="en-US" dirty="0"/>
              <a:t>押しつけ防災をしない</a:t>
            </a:r>
          </a:p>
        </p:txBody>
      </p:sp>
      <p:sp>
        <p:nvSpPr>
          <p:cNvPr id="3" name="コンテンツ プレースホルダー 2">
            <a:extLst>
              <a:ext uri="{FF2B5EF4-FFF2-40B4-BE49-F238E27FC236}">
                <a16:creationId xmlns:a16="http://schemas.microsoft.com/office/drawing/2014/main" id="{F29F9493-9423-42CA-B394-638F2DD3E15B}"/>
              </a:ext>
            </a:extLst>
          </p:cNvPr>
          <p:cNvSpPr>
            <a:spLocks noGrp="1"/>
          </p:cNvSpPr>
          <p:nvPr>
            <p:ph idx="1"/>
          </p:nvPr>
        </p:nvSpPr>
        <p:spPr>
          <a:xfrm>
            <a:off x="457200" y="908720"/>
            <a:ext cx="8579296" cy="5544616"/>
          </a:xfrm>
        </p:spPr>
        <p:txBody>
          <a:bodyPr/>
          <a:lstStyle/>
          <a:p>
            <a:r>
              <a:rPr kumimoji="1" lang="ja-JP" altLang="en-US" sz="2800" dirty="0"/>
              <a:t>防災活動を伝える者として「</a:t>
            </a:r>
            <a:r>
              <a:rPr kumimoji="1" lang="ja-JP" altLang="en-US" sz="2800" dirty="0">
                <a:solidFill>
                  <a:srgbClr val="FF0000"/>
                </a:solidFill>
              </a:rPr>
              <a:t>防災を押しつけないこと</a:t>
            </a:r>
            <a:r>
              <a:rPr kumimoji="1" lang="ja-JP" altLang="en-US" sz="2800" dirty="0"/>
              <a:t>」</a:t>
            </a:r>
          </a:p>
          <a:p>
            <a:r>
              <a:rPr kumimoji="1" lang="ja-JP" altLang="en-US" sz="2800" dirty="0">
                <a:solidFill>
                  <a:srgbClr val="A50021"/>
                </a:solidFill>
              </a:rPr>
              <a:t>できない人</a:t>
            </a:r>
            <a:r>
              <a:rPr kumimoji="1" lang="ja-JP" altLang="en-US" sz="2800" dirty="0"/>
              <a:t>に</a:t>
            </a:r>
            <a:r>
              <a:rPr kumimoji="1" lang="ja-JP" altLang="en-US" sz="2800" u="sng" dirty="0"/>
              <a:t>できるように指導するのではなく</a:t>
            </a:r>
          </a:p>
          <a:p>
            <a:r>
              <a:rPr kumimoji="1" lang="ja-JP" altLang="en-US" sz="2800" dirty="0"/>
              <a:t>その人が</a:t>
            </a:r>
            <a:r>
              <a:rPr kumimoji="1" lang="ja-JP" altLang="en-US" sz="2800" dirty="0">
                <a:solidFill>
                  <a:srgbClr val="FF0000"/>
                </a:solidFill>
              </a:rPr>
              <a:t>できることを出来る範囲でできるように</a:t>
            </a:r>
            <a:r>
              <a:rPr kumimoji="1" lang="ja-JP" altLang="en-US" sz="2800" dirty="0"/>
              <a:t>変更して伝えることが重要！</a:t>
            </a:r>
          </a:p>
          <a:p>
            <a:r>
              <a:rPr kumimoji="1" lang="ja-JP" altLang="en-US" sz="2800" dirty="0"/>
              <a:t>よくある間違いは、伝える側が専門用語やカタカナ語を連発し判った振りで多くを語る</a:t>
            </a:r>
          </a:p>
          <a:p>
            <a:r>
              <a:rPr kumimoji="1" lang="ja-JP" altLang="en-US" sz="2800" dirty="0"/>
              <a:t>語る本人すら曖昧な理解なら、聞き手は更に判らない</a:t>
            </a:r>
          </a:p>
          <a:p>
            <a:r>
              <a:rPr kumimoji="1" lang="ja-JP" altLang="en-US" sz="2800" dirty="0"/>
              <a:t>そのような人は、自分の知る知識から外れたことに答えらるだけの引き出しを持たず</a:t>
            </a:r>
          </a:p>
          <a:p>
            <a:r>
              <a:rPr kumimoji="1" lang="ja-JP" altLang="en-US" sz="2800" dirty="0"/>
              <a:t>データも持ち合わせていないので、自分の枠から外してこないというか、外せない！</a:t>
            </a:r>
          </a:p>
          <a:p>
            <a:endParaRPr kumimoji="1" lang="ja-JP" altLang="en-US" dirty="0"/>
          </a:p>
        </p:txBody>
      </p:sp>
      <p:sp>
        <p:nvSpPr>
          <p:cNvPr id="4" name="楕円 3">
            <a:extLst>
              <a:ext uri="{FF2B5EF4-FFF2-40B4-BE49-F238E27FC236}">
                <a16:creationId xmlns:a16="http://schemas.microsoft.com/office/drawing/2014/main" id="{23572609-0F57-4D5D-A294-9579090B018B}"/>
              </a:ext>
            </a:extLst>
          </p:cNvPr>
          <p:cNvSpPr/>
          <p:nvPr/>
        </p:nvSpPr>
        <p:spPr bwMode="auto">
          <a:xfrm>
            <a:off x="4572000" y="2420888"/>
            <a:ext cx="504056" cy="504056"/>
          </a:xfrm>
          <a:prstGeom prst="ellipse">
            <a:avLst/>
          </a:prstGeom>
          <a:solidFill>
            <a:srgbClr val="008000"/>
          </a:solidFill>
          <a:ln w="9525">
            <a:noFill/>
            <a:miter lim="800000"/>
            <a:headEnd/>
            <a:tailEnd/>
          </a:ln>
          <a:effectLst/>
        </p:spPr>
        <p:txBody>
          <a:bodyPr wrap="none" rtlCol="0" anchor="ctr"/>
          <a:lstStyle/>
          <a:p>
            <a:pPr algn="ctr"/>
            <a:endParaRPr kumimoji="1" lang="ja-JP" altLang="en-US" dirty="0"/>
          </a:p>
        </p:txBody>
      </p:sp>
      <p:sp>
        <p:nvSpPr>
          <p:cNvPr id="5" name="二等辺三角形 4">
            <a:extLst>
              <a:ext uri="{FF2B5EF4-FFF2-40B4-BE49-F238E27FC236}">
                <a16:creationId xmlns:a16="http://schemas.microsoft.com/office/drawing/2014/main" id="{182E97DB-E21F-499C-84D7-ADF655293276}"/>
              </a:ext>
            </a:extLst>
          </p:cNvPr>
          <p:cNvSpPr/>
          <p:nvPr/>
        </p:nvSpPr>
        <p:spPr bwMode="auto">
          <a:xfrm>
            <a:off x="5832172" y="2438916"/>
            <a:ext cx="576000" cy="468000"/>
          </a:xfrm>
          <a:prstGeom prst="triangle">
            <a:avLst/>
          </a:prstGeom>
          <a:solidFill>
            <a:srgbClr val="FF3300"/>
          </a:solidFill>
          <a:ln w="9525">
            <a:noFill/>
            <a:miter lim="800000"/>
            <a:headEnd/>
            <a:tailEnd/>
          </a:ln>
          <a:effectLst/>
        </p:spPr>
        <p:txBody>
          <a:bodyPr wrap="none" rtlCol="0" anchor="ctr"/>
          <a:lstStyle/>
          <a:p>
            <a:pPr algn="ctr"/>
            <a:endParaRPr kumimoji="1" lang="ja-JP" altLang="en-US"/>
          </a:p>
        </p:txBody>
      </p:sp>
      <p:sp>
        <p:nvSpPr>
          <p:cNvPr id="7" name="正方形/長方形 6">
            <a:extLst>
              <a:ext uri="{FF2B5EF4-FFF2-40B4-BE49-F238E27FC236}">
                <a16:creationId xmlns:a16="http://schemas.microsoft.com/office/drawing/2014/main" id="{CBD62015-A002-438A-BD90-11BBE9FCBE15}"/>
              </a:ext>
            </a:extLst>
          </p:cNvPr>
          <p:cNvSpPr/>
          <p:nvPr/>
        </p:nvSpPr>
        <p:spPr bwMode="auto">
          <a:xfrm>
            <a:off x="7164288" y="2420888"/>
            <a:ext cx="504056" cy="504056"/>
          </a:xfrm>
          <a:prstGeom prst="rect">
            <a:avLst/>
          </a:prstGeom>
          <a:solidFill>
            <a:srgbClr val="0000FF"/>
          </a:solidFill>
          <a:ln w="9525">
            <a:noFill/>
            <a:miter lim="800000"/>
            <a:headEnd/>
            <a:tailEnd/>
          </a:ln>
          <a:effectLst/>
        </p:spPr>
        <p:txBody>
          <a:bodyPr wrap="none" rtlCol="0" anchor="ctr"/>
          <a:lstStyle/>
          <a:p>
            <a:pPr algn="ctr"/>
            <a:endParaRPr kumimoji="1" lang="ja-JP" altLang="en-US"/>
          </a:p>
        </p:txBody>
      </p:sp>
      <p:sp>
        <p:nvSpPr>
          <p:cNvPr id="8" name="矢印: 右 7">
            <a:extLst>
              <a:ext uri="{FF2B5EF4-FFF2-40B4-BE49-F238E27FC236}">
                <a16:creationId xmlns:a16="http://schemas.microsoft.com/office/drawing/2014/main" id="{A295C26A-00AD-47A6-BA42-06CDCEF54C14}"/>
              </a:ext>
            </a:extLst>
          </p:cNvPr>
          <p:cNvSpPr/>
          <p:nvPr/>
        </p:nvSpPr>
        <p:spPr bwMode="auto">
          <a:xfrm>
            <a:off x="5238090" y="2537320"/>
            <a:ext cx="432048" cy="271192"/>
          </a:xfrm>
          <a:prstGeom prst="rightArrow">
            <a:avLst/>
          </a:prstGeom>
          <a:solidFill>
            <a:schemeClr val="tx1"/>
          </a:solidFill>
          <a:ln w="9525">
            <a:noFill/>
            <a:miter lim="800000"/>
            <a:headEnd/>
            <a:tailEnd/>
          </a:ln>
          <a:effectLst/>
        </p:spPr>
        <p:txBody>
          <a:bodyPr wrap="none" rtlCol="0" anchor="ctr"/>
          <a:lstStyle/>
          <a:p>
            <a:pPr algn="ctr"/>
            <a:endParaRPr kumimoji="1" lang="ja-JP" altLang="en-US"/>
          </a:p>
        </p:txBody>
      </p:sp>
      <p:sp>
        <p:nvSpPr>
          <p:cNvPr id="9" name="矢印: 右 8">
            <a:extLst>
              <a:ext uri="{FF2B5EF4-FFF2-40B4-BE49-F238E27FC236}">
                <a16:creationId xmlns:a16="http://schemas.microsoft.com/office/drawing/2014/main" id="{1B926E36-4CDE-45E1-807D-BB4444E68CA1}"/>
              </a:ext>
            </a:extLst>
          </p:cNvPr>
          <p:cNvSpPr/>
          <p:nvPr/>
        </p:nvSpPr>
        <p:spPr bwMode="auto">
          <a:xfrm>
            <a:off x="6549537" y="2537320"/>
            <a:ext cx="432048" cy="271192"/>
          </a:xfrm>
          <a:prstGeom prst="rightArrow">
            <a:avLst/>
          </a:prstGeom>
          <a:solidFill>
            <a:schemeClr val="tx1"/>
          </a:solidFill>
          <a:ln w="9525">
            <a:noFill/>
            <a:miter lim="800000"/>
            <a:headEnd/>
            <a:tailEnd/>
          </a:ln>
          <a:effectLst/>
        </p:spPr>
        <p:txBody>
          <a:bodyPr wrap="none" rtlCol="0" anchor="ctr"/>
          <a:lstStyle/>
          <a:p>
            <a:pPr algn="ctr"/>
            <a:endParaRPr kumimoji="1" lang="ja-JP" altLang="en-US"/>
          </a:p>
        </p:txBody>
      </p:sp>
      <p:sp>
        <p:nvSpPr>
          <p:cNvPr id="10" name="テキスト ボックス 9">
            <a:extLst>
              <a:ext uri="{FF2B5EF4-FFF2-40B4-BE49-F238E27FC236}">
                <a16:creationId xmlns:a16="http://schemas.microsoft.com/office/drawing/2014/main" id="{B911DB97-43C8-4F92-8C6F-06DECE921B54}"/>
              </a:ext>
            </a:extLst>
          </p:cNvPr>
          <p:cNvSpPr txBox="1"/>
          <p:nvPr/>
        </p:nvSpPr>
        <p:spPr>
          <a:xfrm>
            <a:off x="5672890" y="3315952"/>
            <a:ext cx="3486852" cy="523220"/>
          </a:xfrm>
          <a:prstGeom prst="rect">
            <a:avLst/>
          </a:prstGeom>
          <a:noFill/>
        </p:spPr>
        <p:txBody>
          <a:bodyPr wrap="none" rtlCol="0">
            <a:spAutoFit/>
          </a:bodyPr>
          <a:lstStyle/>
          <a:p>
            <a:r>
              <a:rPr kumimoji="1" lang="ja-JP" altLang="en-US" sz="1400" dirty="0">
                <a:solidFill>
                  <a:srgbClr val="FF0000"/>
                </a:solidFill>
                <a:latin typeface="AR P悠々ゴシック体E" panose="040B0900000000000000" pitchFamily="50" charset="-128"/>
                <a:ea typeface="AR P悠々ゴシック体E" panose="040B0900000000000000" pitchFamily="50" charset="-128"/>
              </a:rPr>
              <a:t>ロックダウン、クラスター、オーバーシュート</a:t>
            </a:r>
          </a:p>
          <a:p>
            <a:r>
              <a:rPr kumimoji="1" lang="ja-JP" altLang="en-US" sz="1400" dirty="0">
                <a:solidFill>
                  <a:srgbClr val="FF0000"/>
                </a:solidFill>
                <a:latin typeface="AR P悠々ゴシック体E" panose="040B0900000000000000" pitchFamily="50" charset="-128"/>
                <a:ea typeface="AR P悠々ゴシック体E" panose="040B0900000000000000" pitchFamily="50" charset="-128"/>
              </a:rPr>
              <a:t> ソーシャル・ディスタンス、ロードマップ</a:t>
            </a:r>
          </a:p>
        </p:txBody>
      </p:sp>
      <p:sp>
        <p:nvSpPr>
          <p:cNvPr id="11" name="爆発: 14 pt 10">
            <a:extLst>
              <a:ext uri="{FF2B5EF4-FFF2-40B4-BE49-F238E27FC236}">
                <a16:creationId xmlns:a16="http://schemas.microsoft.com/office/drawing/2014/main" id="{DB94AFDE-47AE-4EFF-977F-C4B2BD044026}"/>
              </a:ext>
            </a:extLst>
          </p:cNvPr>
          <p:cNvSpPr/>
          <p:nvPr/>
        </p:nvSpPr>
        <p:spPr bwMode="auto">
          <a:xfrm>
            <a:off x="457200" y="188640"/>
            <a:ext cx="8507288" cy="6552728"/>
          </a:xfrm>
          <a:prstGeom prst="irregularSeal2">
            <a:avLst/>
          </a:prstGeom>
          <a:solidFill>
            <a:srgbClr val="FFFF00"/>
          </a:solidFill>
          <a:ln w="9525">
            <a:noFill/>
            <a:miter lim="800000"/>
            <a:headEnd/>
            <a:tailEnd/>
          </a:ln>
          <a:effectLst/>
        </p:spPr>
        <p:txBody>
          <a:bodyPr wrap="none" rtlCol="0" anchor="ctr"/>
          <a:lstStyle/>
          <a:p>
            <a:pPr algn="ctr"/>
            <a:r>
              <a:rPr kumimoji="1" lang="ja-JP" altLang="en-US" sz="4800" dirty="0">
                <a:solidFill>
                  <a:srgbClr val="FF0000"/>
                </a:solidFill>
                <a:latin typeface="AR P悠々ゴシック体E" panose="040B0900000000000000" pitchFamily="50" charset="-128"/>
                <a:ea typeface="AR P悠々ゴシック体E" panose="040B0900000000000000" pitchFamily="50" charset="-128"/>
              </a:rPr>
              <a:t>判りやすく</a:t>
            </a:r>
            <a:endParaRPr kumimoji="1" lang="en-US" altLang="ja-JP" sz="4800" dirty="0">
              <a:solidFill>
                <a:srgbClr val="FF0000"/>
              </a:solidFill>
              <a:latin typeface="AR P悠々ゴシック体E" panose="040B0900000000000000" pitchFamily="50" charset="-128"/>
              <a:ea typeface="AR P悠々ゴシック体E" panose="040B0900000000000000" pitchFamily="50" charset="-128"/>
            </a:endParaRPr>
          </a:p>
          <a:p>
            <a:pPr algn="ctr"/>
            <a:r>
              <a:rPr kumimoji="1" lang="ja-JP" altLang="en-US" sz="4800" dirty="0">
                <a:solidFill>
                  <a:srgbClr val="FF0000"/>
                </a:solidFill>
                <a:latin typeface="AR P悠々ゴシック体E" panose="040B0900000000000000" pitchFamily="50" charset="-128"/>
                <a:ea typeface="AR P悠々ゴシック体E" panose="040B0900000000000000" pitchFamily="50" charset="-128"/>
              </a:rPr>
              <a:t>伝えること！</a:t>
            </a:r>
          </a:p>
          <a:p>
            <a:pPr algn="ctr"/>
            <a:r>
              <a:rPr kumimoji="1" lang="ja-JP" altLang="en-US" sz="4800" dirty="0">
                <a:solidFill>
                  <a:srgbClr val="FF0000"/>
                </a:solidFill>
                <a:latin typeface="AR P悠々ゴシック体E" panose="040B0900000000000000" pitchFamily="50" charset="-128"/>
                <a:ea typeface="AR P悠々ゴシック体E" panose="040B0900000000000000" pitchFamily="50" charset="-128"/>
              </a:rPr>
              <a:t>これが重要</a:t>
            </a:r>
          </a:p>
        </p:txBody>
      </p:sp>
    </p:spTree>
    <p:extLst>
      <p:ext uri="{BB962C8B-B14F-4D97-AF65-F5344CB8AC3E}">
        <p14:creationId xmlns:p14="http://schemas.microsoft.com/office/powerpoint/2010/main" val="1497396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par>
                          <p:cTn id="18" fill="hold">
                            <p:stCondLst>
                              <p:cond delay="500"/>
                            </p:stCondLst>
                            <p:childTnLst>
                              <p:par>
                                <p:cTn id="19" presetID="2" presetClass="entr" presetSubtype="8"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0-#ppt_w/2"/>
                                          </p:val>
                                        </p:tav>
                                        <p:tav tm="100000">
                                          <p:val>
                                            <p:strVal val="#ppt_x"/>
                                          </p:val>
                                        </p:tav>
                                      </p:tavLst>
                                    </p:anim>
                                    <p:anim calcmode="lin" valueType="num">
                                      <p:cBhvr additive="base">
                                        <p:cTn id="22" dur="500" fill="hold"/>
                                        <p:tgtEl>
                                          <p:spTgt spid="4"/>
                                        </p:tgtEl>
                                        <p:attrNameLst>
                                          <p:attrName>ppt_y</p:attrName>
                                        </p:attrNameLst>
                                      </p:cBhvr>
                                      <p:tavLst>
                                        <p:tav tm="0">
                                          <p:val>
                                            <p:strVal val="#ppt_y"/>
                                          </p:val>
                                        </p:tav>
                                        <p:tav tm="100000">
                                          <p:val>
                                            <p:strVal val="#ppt_y"/>
                                          </p:val>
                                        </p:tav>
                                      </p:tavLst>
                                    </p:anim>
                                  </p:childTnLst>
                                </p:cTn>
                              </p:par>
                            </p:childTnLst>
                          </p:cTn>
                        </p:par>
                        <p:par>
                          <p:cTn id="23" fill="hold">
                            <p:stCondLst>
                              <p:cond delay="1000"/>
                            </p:stCondLst>
                            <p:childTnLst>
                              <p:par>
                                <p:cTn id="24" presetID="2" presetClass="entr" presetSubtype="8"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0-#ppt_w/2"/>
                                          </p:val>
                                        </p:tav>
                                        <p:tav tm="100000">
                                          <p:val>
                                            <p:strVal val="#ppt_x"/>
                                          </p:val>
                                        </p:tav>
                                      </p:tavLst>
                                    </p:anim>
                                    <p:anim calcmode="lin" valueType="num">
                                      <p:cBhvr additive="base">
                                        <p:cTn id="27" dur="500" fill="hold"/>
                                        <p:tgtEl>
                                          <p:spTgt spid="8"/>
                                        </p:tgtEl>
                                        <p:attrNameLst>
                                          <p:attrName>ppt_y</p:attrName>
                                        </p:attrNameLst>
                                      </p:cBhvr>
                                      <p:tavLst>
                                        <p:tav tm="0">
                                          <p:val>
                                            <p:strVal val="#ppt_y"/>
                                          </p:val>
                                        </p:tav>
                                        <p:tav tm="100000">
                                          <p:val>
                                            <p:strVal val="#ppt_y"/>
                                          </p:val>
                                        </p:tav>
                                      </p:tavLst>
                                    </p:anim>
                                  </p:childTnLst>
                                </p:cTn>
                              </p:par>
                            </p:childTnLst>
                          </p:cTn>
                        </p:par>
                        <p:par>
                          <p:cTn id="28" fill="hold">
                            <p:stCondLst>
                              <p:cond delay="1500"/>
                            </p:stCondLst>
                            <p:childTnLst>
                              <p:par>
                                <p:cTn id="29" presetID="2" presetClass="entr" presetSubtype="8"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0-#ppt_w/2"/>
                                          </p:val>
                                        </p:tav>
                                        <p:tav tm="100000">
                                          <p:val>
                                            <p:strVal val="#ppt_x"/>
                                          </p:val>
                                        </p:tav>
                                      </p:tavLst>
                                    </p:anim>
                                    <p:anim calcmode="lin" valueType="num">
                                      <p:cBhvr additive="base">
                                        <p:cTn id="32" dur="500" fill="hold"/>
                                        <p:tgtEl>
                                          <p:spTgt spid="5"/>
                                        </p:tgtEl>
                                        <p:attrNameLst>
                                          <p:attrName>ppt_y</p:attrName>
                                        </p:attrNameLst>
                                      </p:cBhvr>
                                      <p:tavLst>
                                        <p:tav tm="0">
                                          <p:val>
                                            <p:strVal val="#ppt_y"/>
                                          </p:val>
                                        </p:tav>
                                        <p:tav tm="100000">
                                          <p:val>
                                            <p:strVal val="#ppt_y"/>
                                          </p:val>
                                        </p:tav>
                                      </p:tavLst>
                                    </p:anim>
                                  </p:childTnLst>
                                </p:cTn>
                              </p:par>
                            </p:childTnLst>
                          </p:cTn>
                        </p:par>
                        <p:par>
                          <p:cTn id="33" fill="hold">
                            <p:stCondLst>
                              <p:cond delay="2000"/>
                            </p:stCondLst>
                            <p:childTnLst>
                              <p:par>
                                <p:cTn id="34" presetID="2" presetClass="entr" presetSubtype="8"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0-#ppt_w/2"/>
                                          </p:val>
                                        </p:tav>
                                        <p:tav tm="100000">
                                          <p:val>
                                            <p:strVal val="#ppt_x"/>
                                          </p:val>
                                        </p:tav>
                                      </p:tavLst>
                                    </p:anim>
                                    <p:anim calcmode="lin" valueType="num">
                                      <p:cBhvr additive="base">
                                        <p:cTn id="37" dur="500" fill="hold"/>
                                        <p:tgtEl>
                                          <p:spTgt spid="9"/>
                                        </p:tgtEl>
                                        <p:attrNameLst>
                                          <p:attrName>ppt_y</p:attrName>
                                        </p:attrNameLst>
                                      </p:cBhvr>
                                      <p:tavLst>
                                        <p:tav tm="0">
                                          <p:val>
                                            <p:strVal val="#ppt_y"/>
                                          </p:val>
                                        </p:tav>
                                        <p:tav tm="100000">
                                          <p:val>
                                            <p:strVal val="#ppt_y"/>
                                          </p:val>
                                        </p:tav>
                                      </p:tavLst>
                                    </p:anim>
                                  </p:childTnLst>
                                </p:cTn>
                              </p:par>
                            </p:childTnLst>
                          </p:cTn>
                        </p:par>
                        <p:par>
                          <p:cTn id="38" fill="hold">
                            <p:stCondLst>
                              <p:cond delay="2500"/>
                            </p:stCondLst>
                            <p:childTnLst>
                              <p:par>
                                <p:cTn id="39" presetID="2" presetClass="entr" presetSubtype="8"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500" fill="hold"/>
                                        <p:tgtEl>
                                          <p:spTgt spid="7"/>
                                        </p:tgtEl>
                                        <p:attrNameLst>
                                          <p:attrName>ppt_x</p:attrName>
                                        </p:attrNameLst>
                                      </p:cBhvr>
                                      <p:tavLst>
                                        <p:tav tm="0">
                                          <p:val>
                                            <p:strVal val="0-#ppt_w/2"/>
                                          </p:val>
                                        </p:tav>
                                        <p:tav tm="100000">
                                          <p:val>
                                            <p:strVal val="#ppt_x"/>
                                          </p:val>
                                        </p:tav>
                                      </p:tavLst>
                                    </p:anim>
                                    <p:anim calcmode="lin" valueType="num">
                                      <p:cBhvr additive="base">
                                        <p:cTn id="4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3" end="3"/>
                                            </p:txEl>
                                          </p:spTgt>
                                        </p:tgtEl>
                                        <p:attrNameLst>
                                          <p:attrName>style.visibility</p:attrName>
                                        </p:attrNameLst>
                                      </p:cBhvr>
                                      <p:to>
                                        <p:strVal val="visible"/>
                                      </p:to>
                                    </p:set>
                                    <p:animEffect transition="in" filter="fade">
                                      <p:cBhvr>
                                        <p:cTn id="47" dur="500"/>
                                        <p:tgtEl>
                                          <p:spTgt spid="3">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3"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additive="base">
                                        <p:cTn id="52" dur="500" fill="hold"/>
                                        <p:tgtEl>
                                          <p:spTgt spid="10"/>
                                        </p:tgtEl>
                                        <p:attrNameLst>
                                          <p:attrName>ppt_x</p:attrName>
                                        </p:attrNameLst>
                                      </p:cBhvr>
                                      <p:tavLst>
                                        <p:tav tm="0">
                                          <p:val>
                                            <p:strVal val="1+#ppt_w/2"/>
                                          </p:val>
                                        </p:tav>
                                        <p:tav tm="100000">
                                          <p:val>
                                            <p:strVal val="#ppt_x"/>
                                          </p:val>
                                        </p:tav>
                                      </p:tavLst>
                                    </p:anim>
                                    <p:anim calcmode="lin" valueType="num">
                                      <p:cBhvr additive="base">
                                        <p:cTn id="53"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3">
                                            <p:txEl>
                                              <p:pRg st="4" end="4"/>
                                            </p:txEl>
                                          </p:spTgt>
                                        </p:tgtEl>
                                        <p:attrNameLst>
                                          <p:attrName>style.visibility</p:attrName>
                                        </p:attrNameLst>
                                      </p:cBhvr>
                                      <p:to>
                                        <p:strVal val="visible"/>
                                      </p:to>
                                    </p:set>
                                    <p:animEffect transition="in" filter="fade">
                                      <p:cBhvr>
                                        <p:cTn id="58" dur="500"/>
                                        <p:tgtEl>
                                          <p:spTgt spid="3">
                                            <p:txEl>
                                              <p:pRg st="4" end="4"/>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3">
                                            <p:txEl>
                                              <p:pRg st="5" end="5"/>
                                            </p:txEl>
                                          </p:spTgt>
                                        </p:tgtEl>
                                        <p:attrNameLst>
                                          <p:attrName>style.visibility</p:attrName>
                                        </p:attrNameLst>
                                      </p:cBhvr>
                                      <p:to>
                                        <p:strVal val="visible"/>
                                      </p:to>
                                    </p:set>
                                    <p:animEffect transition="in" filter="fade">
                                      <p:cBhvr>
                                        <p:cTn id="63" dur="500"/>
                                        <p:tgtEl>
                                          <p:spTgt spid="3">
                                            <p:txEl>
                                              <p:pRg st="5" end="5"/>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3">
                                            <p:txEl>
                                              <p:pRg st="6" end="6"/>
                                            </p:txEl>
                                          </p:spTgt>
                                        </p:tgtEl>
                                        <p:attrNameLst>
                                          <p:attrName>style.visibility</p:attrName>
                                        </p:attrNameLst>
                                      </p:cBhvr>
                                      <p:to>
                                        <p:strVal val="visible"/>
                                      </p:to>
                                    </p:set>
                                    <p:animEffect transition="in" filter="fade">
                                      <p:cBhvr>
                                        <p:cTn id="68" dur="500"/>
                                        <p:tgtEl>
                                          <p:spTgt spid="3">
                                            <p:txEl>
                                              <p:pRg st="6" end="6"/>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31" presetClass="entr" presetSubtype="0" fill="hold" grpId="0" nodeType="clickEffect">
                                  <p:stCondLst>
                                    <p:cond delay="0"/>
                                  </p:stCondLst>
                                  <p:childTnLst>
                                    <p:set>
                                      <p:cBhvr>
                                        <p:cTn id="72" dur="1" fill="hold">
                                          <p:stCondLst>
                                            <p:cond delay="0"/>
                                          </p:stCondLst>
                                        </p:cTn>
                                        <p:tgtEl>
                                          <p:spTgt spid="11"/>
                                        </p:tgtEl>
                                        <p:attrNameLst>
                                          <p:attrName>style.visibility</p:attrName>
                                        </p:attrNameLst>
                                      </p:cBhvr>
                                      <p:to>
                                        <p:strVal val="visible"/>
                                      </p:to>
                                    </p:set>
                                    <p:anim calcmode="lin" valueType="num">
                                      <p:cBhvr>
                                        <p:cTn id="73" dur="1000" fill="hold"/>
                                        <p:tgtEl>
                                          <p:spTgt spid="11"/>
                                        </p:tgtEl>
                                        <p:attrNameLst>
                                          <p:attrName>ppt_w</p:attrName>
                                        </p:attrNameLst>
                                      </p:cBhvr>
                                      <p:tavLst>
                                        <p:tav tm="0">
                                          <p:val>
                                            <p:fltVal val="0"/>
                                          </p:val>
                                        </p:tav>
                                        <p:tav tm="100000">
                                          <p:val>
                                            <p:strVal val="#ppt_w"/>
                                          </p:val>
                                        </p:tav>
                                      </p:tavLst>
                                    </p:anim>
                                    <p:anim calcmode="lin" valueType="num">
                                      <p:cBhvr>
                                        <p:cTn id="74" dur="1000" fill="hold"/>
                                        <p:tgtEl>
                                          <p:spTgt spid="11"/>
                                        </p:tgtEl>
                                        <p:attrNameLst>
                                          <p:attrName>ppt_h</p:attrName>
                                        </p:attrNameLst>
                                      </p:cBhvr>
                                      <p:tavLst>
                                        <p:tav tm="0">
                                          <p:val>
                                            <p:fltVal val="0"/>
                                          </p:val>
                                        </p:tav>
                                        <p:tav tm="100000">
                                          <p:val>
                                            <p:strVal val="#ppt_h"/>
                                          </p:val>
                                        </p:tav>
                                      </p:tavLst>
                                    </p:anim>
                                    <p:anim calcmode="lin" valueType="num">
                                      <p:cBhvr>
                                        <p:cTn id="75" dur="1000" fill="hold"/>
                                        <p:tgtEl>
                                          <p:spTgt spid="11"/>
                                        </p:tgtEl>
                                        <p:attrNameLst>
                                          <p:attrName>style.rotation</p:attrName>
                                        </p:attrNameLst>
                                      </p:cBhvr>
                                      <p:tavLst>
                                        <p:tav tm="0">
                                          <p:val>
                                            <p:fltVal val="90"/>
                                          </p:val>
                                        </p:tav>
                                        <p:tav tm="100000">
                                          <p:val>
                                            <p:fltVal val="0"/>
                                          </p:val>
                                        </p:tav>
                                      </p:tavLst>
                                    </p:anim>
                                    <p:animEffect transition="in" filter="fade">
                                      <p:cBhvr>
                                        <p:cTn id="7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P spid="9" grpId="0" animBg="1"/>
      <p:bldP spid="10" grpId="0"/>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008000"/>
          </a:solidFill>
          <a:ln w="9525">
            <a:noFill/>
            <a:miter lim="800000"/>
            <a:headEnd/>
            <a:tailEnd/>
          </a:ln>
          <a:effectLst/>
        </p:spPr>
        <p:txBody>
          <a:bodyPr wrap="none" anchor="ctr"/>
          <a:lstStyle/>
          <a:p>
            <a:pPr algn="ctr"/>
            <a:endParaRPr lang="en-US" altLang="ja-JP" sz="4000" dirty="0">
              <a:solidFill>
                <a:srgbClr val="FFFF00"/>
              </a:solidFill>
              <a:latin typeface="Arial Black" panose="020B0A04020102020204" pitchFamily="34" charset="0"/>
            </a:endParaRPr>
          </a:p>
        </p:txBody>
      </p:sp>
      <p:sp>
        <p:nvSpPr>
          <p:cNvPr id="2" name="テキスト ボックス 1">
            <a:extLst>
              <a:ext uri="{FF2B5EF4-FFF2-40B4-BE49-F238E27FC236}">
                <a16:creationId xmlns:a16="http://schemas.microsoft.com/office/drawing/2014/main" id="{B80C2A1A-5C74-46BD-8D1C-B21799BDEC08}"/>
              </a:ext>
            </a:extLst>
          </p:cNvPr>
          <p:cNvSpPr txBox="1"/>
          <p:nvPr/>
        </p:nvSpPr>
        <p:spPr>
          <a:xfrm>
            <a:off x="2188175" y="5735243"/>
            <a:ext cx="4714752" cy="1015663"/>
          </a:xfrm>
          <a:prstGeom prst="rect">
            <a:avLst/>
          </a:prstGeom>
          <a:noFill/>
        </p:spPr>
        <p:txBody>
          <a:bodyPr wrap="none" rtlCol="0">
            <a:spAutoFit/>
          </a:bodyPr>
          <a:lstStyle/>
          <a:p>
            <a:pPr algn="ctr"/>
            <a:r>
              <a:rPr kumimoji="1" lang="en-US" altLang="ja-JP" sz="6000" b="1" dirty="0" err="1">
                <a:solidFill>
                  <a:srgbClr val="FFFF00"/>
                </a:solidFill>
              </a:rPr>
              <a:t>bo-sai.tokyo</a:t>
            </a:r>
            <a:endParaRPr kumimoji="1" lang="ja-JP" altLang="en-US" sz="6000" dirty="0">
              <a:solidFill>
                <a:srgbClr val="FFFF00"/>
              </a:solidFill>
            </a:endParaRPr>
          </a:p>
        </p:txBody>
      </p:sp>
      <p:pic>
        <p:nvPicPr>
          <p:cNvPr id="5" name="図 4" descr="四角形&#10;&#10;自動的に生成された説明">
            <a:extLst>
              <a:ext uri="{FF2B5EF4-FFF2-40B4-BE49-F238E27FC236}">
                <a16:creationId xmlns:a16="http://schemas.microsoft.com/office/drawing/2014/main" id="{B88688AA-3CEC-4741-80B1-C97A4DA868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3274" y="4797152"/>
            <a:ext cx="6915150" cy="1714500"/>
          </a:xfrm>
          <a:prstGeom prst="rect">
            <a:avLst/>
          </a:prstGeom>
        </p:spPr>
      </p:pic>
      <p:sp>
        <p:nvSpPr>
          <p:cNvPr id="8" name="テキスト ボックス 7">
            <a:extLst>
              <a:ext uri="{FF2B5EF4-FFF2-40B4-BE49-F238E27FC236}">
                <a16:creationId xmlns:a16="http://schemas.microsoft.com/office/drawing/2014/main" id="{BBD22208-FD4C-49AB-926F-D54FA41390C2}"/>
              </a:ext>
            </a:extLst>
          </p:cNvPr>
          <p:cNvSpPr txBox="1"/>
          <p:nvPr/>
        </p:nvSpPr>
        <p:spPr>
          <a:xfrm>
            <a:off x="1041226" y="4797152"/>
            <a:ext cx="5593198" cy="830997"/>
          </a:xfrm>
          <a:prstGeom prst="rect">
            <a:avLst/>
          </a:prstGeom>
          <a:noFill/>
        </p:spPr>
        <p:txBody>
          <a:bodyPr wrap="square" rtlCol="0">
            <a:spAutoFit/>
          </a:bodyPr>
          <a:lstStyle/>
          <a:p>
            <a:pPr algn="ctr"/>
            <a:r>
              <a:rPr kumimoji="1" lang="ja-JP" altLang="en-US" sz="4800" b="1" dirty="0"/>
              <a:t>地域防災研究所</a:t>
            </a:r>
            <a:endParaRPr kumimoji="1" lang="ja-JP" altLang="en-US" sz="4800" dirty="0">
              <a:solidFill>
                <a:srgbClr val="FFFF00"/>
              </a:solidFill>
            </a:endParaRPr>
          </a:p>
        </p:txBody>
      </p:sp>
      <p:pic>
        <p:nvPicPr>
          <p:cNvPr id="7" name="図 6" descr="QR コード&#10;&#10;自動的に生成された説明">
            <a:extLst>
              <a:ext uri="{FF2B5EF4-FFF2-40B4-BE49-F238E27FC236}">
                <a16:creationId xmlns:a16="http://schemas.microsoft.com/office/drawing/2014/main" id="{37AA2AC9-6101-4B8E-B612-B8E7883F12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2148" y="538833"/>
            <a:ext cx="4119703" cy="4119703"/>
          </a:xfrm>
          <a:prstGeom prst="rect">
            <a:avLst/>
          </a:prstGeom>
        </p:spPr>
      </p:pic>
    </p:spTree>
    <p:extLst>
      <p:ext uri="{BB962C8B-B14F-4D97-AF65-F5344CB8AC3E}">
        <p14:creationId xmlns:p14="http://schemas.microsoft.com/office/powerpoint/2010/main" val="39996115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9590CEC5-5683-459C-8B19-70864DFFCFFF}"/>
              </a:ext>
            </a:extLst>
          </p:cNvPr>
          <p:cNvSpPr>
            <a:spLocks noGrp="1"/>
          </p:cNvSpPr>
          <p:nvPr>
            <p:ph idx="1"/>
          </p:nvPr>
        </p:nvSpPr>
        <p:spPr>
          <a:xfrm>
            <a:off x="457200" y="908720"/>
            <a:ext cx="8507288" cy="5217443"/>
          </a:xfrm>
        </p:spPr>
        <p:txBody>
          <a:bodyPr/>
          <a:lstStyle/>
          <a:p>
            <a:r>
              <a:rPr kumimoji="1" lang="ja-JP" altLang="en-US" sz="2800" dirty="0"/>
              <a:t>最新の高性能パソコンに</a:t>
            </a:r>
          </a:p>
          <a:p>
            <a:r>
              <a:rPr kumimoji="1" lang="ja-JP" altLang="en-US" sz="2800" dirty="0"/>
              <a:t>アプリ・ソフトも、データも入れずに</a:t>
            </a:r>
          </a:p>
          <a:p>
            <a:r>
              <a:rPr kumimoji="1" lang="ja-JP" altLang="en-US" sz="2800" dirty="0"/>
              <a:t>高度な処理と結果を望むのと同じ</a:t>
            </a:r>
          </a:p>
          <a:p>
            <a:r>
              <a:rPr kumimoji="1" lang="ja-JP" altLang="en-US" sz="2800" dirty="0"/>
              <a:t>懇切丁寧に手を抜かず時間を掛けて</a:t>
            </a:r>
            <a:r>
              <a:rPr kumimoji="1" lang="ja-JP" altLang="en-US" sz="2800" dirty="0">
                <a:solidFill>
                  <a:srgbClr val="FF0000"/>
                </a:solidFill>
              </a:rPr>
              <a:t>伝える</a:t>
            </a:r>
          </a:p>
          <a:p>
            <a:r>
              <a:rPr kumimoji="1" lang="ja-JP" altLang="en-US" sz="2800" dirty="0"/>
              <a:t>これが</a:t>
            </a:r>
            <a:r>
              <a:rPr kumimoji="1" lang="ja-JP" altLang="en-US" sz="2800" dirty="0">
                <a:solidFill>
                  <a:srgbClr val="FF0000"/>
                </a:solidFill>
              </a:rPr>
              <a:t>地域防災</a:t>
            </a:r>
            <a:r>
              <a:rPr kumimoji="1" lang="ja-JP" altLang="en-US" sz="2800" dirty="0"/>
              <a:t>であり、</a:t>
            </a:r>
            <a:r>
              <a:rPr kumimoji="1" lang="ja-JP" altLang="en-US" sz="2800" dirty="0">
                <a:solidFill>
                  <a:srgbClr val="FF0000"/>
                </a:solidFill>
              </a:rPr>
              <a:t>家庭防災・生活防災</a:t>
            </a:r>
            <a:r>
              <a:rPr kumimoji="1" lang="ja-JP" altLang="en-US" sz="2800" dirty="0"/>
              <a:t>！</a:t>
            </a:r>
          </a:p>
          <a:p>
            <a:r>
              <a:rPr kumimoji="1" lang="ja-JP" altLang="en-US" sz="2800" dirty="0">
                <a:solidFill>
                  <a:srgbClr val="7030A0"/>
                </a:solidFill>
              </a:rPr>
              <a:t>災害の恐ろしいイメージ</a:t>
            </a:r>
            <a:r>
              <a:rPr kumimoji="1" lang="ja-JP" altLang="en-US" sz="2800" dirty="0"/>
              <a:t>から教えても人は逃げるだけ</a:t>
            </a:r>
          </a:p>
          <a:p>
            <a:r>
              <a:rPr kumimoji="1" lang="ja-JP" altLang="en-US" sz="2800" dirty="0"/>
              <a:t>その人の「</a:t>
            </a:r>
            <a:r>
              <a:rPr kumimoji="1" lang="ja-JP" altLang="en-US" sz="2800" dirty="0">
                <a:solidFill>
                  <a:srgbClr val="FF0000"/>
                </a:solidFill>
                <a:highlight>
                  <a:srgbClr val="FFFF00"/>
                </a:highlight>
              </a:rPr>
              <a:t>できることを出来る範囲で一緒に</a:t>
            </a:r>
            <a:r>
              <a:rPr lang="ja-JP" altLang="en-US" sz="2800" dirty="0">
                <a:solidFill>
                  <a:srgbClr val="FF0000"/>
                </a:solidFill>
                <a:highlight>
                  <a:srgbClr val="FFFF00"/>
                </a:highlight>
              </a:rPr>
              <a:t>やる！</a:t>
            </a:r>
            <a:r>
              <a:rPr lang="ja-JP" altLang="en-US" sz="2800" dirty="0"/>
              <a:t>」</a:t>
            </a:r>
            <a:endParaRPr kumimoji="1" lang="ja-JP" altLang="en-US" sz="2800" dirty="0"/>
          </a:p>
          <a:p>
            <a:r>
              <a:rPr kumimoji="1" lang="ja-JP" altLang="en-US" sz="2800" dirty="0"/>
              <a:t>「</a:t>
            </a:r>
            <a:r>
              <a:rPr kumimoji="1" lang="ja-JP" altLang="en-US" sz="2800" dirty="0">
                <a:solidFill>
                  <a:srgbClr val="FF0000"/>
                </a:solidFill>
              </a:rPr>
              <a:t>防災活動って楽しいな</a:t>
            </a:r>
            <a:r>
              <a:rPr kumimoji="1" lang="ja-JP" altLang="en-US" sz="2800" dirty="0"/>
              <a:t>」と思わせることが重要</a:t>
            </a:r>
          </a:p>
          <a:p>
            <a:r>
              <a:rPr kumimoji="1" lang="ja-JP" altLang="en-US" sz="2800" dirty="0"/>
              <a:t>そうすれば、多くの人は防災活動に歩み始める</a:t>
            </a:r>
          </a:p>
          <a:p>
            <a:r>
              <a:rPr kumimoji="1" lang="ja-JP" altLang="en-US" sz="2800" dirty="0"/>
              <a:t>そこには「</a:t>
            </a:r>
            <a:r>
              <a:rPr kumimoji="1" lang="ja-JP" altLang="en-US" sz="2800" dirty="0">
                <a:solidFill>
                  <a:srgbClr val="FF0000"/>
                </a:solidFill>
              </a:rPr>
              <a:t>守るべきものの存在が明確化する</a:t>
            </a:r>
            <a:r>
              <a:rPr kumimoji="1" lang="ja-JP" altLang="en-US" sz="2800" dirty="0"/>
              <a:t>」</a:t>
            </a:r>
          </a:p>
        </p:txBody>
      </p:sp>
      <p:sp>
        <p:nvSpPr>
          <p:cNvPr id="2" name="タイトル 1">
            <a:extLst>
              <a:ext uri="{FF2B5EF4-FFF2-40B4-BE49-F238E27FC236}">
                <a16:creationId xmlns:a16="http://schemas.microsoft.com/office/drawing/2014/main" id="{0E35372D-D67E-4719-A560-A3E0B4707ADA}"/>
              </a:ext>
            </a:extLst>
          </p:cNvPr>
          <p:cNvSpPr>
            <a:spLocks noGrp="1"/>
          </p:cNvSpPr>
          <p:nvPr>
            <p:ph type="title"/>
          </p:nvPr>
        </p:nvSpPr>
        <p:spPr/>
        <p:txBody>
          <a:bodyPr/>
          <a:lstStyle/>
          <a:p>
            <a:r>
              <a:rPr kumimoji="1" lang="ja-JP" altLang="en-US" dirty="0"/>
              <a:t>例えば</a:t>
            </a:r>
          </a:p>
        </p:txBody>
      </p:sp>
      <p:pic>
        <p:nvPicPr>
          <p:cNvPr id="7" name="図 6">
            <a:extLst>
              <a:ext uri="{FF2B5EF4-FFF2-40B4-BE49-F238E27FC236}">
                <a16:creationId xmlns:a16="http://schemas.microsoft.com/office/drawing/2014/main" id="{A3D3F701-A89D-4ACE-9DA5-02CCAE7BE6A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933728" y="116632"/>
            <a:ext cx="3072341" cy="2304255"/>
          </a:xfrm>
          <a:prstGeom prst="rect">
            <a:avLst/>
          </a:prstGeom>
        </p:spPr>
      </p:pic>
      <p:pic>
        <p:nvPicPr>
          <p:cNvPr id="5" name="図 4" descr="おもちゃ, 人形, レゴ, 部屋 が含まれている画像&#10;&#10;自動的に生成された説明">
            <a:extLst>
              <a:ext uri="{FF2B5EF4-FFF2-40B4-BE49-F238E27FC236}">
                <a16:creationId xmlns:a16="http://schemas.microsoft.com/office/drawing/2014/main" id="{68020D2C-7D43-4C86-95AD-6A069A4EA3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9313" y="128573"/>
            <a:ext cx="1602427" cy="1772816"/>
          </a:xfrm>
          <a:prstGeom prst="rect">
            <a:avLst/>
          </a:prstGeom>
        </p:spPr>
      </p:pic>
      <p:pic>
        <p:nvPicPr>
          <p:cNvPr id="8" name="図 7" descr="おもちゃ, 人形, レゴ, 時計 が含まれている画像&#10;&#10;自動的に生成された説明">
            <a:extLst>
              <a:ext uri="{FF2B5EF4-FFF2-40B4-BE49-F238E27FC236}">
                <a16:creationId xmlns:a16="http://schemas.microsoft.com/office/drawing/2014/main" id="{41F8AA61-9B1B-47CD-935A-DFBE5C3F6C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2160" y="815083"/>
            <a:ext cx="1762599" cy="1762599"/>
          </a:xfrm>
          <a:prstGeom prst="rect">
            <a:avLst/>
          </a:prstGeom>
        </p:spPr>
      </p:pic>
      <p:pic>
        <p:nvPicPr>
          <p:cNvPr id="10" name="図 9" descr="おもちゃ, 部屋 が含まれている画像&#10;&#10;自動的に生成された説明">
            <a:extLst>
              <a:ext uri="{FF2B5EF4-FFF2-40B4-BE49-F238E27FC236}">
                <a16:creationId xmlns:a16="http://schemas.microsoft.com/office/drawing/2014/main" id="{BB9789AF-3F6A-4A25-B194-F97A5A2C50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9504" y="8935"/>
            <a:ext cx="1518659" cy="1518659"/>
          </a:xfrm>
          <a:prstGeom prst="rect">
            <a:avLst/>
          </a:prstGeom>
        </p:spPr>
      </p:pic>
      <p:pic>
        <p:nvPicPr>
          <p:cNvPr id="12" name="図 11" descr="食品, 部屋 が含まれている画像&#10;&#10;自動的に生成された説明">
            <a:extLst>
              <a:ext uri="{FF2B5EF4-FFF2-40B4-BE49-F238E27FC236}">
                <a16:creationId xmlns:a16="http://schemas.microsoft.com/office/drawing/2014/main" id="{9BEE5A85-BA08-4CB6-BF62-9B27E4E677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75537" y="0"/>
            <a:ext cx="2788951" cy="2875207"/>
          </a:xfrm>
          <a:prstGeom prst="rect">
            <a:avLst/>
          </a:prstGeom>
        </p:spPr>
      </p:pic>
      <p:pic>
        <p:nvPicPr>
          <p:cNvPr id="14" name="図 13" descr="コンピュータ が含まれている画像&#10;&#10;自動的に生成された説明">
            <a:extLst>
              <a:ext uri="{FF2B5EF4-FFF2-40B4-BE49-F238E27FC236}">
                <a16:creationId xmlns:a16="http://schemas.microsoft.com/office/drawing/2014/main" id="{BAAEC290-8EF8-4963-8AC9-DF999D5A7D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33728" y="-145151"/>
            <a:ext cx="3150773" cy="2827819"/>
          </a:xfrm>
          <a:prstGeom prst="rect">
            <a:avLst/>
          </a:prstGeom>
        </p:spPr>
      </p:pic>
      <p:pic>
        <p:nvPicPr>
          <p:cNvPr id="11" name="図 10" descr="冷蔵庫 が含まれている画像&#10;&#10;自動的に生成された説明">
            <a:extLst>
              <a:ext uri="{FF2B5EF4-FFF2-40B4-BE49-F238E27FC236}">
                <a16:creationId xmlns:a16="http://schemas.microsoft.com/office/drawing/2014/main" id="{EC29E7CF-4E78-4B0E-A0FF-952C9D6AB47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077" y="74207"/>
            <a:ext cx="4713353" cy="3464314"/>
          </a:xfrm>
          <a:prstGeom prst="rect">
            <a:avLst/>
          </a:prstGeom>
        </p:spPr>
      </p:pic>
    </p:spTree>
    <p:extLst>
      <p:ext uri="{BB962C8B-B14F-4D97-AF65-F5344CB8AC3E}">
        <p14:creationId xmlns:p14="http://schemas.microsoft.com/office/powerpoint/2010/main" val="2335891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par>
                                <p:cTn id="26" presetID="1" presetClass="exit" presetSubtype="0" fill="hold" nodeType="withEffect">
                                  <p:stCondLst>
                                    <p:cond delay="0"/>
                                  </p:stCondLst>
                                  <p:childTnLst>
                                    <p:set>
                                      <p:cBhvr>
                                        <p:cTn id="27" dur="1" fill="hold">
                                          <p:stCondLst>
                                            <p:cond delay="0"/>
                                          </p:stCondLst>
                                        </p:cTn>
                                        <p:tgtEl>
                                          <p:spTgt spid="7"/>
                                        </p:tgtEl>
                                        <p:attrNameLst>
                                          <p:attrName>style.visibility</p:attrName>
                                        </p:attrNameLst>
                                      </p:cBhvr>
                                      <p:to>
                                        <p:strVal val="hidden"/>
                                      </p:to>
                                    </p:set>
                                  </p:childTnLst>
                                </p:cTn>
                              </p:par>
                            </p:childTnLst>
                          </p:cTn>
                        </p:par>
                        <p:par>
                          <p:cTn id="28" fill="hold">
                            <p:stCondLst>
                              <p:cond delay="500"/>
                            </p:stCondLst>
                            <p:childTnLst>
                              <p:par>
                                <p:cTn id="29" presetID="14" presetClass="entr" presetSubtype="10"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randombar(horizontal)">
                                      <p:cBhvr>
                                        <p:cTn id="31" dur="500"/>
                                        <p:tgtEl>
                                          <p:spTgt spid="5"/>
                                        </p:tgtEl>
                                      </p:cBhvr>
                                    </p:animEffect>
                                  </p:childTnLst>
                                </p:cTn>
                              </p:par>
                            </p:childTnLst>
                          </p:cTn>
                        </p:par>
                        <p:par>
                          <p:cTn id="32" fill="hold">
                            <p:stCondLst>
                              <p:cond delay="1000"/>
                            </p:stCondLst>
                            <p:childTnLst>
                              <p:par>
                                <p:cTn id="33" presetID="14" presetClass="entr" presetSubtype="10"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randombar(horizontal)">
                                      <p:cBhvr>
                                        <p:cTn id="35" dur="500"/>
                                        <p:tgtEl>
                                          <p:spTgt spid="8"/>
                                        </p:tgtEl>
                                      </p:cBhvr>
                                    </p:animEffect>
                                  </p:childTnLst>
                                </p:cTn>
                              </p:par>
                            </p:childTnLst>
                          </p:cTn>
                        </p:par>
                        <p:par>
                          <p:cTn id="36" fill="hold">
                            <p:stCondLst>
                              <p:cond delay="1500"/>
                            </p:stCondLst>
                            <p:childTnLst>
                              <p:par>
                                <p:cTn id="37" presetID="14" presetClass="entr" presetSubtype="10"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randombar(horizontal)">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xEl>
                                              <p:pRg st="4" end="4"/>
                                            </p:txEl>
                                          </p:spTgt>
                                        </p:tgtEl>
                                        <p:attrNameLst>
                                          <p:attrName>style.visibility</p:attrName>
                                        </p:attrNameLst>
                                      </p:cBhvr>
                                      <p:to>
                                        <p:strVal val="visible"/>
                                      </p:to>
                                    </p:set>
                                    <p:animEffect transition="in" filter="fade">
                                      <p:cBhvr>
                                        <p:cTn id="44" dur="500"/>
                                        <p:tgtEl>
                                          <p:spTgt spid="3">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500"/>
                                        <p:tgtEl>
                                          <p:spTgt spid="3">
                                            <p:txEl>
                                              <p:pRg st="5" end="5"/>
                                            </p:txEl>
                                          </p:spTgt>
                                        </p:tgtEl>
                                      </p:cBhvr>
                                    </p:animEffect>
                                  </p:childTnLst>
                                </p:cTn>
                              </p:par>
                            </p:childTnLst>
                          </p:cTn>
                        </p:par>
                        <p:par>
                          <p:cTn id="50" fill="hold">
                            <p:stCondLst>
                              <p:cond delay="500"/>
                            </p:stCondLst>
                            <p:childTnLst>
                              <p:par>
                                <p:cTn id="51" presetID="14" presetClass="entr" presetSubtype="10" fill="hold" nodeType="after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randombar(horizontal)">
                                      <p:cBhvr>
                                        <p:cTn id="53" dur="500"/>
                                        <p:tgtEl>
                                          <p:spTgt spid="11"/>
                                        </p:tgtEl>
                                      </p:cBhvr>
                                    </p:animEffect>
                                  </p:childTnLst>
                                </p:cTn>
                              </p:par>
                              <p:par>
                                <p:cTn id="54" presetID="1" presetClass="exit" presetSubtype="0" fill="hold" nodeType="withEffect">
                                  <p:stCondLst>
                                    <p:cond delay="0"/>
                                  </p:stCondLst>
                                  <p:childTnLst>
                                    <p:set>
                                      <p:cBhvr>
                                        <p:cTn id="55" dur="1" fill="hold">
                                          <p:stCondLst>
                                            <p:cond delay="0"/>
                                          </p:stCondLst>
                                        </p:cTn>
                                        <p:tgtEl>
                                          <p:spTgt spid="5"/>
                                        </p:tgtEl>
                                        <p:attrNameLst>
                                          <p:attrName>style.visibility</p:attrName>
                                        </p:attrNameLst>
                                      </p:cBhvr>
                                      <p:to>
                                        <p:strVal val="hidden"/>
                                      </p:to>
                                    </p:set>
                                  </p:childTnLst>
                                </p:cTn>
                              </p:par>
                              <p:par>
                                <p:cTn id="56" presetID="1" presetClass="exit" presetSubtype="0" fill="hold" nodeType="withEffect">
                                  <p:stCondLst>
                                    <p:cond delay="0"/>
                                  </p:stCondLst>
                                  <p:childTnLst>
                                    <p:set>
                                      <p:cBhvr>
                                        <p:cTn id="57" dur="1" fill="hold">
                                          <p:stCondLst>
                                            <p:cond delay="0"/>
                                          </p:stCondLst>
                                        </p:cTn>
                                        <p:tgtEl>
                                          <p:spTgt spid="8"/>
                                        </p:tgtEl>
                                        <p:attrNameLst>
                                          <p:attrName>style.visibility</p:attrName>
                                        </p:attrNameLst>
                                      </p:cBhvr>
                                      <p:to>
                                        <p:strVal val="hidden"/>
                                      </p:to>
                                    </p:set>
                                  </p:childTnLst>
                                </p:cTn>
                              </p:par>
                              <p:par>
                                <p:cTn id="58" presetID="1" presetClass="exit" presetSubtype="0" fill="hold" nodeType="withEffect">
                                  <p:stCondLst>
                                    <p:cond delay="0"/>
                                  </p:stCondLst>
                                  <p:childTnLst>
                                    <p:set>
                                      <p:cBhvr>
                                        <p:cTn id="59" dur="1" fill="hold">
                                          <p:stCondLst>
                                            <p:cond delay="0"/>
                                          </p:stCondLst>
                                        </p:cTn>
                                        <p:tgtEl>
                                          <p:spTgt spid="10"/>
                                        </p:tgtEl>
                                        <p:attrNameLst>
                                          <p:attrName>style.visibility</p:attrName>
                                        </p:attrNameLst>
                                      </p:cBhvr>
                                      <p:to>
                                        <p:strVal val="hidden"/>
                                      </p:to>
                                    </p:set>
                                  </p:childTnLst>
                                </p:cTn>
                              </p:par>
                              <p:par>
                                <p:cTn id="60" presetID="14" presetClass="entr" presetSubtype="10" fill="hold" nodeType="with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randombar(horizontal)">
                                      <p:cBhvr>
                                        <p:cTn id="62" dur="500"/>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
                                            <p:txEl>
                                              <p:pRg st="6" end="6"/>
                                            </p:txEl>
                                          </p:spTgt>
                                        </p:tgtEl>
                                        <p:attrNameLst>
                                          <p:attrName>style.visibility</p:attrName>
                                        </p:attrNameLst>
                                      </p:cBhvr>
                                      <p:to>
                                        <p:strVal val="visible"/>
                                      </p:to>
                                    </p:set>
                                    <p:animEffect transition="in" filter="fade">
                                      <p:cBhvr>
                                        <p:cTn id="67" dur="500"/>
                                        <p:tgtEl>
                                          <p:spTgt spid="3">
                                            <p:txEl>
                                              <p:pRg st="6" end="6"/>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3">
                                            <p:txEl>
                                              <p:pRg st="7" end="7"/>
                                            </p:txEl>
                                          </p:spTgt>
                                        </p:tgtEl>
                                        <p:attrNameLst>
                                          <p:attrName>style.visibility</p:attrName>
                                        </p:attrNameLst>
                                      </p:cBhvr>
                                      <p:to>
                                        <p:strVal val="visible"/>
                                      </p:to>
                                    </p:set>
                                    <p:animEffect transition="in" filter="fade">
                                      <p:cBhvr>
                                        <p:cTn id="72" dur="500"/>
                                        <p:tgtEl>
                                          <p:spTgt spid="3">
                                            <p:txEl>
                                              <p:pRg st="7" end="7"/>
                                            </p:txEl>
                                          </p:spTgt>
                                        </p:tgtEl>
                                      </p:cBhvr>
                                    </p:animEffect>
                                  </p:childTnLst>
                                </p:cTn>
                              </p:par>
                              <p:par>
                                <p:cTn id="73" presetID="1" presetClass="exit" presetSubtype="0" fill="hold" nodeType="withEffect">
                                  <p:stCondLst>
                                    <p:cond delay="0"/>
                                  </p:stCondLst>
                                  <p:childTnLst>
                                    <p:set>
                                      <p:cBhvr>
                                        <p:cTn id="74" dur="1" fill="hold">
                                          <p:stCondLst>
                                            <p:cond delay="0"/>
                                          </p:stCondLst>
                                        </p:cTn>
                                        <p:tgtEl>
                                          <p:spTgt spid="12"/>
                                        </p:tgtEl>
                                        <p:attrNameLst>
                                          <p:attrName>style.visibility</p:attrName>
                                        </p:attrNameLst>
                                      </p:cBhvr>
                                      <p:to>
                                        <p:strVal val="hidden"/>
                                      </p:to>
                                    </p:set>
                                  </p:childTnLst>
                                </p:cTn>
                              </p:par>
                              <p:par>
                                <p:cTn id="75" presetID="6" presetClass="entr" presetSubtype="16" fill="hold" nodeType="withEffect">
                                  <p:stCondLst>
                                    <p:cond delay="0"/>
                                  </p:stCondLst>
                                  <p:childTnLst>
                                    <p:set>
                                      <p:cBhvr>
                                        <p:cTn id="76" dur="1" fill="hold">
                                          <p:stCondLst>
                                            <p:cond delay="0"/>
                                          </p:stCondLst>
                                        </p:cTn>
                                        <p:tgtEl>
                                          <p:spTgt spid="14"/>
                                        </p:tgtEl>
                                        <p:attrNameLst>
                                          <p:attrName>style.visibility</p:attrName>
                                        </p:attrNameLst>
                                      </p:cBhvr>
                                      <p:to>
                                        <p:strVal val="visible"/>
                                      </p:to>
                                    </p:set>
                                    <p:animEffect transition="in" filter="circle(in)">
                                      <p:cBhvr>
                                        <p:cTn id="77" dur="2000"/>
                                        <p:tgtEl>
                                          <p:spTgt spid="14"/>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3">
                                            <p:txEl>
                                              <p:pRg st="8" end="8"/>
                                            </p:txEl>
                                          </p:spTgt>
                                        </p:tgtEl>
                                        <p:attrNameLst>
                                          <p:attrName>style.visibility</p:attrName>
                                        </p:attrNameLst>
                                      </p:cBhvr>
                                      <p:to>
                                        <p:strVal val="visible"/>
                                      </p:to>
                                    </p:set>
                                    <p:animEffect transition="in" filter="fade">
                                      <p:cBhvr>
                                        <p:cTn id="82" dur="500"/>
                                        <p:tgtEl>
                                          <p:spTgt spid="3">
                                            <p:txEl>
                                              <p:pRg st="8" end="8"/>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3">
                                            <p:txEl>
                                              <p:pRg st="9" end="9"/>
                                            </p:txEl>
                                          </p:spTgt>
                                        </p:tgtEl>
                                        <p:attrNameLst>
                                          <p:attrName>style.visibility</p:attrName>
                                        </p:attrNameLst>
                                      </p:cBhvr>
                                      <p:to>
                                        <p:strVal val="visible"/>
                                      </p:to>
                                    </p:set>
                                    <p:animEffect transition="in" filter="fade">
                                      <p:cBhvr>
                                        <p:cTn id="8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008000"/>
          </a:solidFill>
          <a:ln w="9525">
            <a:noFill/>
            <a:miter lim="800000"/>
            <a:headEnd/>
            <a:tailEnd/>
          </a:ln>
          <a:effectLst/>
        </p:spPr>
        <p:txBody>
          <a:bodyPr wrap="none" anchor="ctr"/>
          <a:lstStyle/>
          <a:p>
            <a:endParaRPr lang="ja-JP" altLang="en-US" dirty="0"/>
          </a:p>
        </p:txBody>
      </p:sp>
      <p:sp>
        <p:nvSpPr>
          <p:cNvPr id="7" name="テキスト ボックス 6"/>
          <p:cNvSpPr txBox="1"/>
          <p:nvPr/>
        </p:nvSpPr>
        <p:spPr>
          <a:xfrm>
            <a:off x="1544171" y="2507412"/>
            <a:ext cx="6340197" cy="1569660"/>
          </a:xfrm>
          <a:prstGeom prst="rect">
            <a:avLst/>
          </a:prstGeom>
          <a:noFill/>
        </p:spPr>
        <p:txBody>
          <a:bodyPr wrap="none" rtlCol="0">
            <a:spAutoFit/>
          </a:bodyPr>
          <a:lstStyle/>
          <a:p>
            <a:pPr algn="ctr"/>
            <a:r>
              <a:rPr kumimoji="1" lang="ja-JP" altLang="en-US" sz="9600" dirty="0">
                <a:solidFill>
                  <a:srgbClr val="FFFF00"/>
                </a:solidFill>
                <a:latin typeface="ＤＦ特太ゴシック体" pitchFamily="49" charset="-128"/>
                <a:ea typeface="ＤＦ特太ゴシック体" pitchFamily="49" charset="-128"/>
              </a:rPr>
              <a:t>防災とは？</a:t>
            </a:r>
          </a:p>
        </p:txBody>
      </p:sp>
    </p:spTree>
    <p:extLst>
      <p:ext uri="{BB962C8B-B14F-4D97-AF65-F5344CB8AC3E}">
        <p14:creationId xmlns:p14="http://schemas.microsoft.com/office/powerpoint/2010/main" val="151916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0215017-F5A5-4A61-8FC4-D7F73D28A1C8}"/>
              </a:ext>
            </a:extLst>
          </p:cNvPr>
          <p:cNvSpPr>
            <a:spLocks noGrp="1"/>
          </p:cNvSpPr>
          <p:nvPr>
            <p:ph type="title"/>
          </p:nvPr>
        </p:nvSpPr>
        <p:spPr/>
        <p:txBody>
          <a:bodyPr/>
          <a:lstStyle/>
          <a:p>
            <a:r>
              <a:rPr kumimoji="1" lang="ja-JP" altLang="en-US" dirty="0"/>
              <a:t>防災活動をはじめた頃の私</a:t>
            </a:r>
          </a:p>
        </p:txBody>
      </p:sp>
      <p:sp>
        <p:nvSpPr>
          <p:cNvPr id="3" name="コンテンツ プレースホルダー 2">
            <a:extLst>
              <a:ext uri="{FF2B5EF4-FFF2-40B4-BE49-F238E27FC236}">
                <a16:creationId xmlns:a16="http://schemas.microsoft.com/office/drawing/2014/main" id="{03270E0B-CA81-479F-B3CF-6F92A0B7864E}"/>
              </a:ext>
            </a:extLst>
          </p:cNvPr>
          <p:cNvSpPr>
            <a:spLocks noGrp="1"/>
          </p:cNvSpPr>
          <p:nvPr>
            <p:ph idx="1"/>
          </p:nvPr>
        </p:nvSpPr>
        <p:spPr>
          <a:xfrm>
            <a:off x="457200" y="908720"/>
            <a:ext cx="8579296" cy="5217443"/>
          </a:xfrm>
        </p:spPr>
        <p:txBody>
          <a:bodyPr/>
          <a:lstStyle/>
          <a:p>
            <a:r>
              <a:rPr lang="ja-JP" altLang="en-US" dirty="0"/>
              <a:t>私自身、勢いだけで防災活動を継続！？</a:t>
            </a:r>
          </a:p>
          <a:p>
            <a:r>
              <a:rPr lang="ja-JP" altLang="en-US" dirty="0"/>
              <a:t>曖昧なままで「防災講演」を続けていたが？</a:t>
            </a:r>
          </a:p>
          <a:p>
            <a:r>
              <a:rPr lang="ja-JP" altLang="en-US" dirty="0"/>
              <a:t>ある日</a:t>
            </a:r>
            <a:r>
              <a:rPr lang="ja-JP" altLang="ja-JP" dirty="0"/>
              <a:t>、</a:t>
            </a:r>
            <a:r>
              <a:rPr lang="ja-JP" altLang="en-US" dirty="0"/>
              <a:t>小学校での防災講演の出来事</a:t>
            </a:r>
          </a:p>
          <a:p>
            <a:r>
              <a:rPr lang="ja-JP" altLang="ja-JP" dirty="0"/>
              <a:t>小学生から次のような質問を受けた</a:t>
            </a:r>
          </a:p>
          <a:p>
            <a:r>
              <a:rPr lang="ja-JP" altLang="ja-JP" sz="3600" dirty="0">
                <a:latin typeface="AR P悠々ゴシック体E" panose="040B0900000000000000" pitchFamily="50" charset="-128"/>
                <a:ea typeface="AR P悠々ゴシック体E" panose="040B0900000000000000" pitchFamily="50" charset="-128"/>
              </a:rPr>
              <a:t>『</a:t>
            </a:r>
            <a:r>
              <a:rPr lang="ja-JP" altLang="ja-JP" sz="3600" dirty="0">
                <a:solidFill>
                  <a:srgbClr val="FF0000"/>
                </a:solidFill>
                <a:latin typeface="AR P悠々ゴシック体E" panose="040B0900000000000000" pitchFamily="50" charset="-128"/>
                <a:ea typeface="AR P悠々ゴシック体E" panose="040B0900000000000000" pitchFamily="50" charset="-128"/>
              </a:rPr>
              <a:t>防災をひと言でいうとなんですか？</a:t>
            </a:r>
            <a:r>
              <a:rPr lang="ja-JP" altLang="ja-JP" sz="3600" dirty="0">
                <a:latin typeface="AR P悠々ゴシック体E" panose="040B0900000000000000" pitchFamily="50" charset="-128"/>
                <a:ea typeface="AR P悠々ゴシック体E" panose="040B0900000000000000" pitchFamily="50" charset="-128"/>
              </a:rPr>
              <a:t>』</a:t>
            </a:r>
          </a:p>
          <a:p>
            <a:r>
              <a:rPr lang="ja-JP" altLang="ja-JP" dirty="0"/>
              <a:t>想像すらしていなかった質問</a:t>
            </a:r>
            <a:endParaRPr lang="ja-JP" altLang="en-US" dirty="0"/>
          </a:p>
          <a:p>
            <a:pPr lvl="1"/>
            <a:r>
              <a:rPr lang="ja-JP" altLang="en-US" dirty="0"/>
              <a:t>私の中では「</a:t>
            </a:r>
            <a:r>
              <a:rPr lang="ja-JP" altLang="ja-JP" dirty="0">
                <a:solidFill>
                  <a:srgbClr val="0000FF"/>
                </a:solidFill>
              </a:rPr>
              <a:t>防災とは防災</a:t>
            </a:r>
            <a:r>
              <a:rPr lang="ja-JP" altLang="en-US" dirty="0"/>
              <a:t>」</a:t>
            </a:r>
            <a:r>
              <a:rPr lang="ja-JP" altLang="ja-JP" dirty="0"/>
              <a:t>でしかなかっ</a:t>
            </a:r>
            <a:r>
              <a:rPr lang="ja-JP" altLang="en-US" dirty="0"/>
              <a:t>た</a:t>
            </a:r>
          </a:p>
          <a:p>
            <a:pPr lvl="1"/>
            <a:r>
              <a:rPr lang="ja-JP" altLang="en-US" dirty="0"/>
              <a:t>「</a:t>
            </a:r>
            <a:r>
              <a:rPr lang="ja-JP" altLang="en-US" dirty="0">
                <a:solidFill>
                  <a:srgbClr val="0000FF"/>
                </a:solidFill>
              </a:rPr>
              <a:t>ひと言で説明できない</a:t>
            </a:r>
            <a:r>
              <a:rPr lang="ja-JP" altLang="en-US" dirty="0"/>
              <a:t>」いい加減な話をしていた</a:t>
            </a:r>
          </a:p>
          <a:p>
            <a:r>
              <a:rPr lang="ja-JP" altLang="ja-JP" dirty="0"/>
              <a:t>この小学生の質問が、後に</a:t>
            </a:r>
            <a:r>
              <a:rPr lang="ja-JP" altLang="ja-JP" dirty="0">
                <a:solidFill>
                  <a:srgbClr val="FF0000"/>
                </a:solidFill>
              </a:rPr>
              <a:t>大きな宝物</a:t>
            </a:r>
            <a:r>
              <a:rPr lang="ja-JP" altLang="ja-JP" dirty="0"/>
              <a:t>とな</a:t>
            </a:r>
            <a:r>
              <a:rPr lang="ja-JP" altLang="en-US" dirty="0"/>
              <a:t>る</a:t>
            </a:r>
            <a:endParaRPr lang="ja-JP" altLang="ja-JP" dirty="0"/>
          </a:p>
          <a:p>
            <a:endParaRPr kumimoji="1" lang="ja-JP" altLang="en-US" dirty="0"/>
          </a:p>
        </p:txBody>
      </p:sp>
      <p:pic>
        <p:nvPicPr>
          <p:cNvPr id="7" name="図 6">
            <a:extLst>
              <a:ext uri="{FF2B5EF4-FFF2-40B4-BE49-F238E27FC236}">
                <a16:creationId xmlns:a16="http://schemas.microsoft.com/office/drawing/2014/main" id="{FDDDC48D-04E6-4BD2-9BBC-E5BD45EFE7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24328" y="1918320"/>
            <a:ext cx="1416263" cy="1510680"/>
          </a:xfrm>
          <a:prstGeom prst="rect">
            <a:avLst/>
          </a:prstGeom>
        </p:spPr>
      </p:pic>
    </p:spTree>
    <p:extLst>
      <p:ext uri="{BB962C8B-B14F-4D97-AF65-F5344CB8AC3E}">
        <p14:creationId xmlns:p14="http://schemas.microsoft.com/office/powerpoint/2010/main" val="2894478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53" presetClass="entr" presetSubtype="16"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500"/>
                                        <p:tgtEl>
                                          <p:spTgt spid="3">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fade">
                                      <p:cBhvr>
                                        <p:cTn id="5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CA9EABBF-1332-4964-AA7A-5A037E00CA89}"/>
              </a:ext>
            </a:extLst>
          </p:cNvPr>
          <p:cNvSpPr>
            <a:spLocks noGrp="1"/>
          </p:cNvSpPr>
          <p:nvPr>
            <p:ph idx="1"/>
          </p:nvPr>
        </p:nvSpPr>
        <p:spPr>
          <a:xfrm>
            <a:off x="457200" y="764704"/>
            <a:ext cx="8229600" cy="5256584"/>
          </a:xfrm>
        </p:spPr>
        <p:txBody>
          <a:bodyPr/>
          <a:lstStyle/>
          <a:p>
            <a:r>
              <a:rPr lang="ja-JP" altLang="ja-JP" dirty="0"/>
              <a:t>今まで『</a:t>
            </a:r>
            <a:r>
              <a:rPr lang="ja-JP" altLang="ja-JP" dirty="0">
                <a:solidFill>
                  <a:srgbClr val="FF0000"/>
                </a:solidFill>
              </a:rPr>
              <a:t>防災</a:t>
            </a:r>
            <a:r>
              <a:rPr lang="ja-JP" altLang="ja-JP" dirty="0"/>
              <a:t>』というものをしっかりと</a:t>
            </a:r>
            <a:r>
              <a:rPr lang="ja-JP" altLang="ja-JP" dirty="0">
                <a:solidFill>
                  <a:srgbClr val="FF0000"/>
                </a:solidFill>
                <a:highlight>
                  <a:srgbClr val="FFFF00"/>
                </a:highlight>
              </a:rPr>
              <a:t>定義していなかった</a:t>
            </a:r>
            <a:r>
              <a:rPr lang="ja-JP" altLang="ja-JP" dirty="0"/>
              <a:t>のではないか</a:t>
            </a:r>
            <a:r>
              <a:rPr lang="ja-JP" altLang="en-US" dirty="0"/>
              <a:t>？</a:t>
            </a:r>
            <a:r>
              <a:rPr lang="ja-JP" altLang="en-US" dirty="0">
                <a:solidFill>
                  <a:srgbClr val="FF0000"/>
                </a:solidFill>
              </a:rPr>
              <a:t>気づく！</a:t>
            </a:r>
          </a:p>
          <a:p>
            <a:r>
              <a:rPr lang="ja-JP" altLang="ja-JP" dirty="0"/>
              <a:t>「</a:t>
            </a:r>
            <a:r>
              <a:rPr lang="ja-JP" altLang="ja-JP" dirty="0">
                <a:solidFill>
                  <a:srgbClr val="7030A0"/>
                </a:solidFill>
              </a:rPr>
              <a:t>命を守ろう</a:t>
            </a:r>
            <a:r>
              <a:rPr lang="ja-JP" altLang="ja-JP" dirty="0"/>
              <a:t>」</a:t>
            </a:r>
            <a:endParaRPr lang="en-US" altLang="ja-JP" dirty="0"/>
          </a:p>
          <a:p>
            <a:r>
              <a:rPr lang="ja-JP" altLang="ja-JP" dirty="0"/>
              <a:t>「</a:t>
            </a:r>
            <a:r>
              <a:rPr lang="ja-JP" altLang="ja-JP" dirty="0">
                <a:solidFill>
                  <a:srgbClr val="7030A0"/>
                </a:solidFill>
              </a:rPr>
              <a:t>まちを守ろう</a:t>
            </a:r>
            <a:r>
              <a:rPr lang="ja-JP" altLang="ja-JP" dirty="0"/>
              <a:t>」</a:t>
            </a:r>
            <a:endParaRPr lang="en-US" altLang="ja-JP" dirty="0"/>
          </a:p>
          <a:p>
            <a:r>
              <a:rPr lang="ja-JP" altLang="ja-JP" dirty="0">
                <a:solidFill>
                  <a:srgbClr val="7030A0"/>
                </a:solidFill>
              </a:rPr>
              <a:t>漠然とした活動</a:t>
            </a:r>
            <a:endParaRPr lang="en-US" altLang="ja-JP" dirty="0">
              <a:solidFill>
                <a:srgbClr val="7030A0"/>
              </a:solidFill>
            </a:endParaRPr>
          </a:p>
          <a:p>
            <a:r>
              <a:rPr lang="ja-JP" altLang="en-US" dirty="0"/>
              <a:t>これでは</a:t>
            </a:r>
            <a:r>
              <a:rPr lang="ja-JP" altLang="ja-JP" dirty="0"/>
              <a:t>モチベーションが続かなくて当たり前</a:t>
            </a:r>
            <a:endParaRPr lang="ja-JP" altLang="en-US" dirty="0"/>
          </a:p>
          <a:p>
            <a:r>
              <a:rPr lang="ja-JP" altLang="en-US" dirty="0">
                <a:solidFill>
                  <a:srgbClr val="FF0000"/>
                </a:solidFill>
              </a:rPr>
              <a:t>曖昧な活動</a:t>
            </a:r>
          </a:p>
          <a:p>
            <a:r>
              <a:rPr lang="ja-JP" altLang="en-US" dirty="0">
                <a:solidFill>
                  <a:srgbClr val="7030A0"/>
                </a:solidFill>
              </a:rPr>
              <a:t>怖い災害が発生するから「防災をやろう！」</a:t>
            </a:r>
          </a:p>
          <a:p>
            <a:r>
              <a:rPr lang="en-US" altLang="ja-JP" dirty="0">
                <a:solidFill>
                  <a:srgbClr val="FF0000"/>
                </a:solidFill>
              </a:rPr>
              <a:t>『</a:t>
            </a:r>
            <a:r>
              <a:rPr lang="ja-JP" altLang="en-US" dirty="0">
                <a:solidFill>
                  <a:srgbClr val="FF0000"/>
                </a:solidFill>
              </a:rPr>
              <a:t>防災</a:t>
            </a:r>
            <a:r>
              <a:rPr lang="en-US" altLang="ja-JP" dirty="0">
                <a:solidFill>
                  <a:srgbClr val="FF0000"/>
                </a:solidFill>
              </a:rPr>
              <a:t>』</a:t>
            </a:r>
            <a:r>
              <a:rPr lang="ja-JP" altLang="en-US" dirty="0">
                <a:solidFill>
                  <a:srgbClr val="FF0000"/>
                </a:solidFill>
              </a:rPr>
              <a:t>という看板を、他人に押しつけていた</a:t>
            </a:r>
          </a:p>
          <a:p>
            <a:r>
              <a:rPr lang="ja-JP" altLang="en-US" dirty="0">
                <a:solidFill>
                  <a:srgbClr val="FF0000"/>
                </a:solidFill>
                <a:highlight>
                  <a:srgbClr val="FFFF00"/>
                </a:highlight>
              </a:rPr>
              <a:t>押しつけでは、人の心は冷めていく</a:t>
            </a:r>
          </a:p>
          <a:p>
            <a:endParaRPr kumimoji="1" lang="ja-JP" altLang="en-US" dirty="0"/>
          </a:p>
        </p:txBody>
      </p:sp>
      <p:sp>
        <p:nvSpPr>
          <p:cNvPr id="2" name="タイトル 1">
            <a:extLst>
              <a:ext uri="{FF2B5EF4-FFF2-40B4-BE49-F238E27FC236}">
                <a16:creationId xmlns:a16="http://schemas.microsoft.com/office/drawing/2014/main" id="{11819C40-2E2A-4105-B0BB-49D386896838}"/>
              </a:ext>
            </a:extLst>
          </p:cNvPr>
          <p:cNvSpPr>
            <a:spLocks noGrp="1"/>
          </p:cNvSpPr>
          <p:nvPr>
            <p:ph type="title"/>
          </p:nvPr>
        </p:nvSpPr>
        <p:spPr/>
        <p:txBody>
          <a:bodyPr/>
          <a:lstStyle/>
          <a:p>
            <a:r>
              <a:rPr kumimoji="1" lang="ja-JP" altLang="en-US" dirty="0"/>
              <a:t>その質問が！それまでの防災活動に疑問を！</a:t>
            </a:r>
          </a:p>
        </p:txBody>
      </p:sp>
      <p:sp>
        <p:nvSpPr>
          <p:cNvPr id="4" name="テキスト ボックス 3">
            <a:extLst>
              <a:ext uri="{FF2B5EF4-FFF2-40B4-BE49-F238E27FC236}">
                <a16:creationId xmlns:a16="http://schemas.microsoft.com/office/drawing/2014/main" id="{F75890E1-40F3-43BE-B0FD-FAC6459C5B59}"/>
              </a:ext>
            </a:extLst>
          </p:cNvPr>
          <p:cNvSpPr txBox="1"/>
          <p:nvPr/>
        </p:nvSpPr>
        <p:spPr>
          <a:xfrm>
            <a:off x="3779912" y="1844824"/>
            <a:ext cx="2236510" cy="584775"/>
          </a:xfrm>
          <a:prstGeom prst="rect">
            <a:avLst/>
          </a:prstGeom>
          <a:noFill/>
        </p:spPr>
        <p:txBody>
          <a:bodyPr wrap="none" rtlCol="0">
            <a:spAutoFit/>
          </a:bodyPr>
          <a:lstStyle/>
          <a:p>
            <a:pPr algn="ctr"/>
            <a:r>
              <a:rPr kumimoji="1" lang="ja-JP" altLang="en-US" sz="3200" dirty="0">
                <a:solidFill>
                  <a:srgbClr val="FF0000"/>
                </a:solidFill>
              </a:rPr>
              <a:t>←誰の命？</a:t>
            </a:r>
          </a:p>
        </p:txBody>
      </p:sp>
      <p:sp>
        <p:nvSpPr>
          <p:cNvPr id="5" name="テキスト ボックス 4">
            <a:extLst>
              <a:ext uri="{FF2B5EF4-FFF2-40B4-BE49-F238E27FC236}">
                <a16:creationId xmlns:a16="http://schemas.microsoft.com/office/drawing/2014/main" id="{1F9F112D-E9DD-49C2-9D14-1E41DEB23B82}"/>
              </a:ext>
            </a:extLst>
          </p:cNvPr>
          <p:cNvSpPr txBox="1"/>
          <p:nvPr/>
        </p:nvSpPr>
        <p:spPr>
          <a:xfrm>
            <a:off x="3779912" y="2429599"/>
            <a:ext cx="2545890" cy="584775"/>
          </a:xfrm>
          <a:prstGeom prst="rect">
            <a:avLst/>
          </a:prstGeom>
          <a:noFill/>
        </p:spPr>
        <p:txBody>
          <a:bodyPr wrap="none" rtlCol="0">
            <a:spAutoFit/>
          </a:bodyPr>
          <a:lstStyle/>
          <a:p>
            <a:pPr algn="ctr"/>
            <a:r>
              <a:rPr kumimoji="1" lang="ja-JP" altLang="en-US" sz="3200" dirty="0">
                <a:solidFill>
                  <a:srgbClr val="FF0000"/>
                </a:solidFill>
              </a:rPr>
              <a:t>←誰のまち？</a:t>
            </a:r>
          </a:p>
        </p:txBody>
      </p:sp>
      <p:sp>
        <p:nvSpPr>
          <p:cNvPr id="6" name="テキスト ボックス 5">
            <a:extLst>
              <a:ext uri="{FF2B5EF4-FFF2-40B4-BE49-F238E27FC236}">
                <a16:creationId xmlns:a16="http://schemas.microsoft.com/office/drawing/2014/main" id="{AB576A5E-D81D-4DB5-BBBC-EB869541AD9D}"/>
              </a:ext>
            </a:extLst>
          </p:cNvPr>
          <p:cNvSpPr txBox="1"/>
          <p:nvPr/>
        </p:nvSpPr>
        <p:spPr>
          <a:xfrm>
            <a:off x="3751312" y="2992597"/>
            <a:ext cx="3405098" cy="584775"/>
          </a:xfrm>
          <a:prstGeom prst="rect">
            <a:avLst/>
          </a:prstGeom>
          <a:noFill/>
        </p:spPr>
        <p:txBody>
          <a:bodyPr wrap="none" rtlCol="0">
            <a:spAutoFit/>
          </a:bodyPr>
          <a:lstStyle/>
          <a:p>
            <a:pPr algn="ctr"/>
            <a:r>
              <a:rPr kumimoji="1" lang="ja-JP" altLang="en-US" sz="3200" dirty="0">
                <a:solidFill>
                  <a:srgbClr val="FF0000"/>
                </a:solidFill>
              </a:rPr>
              <a:t>←定義のない活動</a:t>
            </a:r>
          </a:p>
        </p:txBody>
      </p:sp>
      <p:grpSp>
        <p:nvGrpSpPr>
          <p:cNvPr id="7" name="グループ化 6">
            <a:extLst>
              <a:ext uri="{FF2B5EF4-FFF2-40B4-BE49-F238E27FC236}">
                <a16:creationId xmlns:a16="http://schemas.microsoft.com/office/drawing/2014/main" id="{A38251DF-4206-4657-9E73-A7EE3C740467}"/>
              </a:ext>
            </a:extLst>
          </p:cNvPr>
          <p:cNvGrpSpPr/>
          <p:nvPr/>
        </p:nvGrpSpPr>
        <p:grpSpPr>
          <a:xfrm rot="765965">
            <a:off x="7321256" y="1244985"/>
            <a:ext cx="1505872" cy="2657261"/>
            <a:chOff x="7409352" y="145719"/>
            <a:chExt cx="1615796" cy="2851233"/>
          </a:xfrm>
        </p:grpSpPr>
        <p:pic>
          <p:nvPicPr>
            <p:cNvPr id="8" name="図 7" descr="のぼり旗－守ろう.gif">
              <a:extLst>
                <a:ext uri="{FF2B5EF4-FFF2-40B4-BE49-F238E27FC236}">
                  <a16:creationId xmlns:a16="http://schemas.microsoft.com/office/drawing/2014/main" id="{E01AEEA1-36CB-4404-A5C5-03765B6F982F}"/>
                </a:ext>
              </a:extLst>
            </p:cNvPr>
            <p:cNvPicPr>
              <a:picLocks noChangeAspect="1"/>
            </p:cNvPicPr>
            <p:nvPr/>
          </p:nvPicPr>
          <p:blipFill>
            <a:blip r:embed="rId2" cstate="print"/>
            <a:stretch>
              <a:fillRect/>
            </a:stretch>
          </p:blipFill>
          <p:spPr>
            <a:xfrm>
              <a:off x="8229557" y="145719"/>
              <a:ext cx="795591" cy="2304256"/>
            </a:xfrm>
            <a:prstGeom prst="rect">
              <a:avLst/>
            </a:prstGeom>
          </p:spPr>
        </p:pic>
        <p:pic>
          <p:nvPicPr>
            <p:cNvPr id="9" name="図 8" descr="のぼり旗－守ろう.gif">
              <a:extLst>
                <a:ext uri="{FF2B5EF4-FFF2-40B4-BE49-F238E27FC236}">
                  <a16:creationId xmlns:a16="http://schemas.microsoft.com/office/drawing/2014/main" id="{E4FD6093-BD7A-4D5B-9FF0-BBFE01056E0A}"/>
                </a:ext>
              </a:extLst>
            </p:cNvPr>
            <p:cNvPicPr>
              <a:picLocks noChangeAspect="1"/>
            </p:cNvPicPr>
            <p:nvPr/>
          </p:nvPicPr>
          <p:blipFill>
            <a:blip r:embed="rId2" cstate="print"/>
            <a:stretch>
              <a:fillRect/>
            </a:stretch>
          </p:blipFill>
          <p:spPr>
            <a:xfrm>
              <a:off x="7409352" y="692696"/>
              <a:ext cx="795591" cy="2304256"/>
            </a:xfrm>
            <a:prstGeom prst="rect">
              <a:avLst/>
            </a:prstGeom>
          </p:spPr>
        </p:pic>
      </p:grpSp>
    </p:spTree>
    <p:extLst>
      <p:ext uri="{BB962C8B-B14F-4D97-AF65-F5344CB8AC3E}">
        <p14:creationId xmlns:p14="http://schemas.microsoft.com/office/powerpoint/2010/main" val="2492594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1+#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1+#ppt_w/2"/>
                                          </p:val>
                                        </p:tav>
                                        <p:tav tm="100000">
                                          <p:val>
                                            <p:strVal val="#ppt_x"/>
                                          </p:val>
                                        </p:tav>
                                      </p:tavLst>
                                    </p:anim>
                                    <p:anim calcmode="lin" valueType="num">
                                      <p:cBhvr additive="base">
                                        <p:cTn id="29" dur="500" fill="hold"/>
                                        <p:tgtEl>
                                          <p:spTgt spid="5"/>
                                        </p:tgtEl>
                                        <p:attrNameLst>
                                          <p:attrName>ppt_y</p:attrName>
                                        </p:attrNameLst>
                                      </p:cBhvr>
                                      <p:tavLst>
                                        <p:tav tm="0">
                                          <p:val>
                                            <p:strVal val="#ppt_y"/>
                                          </p:val>
                                        </p:tav>
                                        <p:tav tm="100000">
                                          <p:val>
                                            <p:strVal val="#ppt_y"/>
                                          </p:val>
                                        </p:tav>
                                      </p:tavLst>
                                    </p:anim>
                                  </p:childTnLst>
                                </p:cTn>
                              </p:par>
                            </p:childTnLst>
                          </p:cTn>
                        </p:par>
                        <p:par>
                          <p:cTn id="30" fill="hold">
                            <p:stCondLst>
                              <p:cond delay="500"/>
                            </p:stCondLst>
                            <p:childTnLst>
                              <p:par>
                                <p:cTn id="31" presetID="22" presetClass="entr" presetSubtype="4"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down)">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3" end="3"/>
                                            </p:txEl>
                                          </p:spTgt>
                                        </p:tgtEl>
                                        <p:attrNameLst>
                                          <p:attrName>style.visibility</p:attrName>
                                        </p:attrNameLst>
                                      </p:cBhvr>
                                      <p:to>
                                        <p:strVal val="visible"/>
                                      </p:to>
                                    </p:set>
                                    <p:animEffect transition="in" filter="fade">
                                      <p:cBhvr>
                                        <p:cTn id="38" dur="500"/>
                                        <p:tgtEl>
                                          <p:spTgt spid="3">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1+#ppt_w/2"/>
                                          </p:val>
                                        </p:tav>
                                        <p:tav tm="100000">
                                          <p:val>
                                            <p:strVal val="#ppt_x"/>
                                          </p:val>
                                        </p:tav>
                                      </p:tavLst>
                                    </p:anim>
                                    <p:anim calcmode="lin" valueType="num">
                                      <p:cBhvr additive="base">
                                        <p:cTn id="4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
                                            <p:txEl>
                                              <p:pRg st="4" end="4"/>
                                            </p:txEl>
                                          </p:spTgt>
                                        </p:tgtEl>
                                        <p:attrNameLst>
                                          <p:attrName>style.visibility</p:attrName>
                                        </p:attrNameLst>
                                      </p:cBhvr>
                                      <p:to>
                                        <p:strVal val="visible"/>
                                      </p:to>
                                    </p:set>
                                    <p:animEffect transition="in" filter="fade">
                                      <p:cBhvr>
                                        <p:cTn id="49" dur="500"/>
                                        <p:tgtEl>
                                          <p:spTgt spid="3">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3">
                                            <p:txEl>
                                              <p:pRg st="5" end="5"/>
                                            </p:txEl>
                                          </p:spTgt>
                                        </p:tgtEl>
                                        <p:attrNameLst>
                                          <p:attrName>style.visibility</p:attrName>
                                        </p:attrNameLst>
                                      </p:cBhvr>
                                      <p:to>
                                        <p:strVal val="visible"/>
                                      </p:to>
                                    </p:set>
                                    <p:animEffect transition="in" filter="fade">
                                      <p:cBhvr>
                                        <p:cTn id="54" dur="500"/>
                                        <p:tgtEl>
                                          <p:spTgt spid="3">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3">
                                            <p:txEl>
                                              <p:pRg st="6" end="6"/>
                                            </p:txEl>
                                          </p:spTgt>
                                        </p:tgtEl>
                                        <p:attrNameLst>
                                          <p:attrName>style.visibility</p:attrName>
                                        </p:attrNameLst>
                                      </p:cBhvr>
                                      <p:to>
                                        <p:strVal val="visible"/>
                                      </p:to>
                                    </p:set>
                                    <p:animEffect transition="in" filter="fade">
                                      <p:cBhvr>
                                        <p:cTn id="59" dur="500"/>
                                        <p:tgtEl>
                                          <p:spTgt spid="3">
                                            <p:txEl>
                                              <p:pRg st="6" end="6"/>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3">
                                            <p:txEl>
                                              <p:pRg st="7" end="7"/>
                                            </p:txEl>
                                          </p:spTgt>
                                        </p:tgtEl>
                                        <p:attrNameLst>
                                          <p:attrName>style.visibility</p:attrName>
                                        </p:attrNameLst>
                                      </p:cBhvr>
                                      <p:to>
                                        <p:strVal val="visible"/>
                                      </p:to>
                                    </p:set>
                                    <p:animEffect transition="in" filter="fade">
                                      <p:cBhvr>
                                        <p:cTn id="64" dur="500"/>
                                        <p:tgtEl>
                                          <p:spTgt spid="3">
                                            <p:txEl>
                                              <p:pRg st="7" end="7"/>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3">
                                            <p:txEl>
                                              <p:pRg st="8" end="8"/>
                                            </p:txEl>
                                          </p:spTgt>
                                        </p:tgtEl>
                                        <p:attrNameLst>
                                          <p:attrName>style.visibility</p:attrName>
                                        </p:attrNameLst>
                                      </p:cBhvr>
                                      <p:to>
                                        <p:strVal val="visible"/>
                                      </p:to>
                                    </p:set>
                                    <p:animEffect transition="in" filter="fade">
                                      <p:cBhvr>
                                        <p:cTn id="69"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3270E0B-CA81-479F-B3CF-6F92A0B7864E}"/>
              </a:ext>
            </a:extLst>
          </p:cNvPr>
          <p:cNvSpPr>
            <a:spLocks noGrp="1"/>
          </p:cNvSpPr>
          <p:nvPr>
            <p:ph idx="1"/>
          </p:nvPr>
        </p:nvSpPr>
        <p:spPr>
          <a:xfrm>
            <a:off x="457200" y="908720"/>
            <a:ext cx="8579296" cy="5217443"/>
          </a:xfrm>
        </p:spPr>
        <p:txBody>
          <a:bodyPr/>
          <a:lstStyle/>
          <a:p>
            <a:r>
              <a:rPr kumimoji="1" lang="ja-JP" altLang="en-US" sz="2800" dirty="0"/>
              <a:t>地域の役員になったら「</a:t>
            </a:r>
            <a:r>
              <a:rPr kumimoji="1" lang="ja-JP" altLang="en-US" sz="2800" dirty="0">
                <a:solidFill>
                  <a:srgbClr val="008000"/>
                </a:solidFill>
              </a:rPr>
              <a:t>防災訓練に参加する</a:t>
            </a:r>
            <a:r>
              <a:rPr kumimoji="1" lang="ja-JP" altLang="en-US" sz="2800" dirty="0"/>
              <a:t>」</a:t>
            </a:r>
          </a:p>
          <a:p>
            <a:r>
              <a:rPr kumimoji="1" lang="ja-JP" altLang="en-US" sz="2800" dirty="0"/>
              <a:t>「</a:t>
            </a:r>
            <a:r>
              <a:rPr kumimoji="1" lang="ja-JP" altLang="en-US" sz="2800" dirty="0">
                <a:solidFill>
                  <a:srgbClr val="7030A0"/>
                </a:solidFill>
              </a:rPr>
              <a:t>嫌嫌（イヤイヤ）参加</a:t>
            </a:r>
            <a:r>
              <a:rPr kumimoji="1" lang="ja-JP" altLang="en-US" sz="2800" dirty="0"/>
              <a:t>」→</a:t>
            </a:r>
            <a:r>
              <a:rPr kumimoji="1" lang="ja-JP" altLang="en-US" sz="2800" u="sng" dirty="0"/>
              <a:t>身につかない</a:t>
            </a:r>
          </a:p>
          <a:p>
            <a:r>
              <a:rPr kumimoji="1" lang="ja-JP" altLang="en-US" sz="2800" dirty="0"/>
              <a:t>他の所で災害が発生する！</a:t>
            </a:r>
          </a:p>
          <a:p>
            <a:r>
              <a:rPr kumimoji="1" lang="ja-JP" altLang="en-US" sz="2800" dirty="0">
                <a:solidFill>
                  <a:srgbClr val="C00000"/>
                </a:solidFill>
              </a:rPr>
              <a:t>一時、地域を守ろうと躍起になるが！</a:t>
            </a:r>
            <a:endParaRPr kumimoji="1" lang="en-US" altLang="ja-JP" sz="2800" dirty="0">
              <a:solidFill>
                <a:srgbClr val="C00000"/>
              </a:solidFill>
            </a:endParaRPr>
          </a:p>
          <a:p>
            <a:r>
              <a:rPr kumimoji="1" lang="ja-JP" altLang="en-US" sz="2800" dirty="0"/>
              <a:t>しかし、誰もやらない！集まらない！</a:t>
            </a:r>
            <a:endParaRPr kumimoji="1" lang="en-US" altLang="ja-JP" sz="2800" dirty="0"/>
          </a:p>
          <a:p>
            <a:r>
              <a:rPr kumimoji="1" lang="ja-JP" altLang="en-US" sz="2800" dirty="0"/>
              <a:t>自分も「</a:t>
            </a:r>
            <a:r>
              <a:rPr kumimoji="1" lang="ja-JP" altLang="en-US" sz="2800" dirty="0">
                <a:solidFill>
                  <a:srgbClr val="C00000"/>
                </a:solidFill>
              </a:rPr>
              <a:t>心が冷めてしまう</a:t>
            </a:r>
            <a:r>
              <a:rPr kumimoji="1" lang="ja-JP" altLang="en-US" sz="2800" dirty="0"/>
              <a:t>」→「</a:t>
            </a:r>
            <a:r>
              <a:rPr kumimoji="1" lang="ja-JP" altLang="en-US" sz="2800" dirty="0">
                <a:solidFill>
                  <a:srgbClr val="C00000"/>
                </a:solidFill>
              </a:rPr>
              <a:t>なんで私が！？</a:t>
            </a:r>
            <a:r>
              <a:rPr kumimoji="1" lang="ja-JP" altLang="en-US" sz="2800" dirty="0"/>
              <a:t>」</a:t>
            </a:r>
          </a:p>
          <a:p>
            <a:r>
              <a:rPr kumimoji="1" lang="ja-JP" altLang="en-US" sz="2800" u="sng" dirty="0"/>
              <a:t>誰かが、行政がやってくれる！</a:t>
            </a:r>
            <a:r>
              <a:rPr kumimoji="1" lang="ja-JP" altLang="en-US" sz="2800" dirty="0">
                <a:solidFill>
                  <a:srgbClr val="7030A0"/>
                </a:solidFill>
              </a:rPr>
              <a:t>←大きな勘違い</a:t>
            </a:r>
          </a:p>
          <a:p>
            <a:r>
              <a:rPr kumimoji="1" lang="ja-JP" altLang="en-US" sz="2800" dirty="0"/>
              <a:t>「</a:t>
            </a:r>
            <a:r>
              <a:rPr kumimoji="1" lang="ja-JP" altLang="en-US" sz="2800" dirty="0">
                <a:solidFill>
                  <a:srgbClr val="0000FF"/>
                </a:solidFill>
              </a:rPr>
              <a:t>どこかの誰かがやってくれるだろう！</a:t>
            </a:r>
            <a:r>
              <a:rPr kumimoji="1" lang="ja-JP" altLang="en-US" sz="2800" dirty="0"/>
              <a:t>」</a:t>
            </a:r>
          </a:p>
          <a:p>
            <a:r>
              <a:rPr kumimoji="1" lang="ja-JP" altLang="en-US" sz="2800" dirty="0">
                <a:solidFill>
                  <a:srgbClr val="FF0000"/>
                </a:solidFill>
                <a:highlight>
                  <a:srgbClr val="FFFF00"/>
                </a:highlight>
              </a:rPr>
              <a:t>大災害発生！</a:t>
            </a:r>
          </a:p>
          <a:p>
            <a:r>
              <a:rPr kumimoji="1" lang="ja-JP" altLang="en-US" sz="2800" dirty="0"/>
              <a:t>聞いてたのと違う！→もう遅い！</a:t>
            </a:r>
          </a:p>
          <a:p>
            <a:endParaRPr kumimoji="1" lang="ja-JP" altLang="en-US" dirty="0"/>
          </a:p>
        </p:txBody>
      </p:sp>
      <p:sp>
        <p:nvSpPr>
          <p:cNvPr id="2" name="タイトル 1">
            <a:extLst>
              <a:ext uri="{FF2B5EF4-FFF2-40B4-BE49-F238E27FC236}">
                <a16:creationId xmlns:a16="http://schemas.microsoft.com/office/drawing/2014/main" id="{E0215017-F5A5-4A61-8FC4-D7F73D28A1C8}"/>
              </a:ext>
            </a:extLst>
          </p:cNvPr>
          <p:cNvSpPr>
            <a:spLocks noGrp="1"/>
          </p:cNvSpPr>
          <p:nvPr>
            <p:ph type="title"/>
          </p:nvPr>
        </p:nvSpPr>
        <p:spPr>
          <a:xfrm>
            <a:off x="179512" y="34283"/>
            <a:ext cx="8229600" cy="648072"/>
          </a:xfrm>
        </p:spPr>
        <p:txBody>
          <a:bodyPr/>
          <a:lstStyle/>
          <a:p>
            <a:r>
              <a:rPr kumimoji="1" lang="ja-JP" altLang="en-US" dirty="0"/>
              <a:t>地域の防災活動では？</a:t>
            </a:r>
          </a:p>
        </p:txBody>
      </p:sp>
      <p:pic>
        <p:nvPicPr>
          <p:cNvPr id="5" name="図 4">
            <a:extLst>
              <a:ext uri="{FF2B5EF4-FFF2-40B4-BE49-F238E27FC236}">
                <a16:creationId xmlns:a16="http://schemas.microsoft.com/office/drawing/2014/main" id="{8CB1D1A5-FD77-435F-91BD-BAFB200E9F7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967601" y="1411176"/>
            <a:ext cx="2095500" cy="1781117"/>
          </a:xfrm>
          <a:prstGeom prst="rect">
            <a:avLst/>
          </a:prstGeom>
        </p:spPr>
      </p:pic>
      <p:pic>
        <p:nvPicPr>
          <p:cNvPr id="11" name="図 10" descr="おもちゃ, レゴ が含まれている画像&#10;&#10;自動的に生成された説明">
            <a:extLst>
              <a:ext uri="{FF2B5EF4-FFF2-40B4-BE49-F238E27FC236}">
                <a16:creationId xmlns:a16="http://schemas.microsoft.com/office/drawing/2014/main" id="{5A1AD997-07C6-457B-88BB-39E43A4B00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446" y="731837"/>
            <a:ext cx="6072997" cy="4896354"/>
          </a:xfrm>
          <a:prstGeom prst="rect">
            <a:avLst/>
          </a:prstGeom>
        </p:spPr>
      </p:pic>
      <p:sp>
        <p:nvSpPr>
          <p:cNvPr id="14" name="爆発: 14 pt 13">
            <a:extLst>
              <a:ext uri="{FF2B5EF4-FFF2-40B4-BE49-F238E27FC236}">
                <a16:creationId xmlns:a16="http://schemas.microsoft.com/office/drawing/2014/main" id="{6842EED6-D317-4A97-83FA-7451D5940EA9}"/>
              </a:ext>
            </a:extLst>
          </p:cNvPr>
          <p:cNvSpPr/>
          <p:nvPr/>
        </p:nvSpPr>
        <p:spPr bwMode="auto">
          <a:xfrm>
            <a:off x="4476866" y="1604327"/>
            <a:ext cx="4649946" cy="3151373"/>
          </a:xfrm>
          <a:prstGeom prst="irregularSeal2">
            <a:avLst/>
          </a:prstGeom>
          <a:solidFill>
            <a:srgbClr val="FF3300"/>
          </a:solidFill>
          <a:ln w="9525">
            <a:noFill/>
            <a:miter lim="800000"/>
            <a:headEnd/>
            <a:tailEnd/>
          </a:ln>
          <a:effectLst/>
        </p:spPr>
        <p:txBody>
          <a:bodyPr wrap="none" rtlCol="0" anchor="ctr"/>
          <a:lstStyle/>
          <a:p>
            <a:pPr algn="ctr"/>
            <a:r>
              <a:rPr kumimoji="1" lang="ja-JP" altLang="en-US" sz="2400" dirty="0">
                <a:solidFill>
                  <a:srgbClr val="FFFF00"/>
                </a:solidFill>
                <a:latin typeface="AR P悠々ゴシック体E" panose="040B0900000000000000" pitchFamily="50" charset="-128"/>
                <a:ea typeface="AR P悠々ゴシック体E" panose="040B0900000000000000" pitchFamily="50" charset="-128"/>
              </a:rPr>
              <a:t>誰もいない！</a:t>
            </a:r>
            <a:endParaRPr kumimoji="1" lang="en-US" altLang="ja-JP" sz="2400" dirty="0">
              <a:solidFill>
                <a:srgbClr val="FFFF00"/>
              </a:solidFill>
              <a:latin typeface="AR P悠々ゴシック体E" panose="040B0900000000000000" pitchFamily="50" charset="-128"/>
              <a:ea typeface="AR P悠々ゴシック体E" panose="040B0900000000000000" pitchFamily="50" charset="-128"/>
            </a:endParaRPr>
          </a:p>
          <a:p>
            <a:pPr algn="ctr"/>
            <a:r>
              <a:rPr kumimoji="1" lang="ja-JP" altLang="en-US" sz="2400" dirty="0">
                <a:solidFill>
                  <a:srgbClr val="FFFF00"/>
                </a:solidFill>
                <a:latin typeface="AR P悠々ゴシック体E" panose="040B0900000000000000" pitchFamily="50" charset="-128"/>
                <a:ea typeface="AR P悠々ゴシック体E" panose="040B0900000000000000" pitchFamily="50" charset="-128"/>
              </a:rPr>
              <a:t>誰が？</a:t>
            </a:r>
            <a:endParaRPr kumimoji="1" lang="en-US" altLang="ja-JP" sz="2400" dirty="0">
              <a:solidFill>
                <a:srgbClr val="FFFF00"/>
              </a:solidFill>
              <a:latin typeface="AR P悠々ゴシック体E" panose="040B0900000000000000" pitchFamily="50" charset="-128"/>
              <a:ea typeface="AR P悠々ゴシック体E" panose="040B0900000000000000" pitchFamily="50" charset="-128"/>
            </a:endParaRPr>
          </a:p>
          <a:p>
            <a:pPr algn="ctr"/>
            <a:r>
              <a:rPr kumimoji="1" lang="ja-JP" altLang="en-US" sz="2400" dirty="0">
                <a:solidFill>
                  <a:srgbClr val="FFFF00"/>
                </a:solidFill>
                <a:latin typeface="AR P悠々ゴシック体E" panose="040B0900000000000000" pitchFamily="50" charset="-128"/>
                <a:ea typeface="AR P悠々ゴシック体E" panose="040B0900000000000000" pitchFamily="50" charset="-128"/>
              </a:rPr>
              <a:t>助けてくれるの？</a:t>
            </a:r>
          </a:p>
        </p:txBody>
      </p:sp>
      <p:pic>
        <p:nvPicPr>
          <p:cNvPr id="16" name="図 15">
            <a:extLst>
              <a:ext uri="{FF2B5EF4-FFF2-40B4-BE49-F238E27FC236}">
                <a16:creationId xmlns:a16="http://schemas.microsoft.com/office/drawing/2014/main" id="{46609B3F-861B-47BA-B727-495747F4B67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476866" y="62239"/>
            <a:ext cx="2294760" cy="2088232"/>
          </a:xfrm>
          <a:prstGeom prst="rect">
            <a:avLst/>
          </a:prstGeom>
        </p:spPr>
      </p:pic>
      <p:pic>
        <p:nvPicPr>
          <p:cNvPr id="22" name="図 21">
            <a:extLst>
              <a:ext uri="{FF2B5EF4-FFF2-40B4-BE49-F238E27FC236}">
                <a16:creationId xmlns:a16="http://schemas.microsoft.com/office/drawing/2014/main" id="{199733F3-9DDF-4D15-8D01-AF8E1E5EA7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38128" y="1376429"/>
            <a:ext cx="2196356" cy="1936787"/>
          </a:xfrm>
          <a:prstGeom prst="rect">
            <a:avLst/>
          </a:prstGeom>
        </p:spPr>
      </p:pic>
      <p:sp>
        <p:nvSpPr>
          <p:cNvPr id="23" name="楕円 22">
            <a:extLst>
              <a:ext uri="{FF2B5EF4-FFF2-40B4-BE49-F238E27FC236}">
                <a16:creationId xmlns:a16="http://schemas.microsoft.com/office/drawing/2014/main" id="{8200A18A-D880-410E-9B62-787D012F3EB4}"/>
              </a:ext>
            </a:extLst>
          </p:cNvPr>
          <p:cNvSpPr/>
          <p:nvPr/>
        </p:nvSpPr>
        <p:spPr bwMode="auto">
          <a:xfrm>
            <a:off x="494772" y="584684"/>
            <a:ext cx="8154456" cy="5688632"/>
          </a:xfrm>
          <a:prstGeom prst="ellipse">
            <a:avLst/>
          </a:prstGeom>
          <a:solidFill>
            <a:srgbClr val="FF0000"/>
          </a:solidFill>
          <a:ln w="9525">
            <a:noFill/>
            <a:miter lim="800000"/>
            <a:headEnd/>
            <a:tailEnd/>
          </a:ln>
          <a:effectLst/>
        </p:spPr>
        <p:txBody>
          <a:bodyPr wrap="none" rtlCol="0" anchor="ctr"/>
          <a:lstStyle/>
          <a:p>
            <a:pPr algn="ctr"/>
            <a:r>
              <a:rPr kumimoji="1" lang="ja-JP" altLang="en-US" sz="5400" dirty="0">
                <a:solidFill>
                  <a:srgbClr val="FFFF00"/>
                </a:solidFill>
                <a:latin typeface="AR P悠々ゴシック体E" panose="040B0900000000000000" pitchFamily="50" charset="-128"/>
                <a:ea typeface="AR P悠々ゴシック体E" panose="040B0900000000000000" pitchFamily="50" charset="-128"/>
              </a:rPr>
              <a:t>他人まかせ</a:t>
            </a:r>
          </a:p>
          <a:p>
            <a:pPr algn="ctr"/>
            <a:r>
              <a:rPr kumimoji="1" lang="ja-JP" altLang="en-US" sz="5400" dirty="0">
                <a:solidFill>
                  <a:schemeClr val="bg1"/>
                </a:solidFill>
                <a:latin typeface="AR P悠々ゴシック体E" panose="040B0900000000000000" pitchFamily="50" charset="-128"/>
                <a:ea typeface="AR P悠々ゴシック体E" panose="040B0900000000000000" pitchFamily="50" charset="-128"/>
              </a:rPr>
              <a:t>「役員だろう！」</a:t>
            </a:r>
            <a:endParaRPr kumimoji="1" lang="en-US" altLang="ja-JP" sz="5400" dirty="0">
              <a:solidFill>
                <a:schemeClr val="bg1"/>
              </a:solidFill>
              <a:latin typeface="AR P悠々ゴシック体E" panose="040B0900000000000000" pitchFamily="50" charset="-128"/>
              <a:ea typeface="AR P悠々ゴシック体E" panose="040B0900000000000000" pitchFamily="50" charset="-128"/>
            </a:endParaRPr>
          </a:p>
          <a:p>
            <a:pPr algn="ctr"/>
            <a:r>
              <a:rPr kumimoji="1" lang="ja-JP" altLang="en-US" sz="5400" dirty="0">
                <a:solidFill>
                  <a:schemeClr val="bg1"/>
                </a:solidFill>
                <a:latin typeface="AR P悠々ゴシック体E" panose="040B0900000000000000" pitchFamily="50" charset="-128"/>
                <a:ea typeface="AR P悠々ゴシック体E" panose="040B0900000000000000" pitchFamily="50" charset="-128"/>
              </a:rPr>
              <a:t>「なにやってるんだ！」</a:t>
            </a:r>
          </a:p>
          <a:p>
            <a:pPr algn="ctr"/>
            <a:r>
              <a:rPr kumimoji="1" lang="ja-JP" altLang="en-US" sz="5400" dirty="0">
                <a:solidFill>
                  <a:schemeClr val="bg1"/>
                </a:solidFill>
                <a:latin typeface="AR P悠々ゴシック体E" panose="040B0900000000000000" pitchFamily="50" charset="-128"/>
                <a:ea typeface="AR P悠々ゴシック体E" panose="040B0900000000000000" pitchFamily="50" charset="-128"/>
              </a:rPr>
              <a:t>「お前達がやれよ！」</a:t>
            </a:r>
          </a:p>
        </p:txBody>
      </p:sp>
      <p:sp>
        <p:nvSpPr>
          <p:cNvPr id="24" name="楕円 23">
            <a:extLst>
              <a:ext uri="{FF2B5EF4-FFF2-40B4-BE49-F238E27FC236}">
                <a16:creationId xmlns:a16="http://schemas.microsoft.com/office/drawing/2014/main" id="{9B6C3C8F-1A48-4593-91AB-C98627E5BD39}"/>
              </a:ext>
            </a:extLst>
          </p:cNvPr>
          <p:cNvSpPr/>
          <p:nvPr/>
        </p:nvSpPr>
        <p:spPr bwMode="auto">
          <a:xfrm>
            <a:off x="494772" y="584684"/>
            <a:ext cx="8154456" cy="5688632"/>
          </a:xfrm>
          <a:prstGeom prst="ellipse">
            <a:avLst/>
          </a:prstGeom>
          <a:solidFill>
            <a:srgbClr val="002060"/>
          </a:solidFill>
          <a:ln w="9525">
            <a:noFill/>
            <a:miter lim="800000"/>
            <a:headEnd/>
            <a:tailEnd/>
          </a:ln>
          <a:effectLst/>
        </p:spPr>
        <p:txBody>
          <a:bodyPr wrap="none" rtlCol="0" anchor="ctr"/>
          <a:lstStyle/>
          <a:p>
            <a:pPr algn="ctr"/>
            <a:r>
              <a:rPr lang="ja-JP" altLang="en-US" sz="5400" dirty="0">
                <a:solidFill>
                  <a:schemeClr val="bg1"/>
                </a:solidFill>
                <a:latin typeface="AR P悠々ゴシック体E" panose="040B0900000000000000" pitchFamily="50" charset="-128"/>
                <a:ea typeface="AR P悠々ゴシック体E" panose="040B0900000000000000" pitchFamily="50" charset="-128"/>
              </a:rPr>
              <a:t>嫌なこと</a:t>
            </a:r>
          </a:p>
          <a:p>
            <a:pPr algn="ctr"/>
            <a:r>
              <a:rPr lang="ja-JP" altLang="en-US" sz="5400" dirty="0">
                <a:solidFill>
                  <a:schemeClr val="bg1"/>
                </a:solidFill>
                <a:latin typeface="AR P悠々ゴシック体E" panose="040B0900000000000000" pitchFamily="50" charset="-128"/>
                <a:ea typeface="AR P悠々ゴシック体E" panose="040B0900000000000000" pitchFamily="50" charset="-128"/>
              </a:rPr>
              <a:t>面倒なことは！？</a:t>
            </a:r>
          </a:p>
          <a:p>
            <a:pPr algn="ctr"/>
            <a:r>
              <a:rPr lang="ja-JP" altLang="en-US" sz="5400" dirty="0">
                <a:solidFill>
                  <a:schemeClr val="bg1"/>
                </a:solidFill>
                <a:latin typeface="AR P悠々ゴシック体E" panose="040B0900000000000000" pitchFamily="50" charset="-128"/>
                <a:ea typeface="AR P悠々ゴシック体E" panose="040B0900000000000000" pitchFamily="50" charset="-128"/>
              </a:rPr>
              <a:t>他者</a:t>
            </a:r>
            <a:r>
              <a:rPr kumimoji="1" lang="ja-JP" altLang="en-US" sz="5400" dirty="0">
                <a:solidFill>
                  <a:schemeClr val="bg1"/>
                </a:solidFill>
                <a:latin typeface="AR P悠々ゴシック体E" panose="040B0900000000000000" pitchFamily="50" charset="-128"/>
                <a:ea typeface="AR P悠々ゴシック体E" panose="040B0900000000000000" pitchFamily="50" charset="-128"/>
              </a:rPr>
              <a:t>に押しつけ</a:t>
            </a:r>
          </a:p>
          <a:p>
            <a:pPr algn="ctr"/>
            <a:r>
              <a:rPr kumimoji="1" lang="ja-JP" altLang="en-US" sz="6600" dirty="0">
                <a:solidFill>
                  <a:srgbClr val="FFFF00"/>
                </a:solidFill>
                <a:latin typeface="AR P悠々ゴシック体E" panose="040B0900000000000000" pitchFamily="50" charset="-128"/>
                <a:ea typeface="AR P悠々ゴシック体E" panose="040B0900000000000000" pitchFamily="50" charset="-128"/>
              </a:rPr>
              <a:t>押しつけ防災！</a:t>
            </a:r>
            <a:endParaRPr kumimoji="1" lang="ja-JP" altLang="en-US" sz="6600" dirty="0">
              <a:solidFill>
                <a:schemeClr val="bg1"/>
              </a:solidFill>
              <a:latin typeface="AR P悠々ゴシック体E" panose="040B0900000000000000" pitchFamily="50" charset="-128"/>
              <a:ea typeface="AR P悠々ゴシック体E" panose="040B0900000000000000" pitchFamily="50" charset="-128"/>
            </a:endParaRPr>
          </a:p>
        </p:txBody>
      </p:sp>
      <p:sp>
        <p:nvSpPr>
          <p:cNvPr id="15" name="楕円 14">
            <a:extLst>
              <a:ext uri="{FF2B5EF4-FFF2-40B4-BE49-F238E27FC236}">
                <a16:creationId xmlns:a16="http://schemas.microsoft.com/office/drawing/2014/main" id="{2E37C22D-4D1E-4466-864D-29AA93664974}"/>
              </a:ext>
            </a:extLst>
          </p:cNvPr>
          <p:cNvSpPr/>
          <p:nvPr/>
        </p:nvSpPr>
        <p:spPr bwMode="auto">
          <a:xfrm>
            <a:off x="528230" y="585504"/>
            <a:ext cx="8154456" cy="5688632"/>
          </a:xfrm>
          <a:prstGeom prst="ellipse">
            <a:avLst/>
          </a:prstGeom>
          <a:solidFill>
            <a:srgbClr val="7030A0"/>
          </a:solidFill>
          <a:ln w="9525">
            <a:noFill/>
            <a:miter lim="800000"/>
            <a:headEnd/>
            <a:tailEnd/>
          </a:ln>
          <a:effectLst/>
        </p:spPr>
        <p:txBody>
          <a:bodyPr wrap="none" rtlCol="0" anchor="ctr"/>
          <a:lstStyle/>
          <a:p>
            <a:pPr algn="ctr"/>
            <a:r>
              <a:rPr lang="ja-JP" altLang="en-US" sz="5400" dirty="0">
                <a:solidFill>
                  <a:schemeClr val="bg1"/>
                </a:solidFill>
                <a:latin typeface="AR P悠々ゴシック体E" panose="040B0900000000000000" pitchFamily="50" charset="-128"/>
                <a:ea typeface="AR P悠々ゴシック体E" panose="040B0900000000000000" pitchFamily="50" charset="-128"/>
              </a:rPr>
              <a:t>これでは</a:t>
            </a:r>
          </a:p>
          <a:p>
            <a:pPr algn="ctr"/>
            <a:r>
              <a:rPr kumimoji="1" lang="ja-JP" altLang="en-US" sz="6600" dirty="0">
                <a:solidFill>
                  <a:schemeClr val="bg1"/>
                </a:solidFill>
                <a:latin typeface="AR P悠々ゴシック体E" panose="040B0900000000000000" pitchFamily="50" charset="-128"/>
                <a:ea typeface="AR P悠々ゴシック体E" panose="040B0900000000000000" pitchFamily="50" charset="-128"/>
              </a:rPr>
              <a:t>役員の</a:t>
            </a:r>
          </a:p>
          <a:p>
            <a:pPr algn="ctr"/>
            <a:r>
              <a:rPr kumimoji="1" lang="ja-JP" altLang="en-US" sz="6600" dirty="0">
                <a:solidFill>
                  <a:schemeClr val="bg1"/>
                </a:solidFill>
                <a:latin typeface="AR P悠々ゴシック体E" panose="040B0900000000000000" pitchFamily="50" charset="-128"/>
                <a:ea typeface="AR P悠々ゴシック体E" panose="040B0900000000000000" pitchFamily="50" charset="-128"/>
              </a:rPr>
              <a:t>なり手もない！</a:t>
            </a:r>
            <a:endParaRPr kumimoji="1" lang="en-US" altLang="ja-JP" sz="6600" dirty="0">
              <a:solidFill>
                <a:schemeClr val="bg1"/>
              </a:solidFill>
              <a:latin typeface="AR P悠々ゴシック体E" panose="040B0900000000000000" pitchFamily="50" charset="-128"/>
              <a:ea typeface="AR P悠々ゴシック体E" panose="040B0900000000000000" pitchFamily="50" charset="-128"/>
            </a:endParaRPr>
          </a:p>
          <a:p>
            <a:pPr algn="ctr"/>
            <a:r>
              <a:rPr kumimoji="1" lang="ja-JP" altLang="en-US" sz="6600" dirty="0">
                <a:solidFill>
                  <a:srgbClr val="FFFF00"/>
                </a:solidFill>
                <a:latin typeface="AR P悠々ゴシック体E" panose="040B0900000000000000" pitchFamily="50" charset="-128"/>
                <a:ea typeface="AR P悠々ゴシック体E" panose="040B0900000000000000" pitchFamily="50" charset="-128"/>
              </a:rPr>
              <a:t>防災以前の問題</a:t>
            </a:r>
          </a:p>
        </p:txBody>
      </p:sp>
    </p:spTree>
    <p:extLst>
      <p:ext uri="{BB962C8B-B14F-4D97-AF65-F5344CB8AC3E}">
        <p14:creationId xmlns:p14="http://schemas.microsoft.com/office/powerpoint/2010/main" val="2329570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par>
                          <p:cTn id="22" fill="hold">
                            <p:stCondLst>
                              <p:cond delay="500"/>
                            </p:stCondLst>
                            <p:childTnLst>
                              <p:par>
                                <p:cTn id="23" presetID="55"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1000" fill="hold"/>
                                        <p:tgtEl>
                                          <p:spTgt spid="16"/>
                                        </p:tgtEl>
                                        <p:attrNameLst>
                                          <p:attrName>ppt_w</p:attrName>
                                        </p:attrNameLst>
                                      </p:cBhvr>
                                      <p:tavLst>
                                        <p:tav tm="0">
                                          <p:val>
                                            <p:strVal val="#ppt_w*0.70"/>
                                          </p:val>
                                        </p:tav>
                                        <p:tav tm="100000">
                                          <p:val>
                                            <p:strVal val="#ppt_w"/>
                                          </p:val>
                                        </p:tav>
                                      </p:tavLst>
                                    </p:anim>
                                    <p:anim calcmode="lin" valueType="num">
                                      <p:cBhvr>
                                        <p:cTn id="26" dur="1000" fill="hold"/>
                                        <p:tgtEl>
                                          <p:spTgt spid="16"/>
                                        </p:tgtEl>
                                        <p:attrNameLst>
                                          <p:attrName>ppt_h</p:attrName>
                                        </p:attrNameLst>
                                      </p:cBhvr>
                                      <p:tavLst>
                                        <p:tav tm="0">
                                          <p:val>
                                            <p:strVal val="#ppt_h"/>
                                          </p:val>
                                        </p:tav>
                                        <p:tav tm="100000">
                                          <p:val>
                                            <p:strVal val="#ppt_h"/>
                                          </p:val>
                                        </p:tav>
                                      </p:tavLst>
                                    </p:anim>
                                    <p:animEffect transition="in" filter="fade">
                                      <p:cBhvr>
                                        <p:cTn id="27" dur="10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500"/>
                                        <p:tgtEl>
                                          <p:spTgt spid="3">
                                            <p:txEl>
                                              <p:pRg st="3" end="3"/>
                                            </p:txEl>
                                          </p:spTgt>
                                        </p:tgtEl>
                                      </p:cBhvr>
                                    </p:animEffect>
                                  </p:childTnLst>
                                </p:cTn>
                              </p:par>
                            </p:childTnLst>
                          </p:cTn>
                        </p:par>
                        <p:par>
                          <p:cTn id="33" fill="hold">
                            <p:stCondLst>
                              <p:cond delay="500"/>
                            </p:stCondLst>
                            <p:childTnLst>
                              <p:par>
                                <p:cTn id="34" presetID="22" presetClass="entr" presetSubtype="4" fill="hold" nodeType="after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Effect transition="in" filter="fade">
                                      <p:cBhvr>
                                        <p:cTn id="41" dur="500"/>
                                        <p:tgtEl>
                                          <p:spTgt spid="3">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
                                            <p:txEl>
                                              <p:pRg st="5" end="5"/>
                                            </p:txEl>
                                          </p:spTgt>
                                        </p:tgtEl>
                                        <p:attrNameLst>
                                          <p:attrName>style.visibility</p:attrName>
                                        </p:attrNameLst>
                                      </p:cBhvr>
                                      <p:to>
                                        <p:strVal val="visible"/>
                                      </p:to>
                                    </p:set>
                                    <p:animEffect transition="in" filter="fade">
                                      <p:cBhvr>
                                        <p:cTn id="46" dur="500"/>
                                        <p:tgtEl>
                                          <p:spTgt spid="3">
                                            <p:txEl>
                                              <p:pRg st="5" end="5"/>
                                            </p:txEl>
                                          </p:spTgt>
                                        </p:tgtEl>
                                      </p:cBhvr>
                                    </p:animEffect>
                                  </p:childTnLst>
                                </p:cTn>
                              </p:par>
                            </p:childTnLst>
                          </p:cTn>
                        </p:par>
                        <p:par>
                          <p:cTn id="47" fill="hold">
                            <p:stCondLst>
                              <p:cond delay="500"/>
                            </p:stCondLst>
                            <p:childTnLst>
                              <p:par>
                                <p:cTn id="48" presetID="2" presetClass="exit" presetSubtype="4" fill="hold" nodeType="afterEffect">
                                  <p:stCondLst>
                                    <p:cond delay="0"/>
                                  </p:stCondLst>
                                  <p:childTnLst>
                                    <p:anim calcmode="lin" valueType="num">
                                      <p:cBhvr additive="base">
                                        <p:cTn id="49" dur="500"/>
                                        <p:tgtEl>
                                          <p:spTgt spid="22"/>
                                        </p:tgtEl>
                                        <p:attrNameLst>
                                          <p:attrName>ppt_x</p:attrName>
                                        </p:attrNameLst>
                                      </p:cBhvr>
                                      <p:tavLst>
                                        <p:tav tm="0">
                                          <p:val>
                                            <p:strVal val="ppt_x"/>
                                          </p:val>
                                        </p:tav>
                                        <p:tav tm="100000">
                                          <p:val>
                                            <p:strVal val="ppt_x"/>
                                          </p:val>
                                        </p:tav>
                                      </p:tavLst>
                                    </p:anim>
                                    <p:anim calcmode="lin" valueType="num">
                                      <p:cBhvr additive="base">
                                        <p:cTn id="50" dur="500"/>
                                        <p:tgtEl>
                                          <p:spTgt spid="22"/>
                                        </p:tgtEl>
                                        <p:attrNameLst>
                                          <p:attrName>ppt_y</p:attrName>
                                        </p:attrNameLst>
                                      </p:cBhvr>
                                      <p:tavLst>
                                        <p:tav tm="0">
                                          <p:val>
                                            <p:strVal val="ppt_y"/>
                                          </p:val>
                                        </p:tav>
                                        <p:tav tm="100000">
                                          <p:val>
                                            <p:strVal val="1+ppt_h/2"/>
                                          </p:val>
                                        </p:tav>
                                      </p:tavLst>
                                    </p:anim>
                                    <p:set>
                                      <p:cBhvr>
                                        <p:cTn id="51" dur="1" fill="hold">
                                          <p:stCondLst>
                                            <p:cond delay="499"/>
                                          </p:stCondLst>
                                        </p:cTn>
                                        <p:tgtEl>
                                          <p:spTgt spid="22"/>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
                                            <p:txEl>
                                              <p:pRg st="6" end="6"/>
                                            </p:txEl>
                                          </p:spTgt>
                                        </p:tgtEl>
                                        <p:attrNameLst>
                                          <p:attrName>style.visibility</p:attrName>
                                        </p:attrNameLst>
                                      </p:cBhvr>
                                      <p:to>
                                        <p:strVal val="visible"/>
                                      </p:to>
                                    </p:set>
                                    <p:animEffect transition="in" filter="fade">
                                      <p:cBhvr>
                                        <p:cTn id="56" dur="500"/>
                                        <p:tgtEl>
                                          <p:spTgt spid="3">
                                            <p:txEl>
                                              <p:pRg st="6" end="6"/>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
                                            <p:txEl>
                                              <p:pRg st="7" end="7"/>
                                            </p:txEl>
                                          </p:spTgt>
                                        </p:tgtEl>
                                        <p:attrNameLst>
                                          <p:attrName>style.visibility</p:attrName>
                                        </p:attrNameLst>
                                      </p:cBhvr>
                                      <p:to>
                                        <p:strVal val="visible"/>
                                      </p:to>
                                    </p:set>
                                    <p:animEffect transition="in" filter="fade">
                                      <p:cBhvr>
                                        <p:cTn id="61" dur="500"/>
                                        <p:tgtEl>
                                          <p:spTgt spid="3">
                                            <p:txEl>
                                              <p:pRg st="7" end="7"/>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
                                            <p:txEl>
                                              <p:pRg st="8" end="8"/>
                                            </p:txEl>
                                          </p:spTgt>
                                        </p:tgtEl>
                                        <p:attrNameLst>
                                          <p:attrName>style.visibility</p:attrName>
                                        </p:attrNameLst>
                                      </p:cBhvr>
                                      <p:to>
                                        <p:strVal val="visible"/>
                                      </p:to>
                                    </p:set>
                                    <p:animEffect transition="in" filter="fade">
                                      <p:cBhvr>
                                        <p:cTn id="66" dur="500"/>
                                        <p:tgtEl>
                                          <p:spTgt spid="3">
                                            <p:txEl>
                                              <p:pRg st="8" end="8"/>
                                            </p:txEl>
                                          </p:spTgt>
                                        </p:tgtEl>
                                      </p:cBhvr>
                                    </p:animEffect>
                                  </p:childTnLst>
                                </p:cTn>
                              </p:par>
                            </p:childTnLst>
                          </p:cTn>
                        </p:par>
                        <p:par>
                          <p:cTn id="67" fill="hold">
                            <p:stCondLst>
                              <p:cond delay="500"/>
                            </p:stCondLst>
                            <p:childTnLst>
                              <p:par>
                                <p:cTn id="68" presetID="31" presetClass="entr" presetSubtype="0" fill="hold" nodeType="afterEffect">
                                  <p:stCondLst>
                                    <p:cond delay="0"/>
                                  </p:stCondLst>
                                  <p:childTnLst>
                                    <p:set>
                                      <p:cBhvr>
                                        <p:cTn id="69" dur="1" fill="hold">
                                          <p:stCondLst>
                                            <p:cond delay="0"/>
                                          </p:stCondLst>
                                        </p:cTn>
                                        <p:tgtEl>
                                          <p:spTgt spid="11"/>
                                        </p:tgtEl>
                                        <p:attrNameLst>
                                          <p:attrName>style.visibility</p:attrName>
                                        </p:attrNameLst>
                                      </p:cBhvr>
                                      <p:to>
                                        <p:strVal val="visible"/>
                                      </p:to>
                                    </p:set>
                                    <p:anim calcmode="lin" valueType="num">
                                      <p:cBhvr>
                                        <p:cTn id="70" dur="1000" fill="hold"/>
                                        <p:tgtEl>
                                          <p:spTgt spid="11"/>
                                        </p:tgtEl>
                                        <p:attrNameLst>
                                          <p:attrName>ppt_w</p:attrName>
                                        </p:attrNameLst>
                                      </p:cBhvr>
                                      <p:tavLst>
                                        <p:tav tm="0">
                                          <p:val>
                                            <p:fltVal val="0"/>
                                          </p:val>
                                        </p:tav>
                                        <p:tav tm="100000">
                                          <p:val>
                                            <p:strVal val="#ppt_w"/>
                                          </p:val>
                                        </p:tav>
                                      </p:tavLst>
                                    </p:anim>
                                    <p:anim calcmode="lin" valueType="num">
                                      <p:cBhvr>
                                        <p:cTn id="71" dur="1000" fill="hold"/>
                                        <p:tgtEl>
                                          <p:spTgt spid="11"/>
                                        </p:tgtEl>
                                        <p:attrNameLst>
                                          <p:attrName>ppt_h</p:attrName>
                                        </p:attrNameLst>
                                      </p:cBhvr>
                                      <p:tavLst>
                                        <p:tav tm="0">
                                          <p:val>
                                            <p:fltVal val="0"/>
                                          </p:val>
                                        </p:tav>
                                        <p:tav tm="100000">
                                          <p:val>
                                            <p:strVal val="#ppt_h"/>
                                          </p:val>
                                        </p:tav>
                                      </p:tavLst>
                                    </p:anim>
                                    <p:anim calcmode="lin" valueType="num">
                                      <p:cBhvr>
                                        <p:cTn id="72" dur="1000" fill="hold"/>
                                        <p:tgtEl>
                                          <p:spTgt spid="11"/>
                                        </p:tgtEl>
                                        <p:attrNameLst>
                                          <p:attrName>style.rotation</p:attrName>
                                        </p:attrNameLst>
                                      </p:cBhvr>
                                      <p:tavLst>
                                        <p:tav tm="0">
                                          <p:val>
                                            <p:fltVal val="90"/>
                                          </p:val>
                                        </p:tav>
                                        <p:tav tm="100000">
                                          <p:val>
                                            <p:fltVal val="0"/>
                                          </p:val>
                                        </p:tav>
                                      </p:tavLst>
                                    </p:anim>
                                    <p:animEffect transition="in" filter="fade">
                                      <p:cBhvr>
                                        <p:cTn id="73" dur="1000"/>
                                        <p:tgtEl>
                                          <p:spTgt spid="11"/>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3">
                                            <p:txEl>
                                              <p:pRg st="9" end="9"/>
                                            </p:txEl>
                                          </p:spTgt>
                                        </p:tgtEl>
                                        <p:attrNameLst>
                                          <p:attrName>style.visibility</p:attrName>
                                        </p:attrNameLst>
                                      </p:cBhvr>
                                      <p:to>
                                        <p:strVal val="visible"/>
                                      </p:to>
                                    </p:set>
                                    <p:animEffect transition="in" filter="fade">
                                      <p:cBhvr>
                                        <p:cTn id="78" dur="500"/>
                                        <p:tgtEl>
                                          <p:spTgt spid="3">
                                            <p:txEl>
                                              <p:pRg st="9" end="9"/>
                                            </p:txEl>
                                          </p:spTgt>
                                        </p:tgtEl>
                                      </p:cBhvr>
                                    </p:animEffect>
                                  </p:childTnLst>
                                </p:cTn>
                              </p:par>
                            </p:childTnLst>
                          </p:cTn>
                        </p:par>
                        <p:par>
                          <p:cTn id="79" fill="hold">
                            <p:stCondLst>
                              <p:cond delay="500"/>
                            </p:stCondLst>
                            <p:childTnLst>
                              <p:par>
                                <p:cTn id="80" presetID="53" presetClass="entr" presetSubtype="16" fill="hold" grpId="0" nodeType="afterEffect">
                                  <p:stCondLst>
                                    <p:cond delay="0"/>
                                  </p:stCondLst>
                                  <p:childTnLst>
                                    <p:set>
                                      <p:cBhvr>
                                        <p:cTn id="81" dur="1" fill="hold">
                                          <p:stCondLst>
                                            <p:cond delay="0"/>
                                          </p:stCondLst>
                                        </p:cTn>
                                        <p:tgtEl>
                                          <p:spTgt spid="14"/>
                                        </p:tgtEl>
                                        <p:attrNameLst>
                                          <p:attrName>style.visibility</p:attrName>
                                        </p:attrNameLst>
                                      </p:cBhvr>
                                      <p:to>
                                        <p:strVal val="visible"/>
                                      </p:to>
                                    </p:set>
                                    <p:anim calcmode="lin" valueType="num">
                                      <p:cBhvr>
                                        <p:cTn id="82" dur="500" fill="hold"/>
                                        <p:tgtEl>
                                          <p:spTgt spid="14"/>
                                        </p:tgtEl>
                                        <p:attrNameLst>
                                          <p:attrName>ppt_w</p:attrName>
                                        </p:attrNameLst>
                                      </p:cBhvr>
                                      <p:tavLst>
                                        <p:tav tm="0">
                                          <p:val>
                                            <p:fltVal val="0"/>
                                          </p:val>
                                        </p:tav>
                                        <p:tav tm="100000">
                                          <p:val>
                                            <p:strVal val="#ppt_w"/>
                                          </p:val>
                                        </p:tav>
                                      </p:tavLst>
                                    </p:anim>
                                    <p:anim calcmode="lin" valueType="num">
                                      <p:cBhvr>
                                        <p:cTn id="83" dur="500" fill="hold"/>
                                        <p:tgtEl>
                                          <p:spTgt spid="14"/>
                                        </p:tgtEl>
                                        <p:attrNameLst>
                                          <p:attrName>ppt_h</p:attrName>
                                        </p:attrNameLst>
                                      </p:cBhvr>
                                      <p:tavLst>
                                        <p:tav tm="0">
                                          <p:val>
                                            <p:fltVal val="0"/>
                                          </p:val>
                                        </p:tav>
                                        <p:tav tm="100000">
                                          <p:val>
                                            <p:strVal val="#ppt_h"/>
                                          </p:val>
                                        </p:tav>
                                      </p:tavLst>
                                    </p:anim>
                                    <p:animEffect transition="in" filter="fade">
                                      <p:cBhvr>
                                        <p:cTn id="84" dur="500"/>
                                        <p:tgtEl>
                                          <p:spTgt spid="14"/>
                                        </p:tgtEl>
                                      </p:cBhvr>
                                    </p:animEffect>
                                  </p:childTnLst>
                                </p:cTn>
                              </p:par>
                            </p:childTnLst>
                          </p:cTn>
                        </p:par>
                      </p:childTnLst>
                    </p:cTn>
                  </p:par>
                  <p:par>
                    <p:cTn id="85" fill="hold">
                      <p:stCondLst>
                        <p:cond delay="indefinite"/>
                      </p:stCondLst>
                      <p:childTnLst>
                        <p:par>
                          <p:cTn id="86" fill="hold">
                            <p:stCondLst>
                              <p:cond delay="0"/>
                            </p:stCondLst>
                            <p:childTnLst>
                              <p:par>
                                <p:cTn id="87" presetID="53" presetClass="entr" presetSubtype="16" fill="hold" grpId="0" nodeType="clickEffect">
                                  <p:stCondLst>
                                    <p:cond delay="0"/>
                                  </p:stCondLst>
                                  <p:childTnLst>
                                    <p:set>
                                      <p:cBhvr>
                                        <p:cTn id="88" dur="1" fill="hold">
                                          <p:stCondLst>
                                            <p:cond delay="0"/>
                                          </p:stCondLst>
                                        </p:cTn>
                                        <p:tgtEl>
                                          <p:spTgt spid="23"/>
                                        </p:tgtEl>
                                        <p:attrNameLst>
                                          <p:attrName>style.visibility</p:attrName>
                                        </p:attrNameLst>
                                      </p:cBhvr>
                                      <p:to>
                                        <p:strVal val="visible"/>
                                      </p:to>
                                    </p:set>
                                    <p:anim calcmode="lin" valueType="num">
                                      <p:cBhvr>
                                        <p:cTn id="89" dur="500" fill="hold"/>
                                        <p:tgtEl>
                                          <p:spTgt spid="23"/>
                                        </p:tgtEl>
                                        <p:attrNameLst>
                                          <p:attrName>ppt_w</p:attrName>
                                        </p:attrNameLst>
                                      </p:cBhvr>
                                      <p:tavLst>
                                        <p:tav tm="0">
                                          <p:val>
                                            <p:fltVal val="0"/>
                                          </p:val>
                                        </p:tav>
                                        <p:tav tm="100000">
                                          <p:val>
                                            <p:strVal val="#ppt_w"/>
                                          </p:val>
                                        </p:tav>
                                      </p:tavLst>
                                    </p:anim>
                                    <p:anim calcmode="lin" valueType="num">
                                      <p:cBhvr>
                                        <p:cTn id="90" dur="500" fill="hold"/>
                                        <p:tgtEl>
                                          <p:spTgt spid="23"/>
                                        </p:tgtEl>
                                        <p:attrNameLst>
                                          <p:attrName>ppt_h</p:attrName>
                                        </p:attrNameLst>
                                      </p:cBhvr>
                                      <p:tavLst>
                                        <p:tav tm="0">
                                          <p:val>
                                            <p:fltVal val="0"/>
                                          </p:val>
                                        </p:tav>
                                        <p:tav tm="100000">
                                          <p:val>
                                            <p:strVal val="#ppt_h"/>
                                          </p:val>
                                        </p:tav>
                                      </p:tavLst>
                                    </p:anim>
                                    <p:animEffect transition="in" filter="fade">
                                      <p:cBhvr>
                                        <p:cTn id="91" dur="500"/>
                                        <p:tgtEl>
                                          <p:spTgt spid="23"/>
                                        </p:tgtEl>
                                      </p:cBhvr>
                                    </p:animEffect>
                                  </p:childTnLst>
                                </p:cTn>
                              </p:par>
                            </p:childTnLst>
                          </p:cTn>
                        </p:par>
                      </p:childTnLst>
                    </p:cTn>
                  </p:par>
                  <p:par>
                    <p:cTn id="92" fill="hold">
                      <p:stCondLst>
                        <p:cond delay="indefinite"/>
                      </p:stCondLst>
                      <p:childTnLst>
                        <p:par>
                          <p:cTn id="93" fill="hold">
                            <p:stCondLst>
                              <p:cond delay="0"/>
                            </p:stCondLst>
                            <p:childTnLst>
                              <p:par>
                                <p:cTn id="94" presetID="53" presetClass="entr" presetSubtype="16" fill="hold" grpId="0" nodeType="clickEffect">
                                  <p:stCondLst>
                                    <p:cond delay="0"/>
                                  </p:stCondLst>
                                  <p:childTnLst>
                                    <p:set>
                                      <p:cBhvr>
                                        <p:cTn id="95" dur="1" fill="hold">
                                          <p:stCondLst>
                                            <p:cond delay="0"/>
                                          </p:stCondLst>
                                        </p:cTn>
                                        <p:tgtEl>
                                          <p:spTgt spid="24"/>
                                        </p:tgtEl>
                                        <p:attrNameLst>
                                          <p:attrName>style.visibility</p:attrName>
                                        </p:attrNameLst>
                                      </p:cBhvr>
                                      <p:to>
                                        <p:strVal val="visible"/>
                                      </p:to>
                                    </p:set>
                                    <p:anim calcmode="lin" valueType="num">
                                      <p:cBhvr>
                                        <p:cTn id="96" dur="500" fill="hold"/>
                                        <p:tgtEl>
                                          <p:spTgt spid="24"/>
                                        </p:tgtEl>
                                        <p:attrNameLst>
                                          <p:attrName>ppt_w</p:attrName>
                                        </p:attrNameLst>
                                      </p:cBhvr>
                                      <p:tavLst>
                                        <p:tav tm="0">
                                          <p:val>
                                            <p:fltVal val="0"/>
                                          </p:val>
                                        </p:tav>
                                        <p:tav tm="100000">
                                          <p:val>
                                            <p:strVal val="#ppt_w"/>
                                          </p:val>
                                        </p:tav>
                                      </p:tavLst>
                                    </p:anim>
                                    <p:anim calcmode="lin" valueType="num">
                                      <p:cBhvr>
                                        <p:cTn id="97" dur="500" fill="hold"/>
                                        <p:tgtEl>
                                          <p:spTgt spid="24"/>
                                        </p:tgtEl>
                                        <p:attrNameLst>
                                          <p:attrName>ppt_h</p:attrName>
                                        </p:attrNameLst>
                                      </p:cBhvr>
                                      <p:tavLst>
                                        <p:tav tm="0">
                                          <p:val>
                                            <p:fltVal val="0"/>
                                          </p:val>
                                        </p:tav>
                                        <p:tav tm="100000">
                                          <p:val>
                                            <p:strVal val="#ppt_h"/>
                                          </p:val>
                                        </p:tav>
                                      </p:tavLst>
                                    </p:anim>
                                    <p:animEffect transition="in" filter="fade">
                                      <p:cBhvr>
                                        <p:cTn id="98" dur="500"/>
                                        <p:tgtEl>
                                          <p:spTgt spid="24"/>
                                        </p:tgtEl>
                                      </p:cBhvr>
                                    </p:animEffect>
                                  </p:childTnLst>
                                </p:cTn>
                              </p:par>
                            </p:childTnLst>
                          </p:cTn>
                        </p:par>
                      </p:childTnLst>
                    </p:cTn>
                  </p:par>
                  <p:par>
                    <p:cTn id="99" fill="hold">
                      <p:stCondLst>
                        <p:cond delay="indefinite"/>
                      </p:stCondLst>
                      <p:childTnLst>
                        <p:par>
                          <p:cTn id="100" fill="hold">
                            <p:stCondLst>
                              <p:cond delay="0"/>
                            </p:stCondLst>
                            <p:childTnLst>
                              <p:par>
                                <p:cTn id="101" presetID="53" presetClass="entr" presetSubtype="16" fill="hold" grpId="0" nodeType="clickEffect">
                                  <p:stCondLst>
                                    <p:cond delay="0"/>
                                  </p:stCondLst>
                                  <p:childTnLst>
                                    <p:set>
                                      <p:cBhvr>
                                        <p:cTn id="102" dur="1" fill="hold">
                                          <p:stCondLst>
                                            <p:cond delay="0"/>
                                          </p:stCondLst>
                                        </p:cTn>
                                        <p:tgtEl>
                                          <p:spTgt spid="15"/>
                                        </p:tgtEl>
                                        <p:attrNameLst>
                                          <p:attrName>style.visibility</p:attrName>
                                        </p:attrNameLst>
                                      </p:cBhvr>
                                      <p:to>
                                        <p:strVal val="visible"/>
                                      </p:to>
                                    </p:set>
                                    <p:anim calcmode="lin" valueType="num">
                                      <p:cBhvr>
                                        <p:cTn id="103" dur="500" fill="hold"/>
                                        <p:tgtEl>
                                          <p:spTgt spid="15"/>
                                        </p:tgtEl>
                                        <p:attrNameLst>
                                          <p:attrName>ppt_w</p:attrName>
                                        </p:attrNameLst>
                                      </p:cBhvr>
                                      <p:tavLst>
                                        <p:tav tm="0">
                                          <p:val>
                                            <p:fltVal val="0"/>
                                          </p:val>
                                        </p:tav>
                                        <p:tav tm="100000">
                                          <p:val>
                                            <p:strVal val="#ppt_w"/>
                                          </p:val>
                                        </p:tav>
                                      </p:tavLst>
                                    </p:anim>
                                    <p:anim calcmode="lin" valueType="num">
                                      <p:cBhvr>
                                        <p:cTn id="104" dur="500" fill="hold"/>
                                        <p:tgtEl>
                                          <p:spTgt spid="15"/>
                                        </p:tgtEl>
                                        <p:attrNameLst>
                                          <p:attrName>ppt_h</p:attrName>
                                        </p:attrNameLst>
                                      </p:cBhvr>
                                      <p:tavLst>
                                        <p:tav tm="0">
                                          <p:val>
                                            <p:fltVal val="0"/>
                                          </p:val>
                                        </p:tav>
                                        <p:tav tm="100000">
                                          <p:val>
                                            <p:strVal val="#ppt_h"/>
                                          </p:val>
                                        </p:tav>
                                      </p:tavLst>
                                    </p:anim>
                                    <p:animEffect transition="in" filter="fade">
                                      <p:cBhvr>
                                        <p:cTn id="10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4" grpId="0" animBg="1"/>
      <p:bldP spid="23" grpId="0" animBg="1"/>
      <p:bldP spid="24" grpId="0" animBg="1"/>
      <p:bldP spid="1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 2"/>
          <p:cNvSpPr>
            <a:spLocks noGrp="1"/>
          </p:cNvSpPr>
          <p:nvPr>
            <p:ph type="body" sz="half" idx="1"/>
          </p:nvPr>
        </p:nvSpPr>
        <p:spPr>
          <a:xfrm>
            <a:off x="323528" y="1196752"/>
            <a:ext cx="8820472" cy="4536504"/>
          </a:xfrm>
        </p:spPr>
        <p:txBody>
          <a:bodyPr/>
          <a:lstStyle/>
          <a:p>
            <a:r>
              <a:rPr lang="ja-JP" altLang="en-US" sz="2800" dirty="0"/>
              <a:t>真</a:t>
            </a:r>
            <a:r>
              <a:rPr lang="ja-JP" altLang="en-US" sz="2800" dirty="0" err="1"/>
              <a:t>っ</a:t>
            </a:r>
            <a:r>
              <a:rPr lang="ja-JP" altLang="en-US" sz="2800" dirty="0"/>
              <a:t>正面から「</a:t>
            </a:r>
            <a:r>
              <a:rPr lang="ja-JP" altLang="en-US" sz="2800" dirty="0">
                <a:solidFill>
                  <a:srgbClr val="FF0000"/>
                </a:solidFill>
                <a:highlight>
                  <a:srgbClr val="FFFF00"/>
                </a:highlight>
              </a:rPr>
              <a:t>防災</a:t>
            </a:r>
            <a:r>
              <a:rPr lang="ja-JP" altLang="en-US" sz="2800" dirty="0"/>
              <a:t>」をぶつけると</a:t>
            </a:r>
          </a:p>
          <a:p>
            <a:r>
              <a:rPr lang="ja-JP" altLang="en-US" sz="2800" dirty="0">
                <a:solidFill>
                  <a:srgbClr val="0000FF"/>
                </a:solidFill>
              </a:rPr>
              <a:t>どうしても人は逃げていく</a:t>
            </a:r>
          </a:p>
          <a:p>
            <a:r>
              <a:rPr lang="ja-JP" altLang="en-US" sz="2800" dirty="0">
                <a:solidFill>
                  <a:srgbClr val="008000"/>
                </a:solidFill>
              </a:rPr>
              <a:t>押しつけない防災活動はないのか？</a:t>
            </a:r>
          </a:p>
          <a:p>
            <a:r>
              <a:rPr lang="ja-JP" altLang="en-US" sz="2800" dirty="0"/>
              <a:t>ひとつのキーワードが解決、そして加速へ！</a:t>
            </a:r>
          </a:p>
          <a:p>
            <a:r>
              <a:rPr lang="ja-JP" altLang="en-US" sz="2800" dirty="0">
                <a:solidFill>
                  <a:srgbClr val="FF0000"/>
                </a:solidFill>
              </a:rPr>
              <a:t>防災を「防災」と語らずとも、防災の役割を果たすこと</a:t>
            </a:r>
          </a:p>
        </p:txBody>
      </p:sp>
      <p:sp>
        <p:nvSpPr>
          <p:cNvPr id="5" name="タイトル 1"/>
          <p:cNvSpPr>
            <a:spLocks noGrp="1"/>
          </p:cNvSpPr>
          <p:nvPr>
            <p:ph type="title"/>
          </p:nvPr>
        </p:nvSpPr>
        <p:spPr>
          <a:xfrm>
            <a:off x="179512" y="44624"/>
            <a:ext cx="6911975" cy="563563"/>
          </a:xfrm>
          <a:effectLst/>
        </p:spPr>
        <p:txBody>
          <a:bodyPr/>
          <a:lstStyle/>
          <a:p>
            <a:pPr algn="l"/>
            <a:r>
              <a:rPr kumimoji="1" lang="ja-JP" altLang="en-US" sz="2800" dirty="0">
                <a:solidFill>
                  <a:srgbClr val="FFFF00"/>
                </a:solidFill>
              </a:rPr>
              <a:t>多くの活動は「押しつけ防災」</a:t>
            </a:r>
          </a:p>
        </p:txBody>
      </p:sp>
      <p:grpSp>
        <p:nvGrpSpPr>
          <p:cNvPr id="11" name="グループ化 10"/>
          <p:cNvGrpSpPr/>
          <p:nvPr/>
        </p:nvGrpSpPr>
        <p:grpSpPr>
          <a:xfrm>
            <a:off x="179840" y="3356991"/>
            <a:ext cx="8890567" cy="2952328"/>
            <a:chOff x="-8787027" y="-1053665"/>
            <a:chExt cx="8280920" cy="2818361"/>
          </a:xfrm>
        </p:grpSpPr>
        <p:grpSp>
          <p:nvGrpSpPr>
            <p:cNvPr id="9" name="グループ化 8"/>
            <p:cNvGrpSpPr/>
            <p:nvPr/>
          </p:nvGrpSpPr>
          <p:grpSpPr>
            <a:xfrm>
              <a:off x="-8787027" y="-1053665"/>
              <a:ext cx="8280920" cy="2818361"/>
              <a:chOff x="-8787027" y="-1053665"/>
              <a:chExt cx="8280920" cy="2818361"/>
            </a:xfrm>
          </p:grpSpPr>
          <p:sp>
            <p:nvSpPr>
              <p:cNvPr id="7" name="額縁 6"/>
              <p:cNvSpPr/>
              <p:nvPr/>
            </p:nvSpPr>
            <p:spPr bwMode="auto">
              <a:xfrm>
                <a:off x="-8787027" y="-1053665"/>
                <a:ext cx="8280920" cy="2818361"/>
              </a:xfrm>
              <a:prstGeom prst="bevel">
                <a:avLst/>
              </a:prstGeom>
              <a:solidFill>
                <a:srgbClr val="FFFF00"/>
              </a:solidFill>
              <a:ln w="9525">
                <a:noFill/>
                <a:miter lim="800000"/>
                <a:headEnd/>
                <a:tailEnd/>
              </a:ln>
              <a:effectLst/>
            </p:spPr>
            <p:txBody>
              <a:bodyPr wrap="none" rtlCol="0" anchor="ctr"/>
              <a:lstStyle/>
              <a:p>
                <a:pPr algn="ctr"/>
                <a:endParaRPr kumimoji="1" lang="ja-JP" altLang="en-US" dirty="0"/>
              </a:p>
            </p:txBody>
          </p:sp>
          <p:sp>
            <p:nvSpPr>
              <p:cNvPr id="8" name="テキスト ボックス 7"/>
              <p:cNvSpPr txBox="1"/>
              <p:nvPr/>
            </p:nvSpPr>
            <p:spPr bwMode="auto">
              <a:xfrm>
                <a:off x="-8426988" y="-143556"/>
                <a:ext cx="7520007" cy="1446550"/>
              </a:xfrm>
              <a:prstGeom prst="rect">
                <a:avLst/>
              </a:prstGeom>
              <a:noFill/>
              <a:ln>
                <a:miter lim="800000"/>
                <a:headEnd/>
                <a:tailEnd/>
              </a:ln>
            </p:spPr>
            <p:txBody>
              <a:bodyPr vert="horz" wrap="none" lIns="91440" tIns="45720" rIns="91440" bIns="45720" numCol="1" rtlCol="0" anchor="ctr" anchorCtr="0" compatLnSpc="1">
                <a:prstTxWarp prst="textNoShape">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ja-JP" altLang="en-US" sz="4400" dirty="0">
                    <a:solidFill>
                      <a:srgbClr val="FF0000"/>
                    </a:solidFill>
                    <a:effectLst>
                      <a:outerShdw blurRad="38100" dist="38100" dir="2700000" algn="tl">
                        <a:srgbClr val="000000">
                          <a:alpha val="43137"/>
                        </a:srgbClr>
                      </a:outerShdw>
                    </a:effectLst>
                    <a:latin typeface="AR悠々ｺﾞｼｯｸ体E04" pitchFamily="49" charset="-128"/>
                    <a:ea typeface="AR悠々ｺﾞｼｯｸ体E04" pitchFamily="49" charset="-128"/>
                  </a:rPr>
                  <a:t>防災を「防災」と語らずとも</a:t>
                </a:r>
              </a:p>
              <a:p>
                <a:pPr algn="ctr"/>
                <a:r>
                  <a:rPr lang="ja-JP" altLang="en-US" sz="4400" dirty="0">
                    <a:solidFill>
                      <a:srgbClr val="FF0000"/>
                    </a:solidFill>
                    <a:effectLst>
                      <a:outerShdw blurRad="38100" dist="38100" dir="2700000" algn="tl">
                        <a:srgbClr val="000000">
                          <a:alpha val="43137"/>
                        </a:srgbClr>
                      </a:outerShdw>
                    </a:effectLst>
                    <a:latin typeface="AR悠々ｺﾞｼｯｸ体E04" pitchFamily="49" charset="-128"/>
                    <a:ea typeface="AR悠々ｺﾞｼｯｸ体E04" pitchFamily="49" charset="-128"/>
                  </a:rPr>
                  <a:t>防災の役割を果たすこと</a:t>
                </a:r>
                <a:endParaRPr kumimoji="1" lang="ja-JP" altLang="en-US" sz="4400" b="1" spc="50" dirty="0">
                  <a:ln w="11430"/>
                  <a:solidFill>
                    <a:srgbClr val="FF0000"/>
                  </a:solidFill>
                  <a:effectLst>
                    <a:outerShdw blurRad="38100" dist="38100" dir="2700000" algn="tl">
                      <a:srgbClr val="000000">
                        <a:alpha val="43137"/>
                      </a:srgbClr>
                    </a:outerShdw>
                  </a:effectLst>
                  <a:latin typeface="AR悠々ｺﾞｼｯｸ体E04" pitchFamily="49" charset="-128"/>
                  <a:ea typeface="AR悠々ｺﾞｼｯｸ体E04" pitchFamily="49" charset="-128"/>
                </a:endParaRPr>
              </a:p>
            </p:txBody>
          </p:sp>
        </p:grpSp>
        <p:sp>
          <p:nvSpPr>
            <p:cNvPr id="10" name="テキスト ボックス 9"/>
            <p:cNvSpPr txBox="1"/>
            <p:nvPr/>
          </p:nvSpPr>
          <p:spPr bwMode="auto">
            <a:xfrm>
              <a:off x="-8498995" y="-641222"/>
              <a:ext cx="2268570" cy="584775"/>
            </a:xfrm>
            <a:prstGeom prst="rect">
              <a:avLst/>
            </a:prstGeom>
            <a:noFill/>
            <a:ln>
              <a:miter lim="800000"/>
              <a:headEnd/>
              <a:tailEnd/>
            </a:ln>
          </p:spPr>
          <p:txBody>
            <a:bodyPr vert="horz" wrap="none" lIns="91440" tIns="45720" rIns="91440" bIns="45720" numCol="1" rtlCol="0" anchor="ctr" anchorCtr="0" compatLnSpc="1">
              <a:prstTxWarp prst="textNoShape">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kumimoji="1" lang="ja-JP" altLang="en-US" sz="3200" b="1" spc="50" dirty="0">
                  <a:ln w="11430"/>
                  <a:solidFill>
                    <a:srgbClr val="008000"/>
                  </a:solidFill>
                  <a:effectLst>
                    <a:outerShdw blurRad="38100" dist="38100" dir="2700000" algn="tl">
                      <a:srgbClr val="000000">
                        <a:alpha val="43137"/>
                      </a:srgbClr>
                    </a:outerShdw>
                  </a:effectLst>
                  <a:latin typeface="AR悠々ｺﾞｼｯｸ体E04" pitchFamily="49" charset="-128"/>
                  <a:ea typeface="AR悠々ｺﾞｼｯｸ体E04" pitchFamily="49" charset="-128"/>
                </a:rPr>
                <a:t>キーワード</a:t>
              </a:r>
            </a:p>
          </p:txBody>
        </p:sp>
      </p:grpSp>
      <p:pic>
        <p:nvPicPr>
          <p:cNvPr id="12" name="図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9216" y="258291"/>
            <a:ext cx="3571918" cy="2089573"/>
          </a:xfrm>
          <a:prstGeom prst="rect">
            <a:avLst/>
          </a:prstGeom>
        </p:spPr>
      </p:pic>
      <p:sp>
        <p:nvSpPr>
          <p:cNvPr id="4" name="テキスト ボックス 3">
            <a:extLst>
              <a:ext uri="{FF2B5EF4-FFF2-40B4-BE49-F238E27FC236}">
                <a16:creationId xmlns:a16="http://schemas.microsoft.com/office/drawing/2014/main" id="{AF0A1A16-03D6-4CDA-B970-1E2A598F78F0}"/>
              </a:ext>
            </a:extLst>
          </p:cNvPr>
          <p:cNvSpPr txBox="1"/>
          <p:nvPr/>
        </p:nvSpPr>
        <p:spPr>
          <a:xfrm>
            <a:off x="7112490" y="1239683"/>
            <a:ext cx="430887" cy="502702"/>
          </a:xfrm>
          <a:prstGeom prst="rect">
            <a:avLst/>
          </a:prstGeom>
          <a:noFill/>
        </p:spPr>
        <p:txBody>
          <a:bodyPr vert="eaVert" wrap="none" rtlCol="0">
            <a:spAutoFit/>
          </a:bodyPr>
          <a:lstStyle/>
          <a:p>
            <a:pPr algn="ctr"/>
            <a:r>
              <a:rPr kumimoji="1" lang="ja-JP" altLang="en-US" sz="1600" dirty="0">
                <a:solidFill>
                  <a:srgbClr val="FF0000"/>
                </a:solidFill>
                <a:latin typeface="AR P悠々ゴシック体E" panose="040B0900000000000000" pitchFamily="50" charset="-128"/>
                <a:ea typeface="AR P悠々ゴシック体E" panose="040B0900000000000000" pitchFamily="50" charset="-128"/>
              </a:rPr>
              <a:t>防災</a:t>
            </a:r>
          </a:p>
        </p:txBody>
      </p:sp>
      <p:sp>
        <p:nvSpPr>
          <p:cNvPr id="14" name="テキスト ボックス 13">
            <a:extLst>
              <a:ext uri="{FF2B5EF4-FFF2-40B4-BE49-F238E27FC236}">
                <a16:creationId xmlns:a16="http://schemas.microsoft.com/office/drawing/2014/main" id="{0570F009-E8E0-411D-8AE0-9FE142E5A2A8}"/>
              </a:ext>
            </a:extLst>
          </p:cNvPr>
          <p:cNvSpPr txBox="1"/>
          <p:nvPr/>
        </p:nvSpPr>
        <p:spPr>
          <a:xfrm>
            <a:off x="7427157" y="1583984"/>
            <a:ext cx="430887" cy="502702"/>
          </a:xfrm>
          <a:prstGeom prst="rect">
            <a:avLst/>
          </a:prstGeom>
          <a:noFill/>
        </p:spPr>
        <p:txBody>
          <a:bodyPr vert="eaVert" wrap="none" rtlCol="0">
            <a:spAutoFit/>
          </a:bodyPr>
          <a:lstStyle/>
          <a:p>
            <a:pPr algn="ctr"/>
            <a:r>
              <a:rPr kumimoji="1" lang="ja-JP" altLang="en-US" sz="1600" dirty="0">
                <a:solidFill>
                  <a:srgbClr val="FF0000"/>
                </a:solidFill>
                <a:latin typeface="AR P悠々ゴシック体E" panose="040B0900000000000000" pitchFamily="50" charset="-128"/>
                <a:ea typeface="AR P悠々ゴシック体E" panose="040B0900000000000000" pitchFamily="50" charset="-128"/>
              </a:rPr>
              <a:t>防災</a:t>
            </a:r>
          </a:p>
        </p:txBody>
      </p:sp>
      <p:sp>
        <p:nvSpPr>
          <p:cNvPr id="15" name="テキスト ボックス 14">
            <a:extLst>
              <a:ext uri="{FF2B5EF4-FFF2-40B4-BE49-F238E27FC236}">
                <a16:creationId xmlns:a16="http://schemas.microsoft.com/office/drawing/2014/main" id="{0B691784-A20D-4837-A85A-AB7B09775382}"/>
              </a:ext>
            </a:extLst>
          </p:cNvPr>
          <p:cNvSpPr txBox="1"/>
          <p:nvPr/>
        </p:nvSpPr>
        <p:spPr>
          <a:xfrm>
            <a:off x="7371380" y="776976"/>
            <a:ext cx="430887" cy="502702"/>
          </a:xfrm>
          <a:prstGeom prst="rect">
            <a:avLst/>
          </a:prstGeom>
          <a:noFill/>
        </p:spPr>
        <p:txBody>
          <a:bodyPr vert="eaVert" wrap="none" rtlCol="0">
            <a:spAutoFit/>
          </a:bodyPr>
          <a:lstStyle/>
          <a:p>
            <a:pPr algn="ctr"/>
            <a:r>
              <a:rPr kumimoji="1" lang="ja-JP" altLang="en-US" sz="1600" dirty="0">
                <a:solidFill>
                  <a:srgbClr val="FF0000"/>
                </a:solidFill>
                <a:latin typeface="AR P悠々ゴシック体E" panose="040B0900000000000000" pitchFamily="50" charset="-128"/>
                <a:ea typeface="AR P悠々ゴシック体E" panose="040B0900000000000000" pitchFamily="50" charset="-128"/>
              </a:rPr>
              <a:t>防災</a:t>
            </a:r>
          </a:p>
        </p:txBody>
      </p:sp>
      <p:sp>
        <p:nvSpPr>
          <p:cNvPr id="16" name="テキスト ボックス 15">
            <a:extLst>
              <a:ext uri="{FF2B5EF4-FFF2-40B4-BE49-F238E27FC236}">
                <a16:creationId xmlns:a16="http://schemas.microsoft.com/office/drawing/2014/main" id="{DD66452F-2F5D-4D24-8E94-29964661642C}"/>
              </a:ext>
            </a:extLst>
          </p:cNvPr>
          <p:cNvSpPr txBox="1"/>
          <p:nvPr/>
        </p:nvSpPr>
        <p:spPr>
          <a:xfrm>
            <a:off x="6917584" y="651118"/>
            <a:ext cx="430887" cy="502702"/>
          </a:xfrm>
          <a:prstGeom prst="rect">
            <a:avLst/>
          </a:prstGeom>
          <a:noFill/>
        </p:spPr>
        <p:txBody>
          <a:bodyPr vert="eaVert" wrap="none" rtlCol="0">
            <a:spAutoFit/>
          </a:bodyPr>
          <a:lstStyle/>
          <a:p>
            <a:pPr algn="ctr"/>
            <a:r>
              <a:rPr kumimoji="1" lang="ja-JP" altLang="en-US" sz="1600" dirty="0">
                <a:solidFill>
                  <a:srgbClr val="FF0000"/>
                </a:solidFill>
                <a:latin typeface="AR P悠々ゴシック体E" panose="040B0900000000000000" pitchFamily="50" charset="-128"/>
                <a:ea typeface="AR P悠々ゴシック体E" panose="040B0900000000000000" pitchFamily="50" charset="-128"/>
              </a:rPr>
              <a:t>防災</a:t>
            </a:r>
          </a:p>
        </p:txBody>
      </p:sp>
      <p:sp>
        <p:nvSpPr>
          <p:cNvPr id="17" name="テキスト ボックス 16">
            <a:extLst>
              <a:ext uri="{FF2B5EF4-FFF2-40B4-BE49-F238E27FC236}">
                <a16:creationId xmlns:a16="http://schemas.microsoft.com/office/drawing/2014/main" id="{B10F8BDC-CE03-4830-B0CD-2CAE3D96ED2B}"/>
              </a:ext>
            </a:extLst>
          </p:cNvPr>
          <p:cNvSpPr txBox="1"/>
          <p:nvPr/>
        </p:nvSpPr>
        <p:spPr>
          <a:xfrm>
            <a:off x="6811615" y="1683027"/>
            <a:ext cx="430887" cy="502702"/>
          </a:xfrm>
          <a:prstGeom prst="rect">
            <a:avLst/>
          </a:prstGeom>
          <a:noFill/>
        </p:spPr>
        <p:txBody>
          <a:bodyPr vert="eaVert" wrap="none" rtlCol="0">
            <a:spAutoFit/>
          </a:bodyPr>
          <a:lstStyle/>
          <a:p>
            <a:pPr algn="ctr"/>
            <a:r>
              <a:rPr kumimoji="1" lang="ja-JP" altLang="en-US" sz="1600" dirty="0">
                <a:solidFill>
                  <a:srgbClr val="FF0000"/>
                </a:solidFill>
                <a:latin typeface="AR P悠々ゴシック体E" panose="040B0900000000000000" pitchFamily="50" charset="-128"/>
                <a:ea typeface="AR P悠々ゴシック体E" panose="040B0900000000000000" pitchFamily="50" charset="-128"/>
              </a:rPr>
              <a:t>防災</a:t>
            </a:r>
          </a:p>
        </p:txBody>
      </p:sp>
      <p:sp>
        <p:nvSpPr>
          <p:cNvPr id="20" name="円/楕円 15">
            <a:extLst>
              <a:ext uri="{FF2B5EF4-FFF2-40B4-BE49-F238E27FC236}">
                <a16:creationId xmlns:a16="http://schemas.microsoft.com/office/drawing/2014/main" id="{A8F62AB0-7DB2-4C3B-8684-99EDFBFA3D7E}"/>
              </a:ext>
            </a:extLst>
          </p:cNvPr>
          <p:cNvSpPr/>
          <p:nvPr/>
        </p:nvSpPr>
        <p:spPr bwMode="auto">
          <a:xfrm>
            <a:off x="318244" y="464399"/>
            <a:ext cx="8712640" cy="5616625"/>
          </a:xfrm>
          <a:prstGeom prst="ellipse">
            <a:avLst/>
          </a:prstGeom>
          <a:solidFill>
            <a:srgbClr val="0000FF"/>
          </a:solidFill>
          <a:ln>
            <a:headEnd/>
            <a:tailEnd/>
          </a:ln>
        </p:spPr>
        <p:style>
          <a:lnRef idx="0">
            <a:schemeClr val="accent6"/>
          </a:lnRef>
          <a:fillRef idx="3">
            <a:schemeClr val="accent6"/>
          </a:fillRef>
          <a:effectRef idx="3">
            <a:schemeClr val="accent6"/>
          </a:effectRef>
          <a:fontRef idx="minor">
            <a:schemeClr val="lt1"/>
          </a:fontRef>
        </p:style>
        <p:txBody>
          <a:bodyPr wrap="none" rtlCol="0" anchor="ctr"/>
          <a:lstStyle/>
          <a:p>
            <a:pPr algn="ctr"/>
            <a:r>
              <a:rPr lang="ja-JP" altLang="en-US" sz="6000" dirty="0">
                <a:solidFill>
                  <a:schemeClr val="bg1"/>
                </a:solidFill>
                <a:effectLst>
                  <a:outerShdw blurRad="50800" dist="38100" dir="2700000" algn="tl" rotWithShape="0">
                    <a:prstClr val="black">
                      <a:alpha val="40000"/>
                    </a:prstClr>
                  </a:outerShdw>
                </a:effectLst>
                <a:latin typeface="AR P悠々ゴシック体E" pitchFamily="50" charset="-128"/>
                <a:ea typeface="AR P悠々ゴシック体E" pitchFamily="50" charset="-128"/>
              </a:rPr>
              <a:t>終わってみれば</a:t>
            </a:r>
          </a:p>
          <a:p>
            <a:pPr algn="ctr"/>
            <a:r>
              <a:rPr lang="ja-JP" altLang="en-US" sz="8800" dirty="0">
                <a:solidFill>
                  <a:srgbClr val="FFFF00"/>
                </a:solidFill>
                <a:effectLst>
                  <a:outerShdw blurRad="50800" dist="38100" dir="2700000" algn="tl" rotWithShape="0">
                    <a:prstClr val="black">
                      <a:alpha val="40000"/>
                    </a:prstClr>
                  </a:outerShdw>
                </a:effectLst>
                <a:latin typeface="AR P悠々ゴシック体E" pitchFamily="50" charset="-128"/>
                <a:ea typeface="AR P悠々ゴシック体E" pitchFamily="50" charset="-128"/>
              </a:rPr>
              <a:t>これって防災？</a:t>
            </a:r>
            <a:r>
              <a:rPr lang="ja-JP" altLang="en-US" sz="6000" dirty="0">
                <a:solidFill>
                  <a:schemeClr val="bg1"/>
                </a:solidFill>
                <a:effectLst>
                  <a:outerShdw blurRad="50800" dist="38100" dir="2700000" algn="tl" rotWithShape="0">
                    <a:prstClr val="black">
                      <a:alpha val="40000"/>
                    </a:prstClr>
                  </a:outerShdw>
                </a:effectLst>
                <a:latin typeface="AR P悠々ゴシック体E" pitchFamily="50" charset="-128"/>
                <a:ea typeface="AR P悠々ゴシック体E" pitchFamily="50" charset="-128"/>
              </a:rPr>
              <a:t>と</a:t>
            </a:r>
          </a:p>
          <a:p>
            <a:pPr algn="ctr"/>
            <a:r>
              <a:rPr lang="ja-JP" altLang="en-US" sz="6000" dirty="0">
                <a:solidFill>
                  <a:schemeClr val="bg1"/>
                </a:solidFill>
                <a:effectLst>
                  <a:outerShdw blurRad="50800" dist="38100" dir="2700000" algn="tl" rotWithShape="0">
                    <a:prstClr val="black">
                      <a:alpha val="40000"/>
                    </a:prstClr>
                  </a:outerShdw>
                </a:effectLst>
                <a:latin typeface="AR P悠々ゴシック体E" pitchFamily="50" charset="-128"/>
                <a:ea typeface="AR P悠々ゴシック体E" pitchFamily="50" charset="-128"/>
              </a:rPr>
              <a:t>思えるような活動</a:t>
            </a:r>
            <a:endParaRPr lang="en-US" altLang="ja-JP" sz="6000" dirty="0">
              <a:solidFill>
                <a:schemeClr val="bg1"/>
              </a:solidFill>
              <a:effectLst>
                <a:outerShdw blurRad="50800" dist="38100" dir="2700000" algn="tl" rotWithShape="0">
                  <a:prstClr val="black">
                    <a:alpha val="40000"/>
                  </a:prstClr>
                </a:outerShdw>
              </a:effectLst>
              <a:latin typeface="AR P悠々ゴシック体E" pitchFamily="50" charset="-128"/>
              <a:ea typeface="AR P悠々ゴシック体E" pitchFamily="50" charset="-128"/>
            </a:endParaRPr>
          </a:p>
        </p:txBody>
      </p:sp>
    </p:spTree>
    <p:extLst>
      <p:ext uri="{BB962C8B-B14F-4D97-AF65-F5344CB8AC3E}">
        <p14:creationId xmlns:p14="http://schemas.microsoft.com/office/powerpoint/2010/main" val="174835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3">
                                            <p:txEl>
                                              <p:pRg st="0" end="0"/>
                                            </p:txEl>
                                          </p:spTgt>
                                        </p:tgtEl>
                                        <p:attrNameLst>
                                          <p:attrName>style.visibility</p:attrName>
                                        </p:attrNameLst>
                                      </p:cBhvr>
                                      <p:to>
                                        <p:strVal val="visible"/>
                                      </p:to>
                                    </p:set>
                                    <p:anim calcmode="discrete" valueType="clr">
                                      <p:cBhvr override="childStyle">
                                        <p:cTn id="7" dur="80"/>
                                        <p:tgtEl>
                                          <p:spTgt spid="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3">
                                            <p:txEl>
                                              <p:pRg st="0" end="0"/>
                                            </p:txEl>
                                          </p:spTgt>
                                        </p:tgtEl>
                                        <p:attrNameLst>
                                          <p:attrName>fill.type</p:attrName>
                                        </p:attrNameLst>
                                      </p:cBhvr>
                                      <p:to>
                                        <p:strVal val="solid"/>
                                      </p:to>
                                    </p:set>
                                  </p:childTnLst>
                                </p:cTn>
                              </p:par>
                            </p:childTnLst>
                          </p:cTn>
                        </p:par>
                        <p:par>
                          <p:cTn id="10" fill="hold">
                            <p:stCondLst>
                              <p:cond delay="680"/>
                            </p:stCondLst>
                            <p:childTnLst>
                              <p:par>
                                <p:cTn id="11" presetID="45"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2000"/>
                                        <p:tgtEl>
                                          <p:spTgt spid="12"/>
                                        </p:tgtEl>
                                      </p:cBhvr>
                                    </p:animEffect>
                                    <p:anim calcmode="lin" valueType="num">
                                      <p:cBhvr>
                                        <p:cTn id="14" dur="2000" fill="hold"/>
                                        <p:tgtEl>
                                          <p:spTgt spid="12"/>
                                        </p:tgtEl>
                                        <p:attrNameLst>
                                          <p:attrName>ppt_w</p:attrName>
                                        </p:attrNameLst>
                                      </p:cBhvr>
                                      <p:tavLst>
                                        <p:tav tm="0" fmla="#ppt_w*sin(2.5*pi*$)">
                                          <p:val>
                                            <p:fltVal val="0"/>
                                          </p:val>
                                        </p:tav>
                                        <p:tav tm="100000">
                                          <p:val>
                                            <p:fltVal val="1"/>
                                          </p:val>
                                        </p:tav>
                                      </p:tavLst>
                                    </p:anim>
                                    <p:anim calcmode="lin" valueType="num">
                                      <p:cBhvr>
                                        <p:cTn id="15" dur="2000" fill="hold"/>
                                        <p:tgtEl>
                                          <p:spTgt spid="12"/>
                                        </p:tgtEl>
                                        <p:attrNameLst>
                                          <p:attrName>ppt_h</p:attrName>
                                        </p:attrNameLst>
                                      </p:cBhvr>
                                      <p:tavLst>
                                        <p:tav tm="0">
                                          <p:val>
                                            <p:strVal val="#ppt_h"/>
                                          </p:val>
                                        </p:tav>
                                        <p:tav tm="100000">
                                          <p:val>
                                            <p:strVal val="#ppt_h"/>
                                          </p:val>
                                        </p:tav>
                                      </p:tavLst>
                                    </p:anim>
                                  </p:childTnLst>
                                </p:cTn>
                              </p:par>
                            </p:childTnLst>
                          </p:cTn>
                        </p:par>
                        <p:par>
                          <p:cTn id="16" fill="hold">
                            <p:stCondLst>
                              <p:cond delay="2680"/>
                            </p:stCondLst>
                            <p:childTnLst>
                              <p:par>
                                <p:cTn id="17" presetID="2" presetClass="entr" presetSubtype="2"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1+#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childTnLst>
                          </p:cTn>
                        </p:par>
                        <p:par>
                          <p:cTn id="21" fill="hold">
                            <p:stCondLst>
                              <p:cond delay="3180"/>
                            </p:stCondLst>
                            <p:childTnLst>
                              <p:par>
                                <p:cTn id="22" presetID="2" presetClass="entr" presetSubtype="2"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1+#ppt_w/2"/>
                                          </p:val>
                                        </p:tav>
                                        <p:tav tm="100000">
                                          <p:val>
                                            <p:strVal val="#ppt_x"/>
                                          </p:val>
                                        </p:tav>
                                      </p:tavLst>
                                    </p:anim>
                                    <p:anim calcmode="lin" valueType="num">
                                      <p:cBhvr additive="base">
                                        <p:cTn id="25" dur="500" fill="hold"/>
                                        <p:tgtEl>
                                          <p:spTgt spid="16"/>
                                        </p:tgtEl>
                                        <p:attrNameLst>
                                          <p:attrName>ppt_y</p:attrName>
                                        </p:attrNameLst>
                                      </p:cBhvr>
                                      <p:tavLst>
                                        <p:tav tm="0">
                                          <p:val>
                                            <p:strVal val="#ppt_y"/>
                                          </p:val>
                                        </p:tav>
                                        <p:tav tm="100000">
                                          <p:val>
                                            <p:strVal val="#ppt_y"/>
                                          </p:val>
                                        </p:tav>
                                      </p:tavLst>
                                    </p:anim>
                                  </p:childTnLst>
                                </p:cTn>
                              </p:par>
                            </p:childTnLst>
                          </p:cTn>
                        </p:par>
                        <p:par>
                          <p:cTn id="26" fill="hold">
                            <p:stCondLst>
                              <p:cond delay="3680"/>
                            </p:stCondLst>
                            <p:childTnLst>
                              <p:par>
                                <p:cTn id="27" presetID="2" presetClass="entr" presetSubtype="2"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1+#ppt_w/2"/>
                                          </p:val>
                                        </p:tav>
                                        <p:tav tm="100000">
                                          <p:val>
                                            <p:strVal val="#ppt_x"/>
                                          </p:val>
                                        </p:tav>
                                      </p:tavLst>
                                    </p:anim>
                                    <p:anim calcmode="lin" valueType="num">
                                      <p:cBhvr additive="base">
                                        <p:cTn id="30" dur="500" fill="hold"/>
                                        <p:tgtEl>
                                          <p:spTgt spid="4"/>
                                        </p:tgtEl>
                                        <p:attrNameLst>
                                          <p:attrName>ppt_y</p:attrName>
                                        </p:attrNameLst>
                                      </p:cBhvr>
                                      <p:tavLst>
                                        <p:tav tm="0">
                                          <p:val>
                                            <p:strVal val="#ppt_y"/>
                                          </p:val>
                                        </p:tav>
                                        <p:tav tm="100000">
                                          <p:val>
                                            <p:strVal val="#ppt_y"/>
                                          </p:val>
                                        </p:tav>
                                      </p:tavLst>
                                    </p:anim>
                                  </p:childTnLst>
                                </p:cTn>
                              </p:par>
                            </p:childTnLst>
                          </p:cTn>
                        </p:par>
                        <p:par>
                          <p:cTn id="31" fill="hold">
                            <p:stCondLst>
                              <p:cond delay="4180"/>
                            </p:stCondLst>
                            <p:childTnLst>
                              <p:par>
                                <p:cTn id="32" presetID="2" presetClass="entr" presetSubtype="2"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fill="hold"/>
                                        <p:tgtEl>
                                          <p:spTgt spid="17"/>
                                        </p:tgtEl>
                                        <p:attrNameLst>
                                          <p:attrName>ppt_x</p:attrName>
                                        </p:attrNameLst>
                                      </p:cBhvr>
                                      <p:tavLst>
                                        <p:tav tm="0">
                                          <p:val>
                                            <p:strVal val="1+#ppt_w/2"/>
                                          </p:val>
                                        </p:tav>
                                        <p:tav tm="100000">
                                          <p:val>
                                            <p:strVal val="#ppt_x"/>
                                          </p:val>
                                        </p:tav>
                                      </p:tavLst>
                                    </p:anim>
                                    <p:anim calcmode="lin" valueType="num">
                                      <p:cBhvr additive="base">
                                        <p:cTn id="35" dur="500" fill="hold"/>
                                        <p:tgtEl>
                                          <p:spTgt spid="17"/>
                                        </p:tgtEl>
                                        <p:attrNameLst>
                                          <p:attrName>ppt_y</p:attrName>
                                        </p:attrNameLst>
                                      </p:cBhvr>
                                      <p:tavLst>
                                        <p:tav tm="0">
                                          <p:val>
                                            <p:strVal val="#ppt_y"/>
                                          </p:val>
                                        </p:tav>
                                        <p:tav tm="100000">
                                          <p:val>
                                            <p:strVal val="#ppt_y"/>
                                          </p:val>
                                        </p:tav>
                                      </p:tavLst>
                                    </p:anim>
                                  </p:childTnLst>
                                </p:cTn>
                              </p:par>
                            </p:childTnLst>
                          </p:cTn>
                        </p:par>
                        <p:par>
                          <p:cTn id="36" fill="hold">
                            <p:stCondLst>
                              <p:cond delay="4680"/>
                            </p:stCondLst>
                            <p:childTnLst>
                              <p:par>
                                <p:cTn id="37" presetID="2" presetClass="entr" presetSubtype="2"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1+#ppt_w/2"/>
                                          </p:val>
                                        </p:tav>
                                        <p:tav tm="100000">
                                          <p:val>
                                            <p:strVal val="#ppt_x"/>
                                          </p:val>
                                        </p:tav>
                                      </p:tavLst>
                                    </p:anim>
                                    <p:anim calcmode="lin" valueType="num">
                                      <p:cBhvr additive="base">
                                        <p:cTn id="40" dur="500" fill="hold"/>
                                        <p:tgtEl>
                                          <p:spTgt spid="14"/>
                                        </p:tgtEl>
                                        <p:attrNameLst>
                                          <p:attrName>ppt_y</p:attrName>
                                        </p:attrNameLst>
                                      </p:cBhvr>
                                      <p:tavLst>
                                        <p:tav tm="0">
                                          <p:val>
                                            <p:strVal val="#ppt_y"/>
                                          </p:val>
                                        </p:tav>
                                        <p:tav tm="100000">
                                          <p:val>
                                            <p:strVal val="#ppt_y"/>
                                          </p:val>
                                        </p:tav>
                                      </p:tavLst>
                                    </p:anim>
                                  </p:childTnLst>
                                </p:cTn>
                              </p:par>
                            </p:childTnLst>
                          </p:cTn>
                        </p:par>
                        <p:par>
                          <p:cTn id="41" fill="hold">
                            <p:stCondLst>
                              <p:cond delay="5180"/>
                            </p:stCondLst>
                            <p:childTnLst>
                              <p:par>
                                <p:cTn id="42" presetID="27" presetClass="entr" presetSubtype="0" fill="hold" grpId="0" nodeType="afterEffect">
                                  <p:stCondLst>
                                    <p:cond delay="0"/>
                                  </p:stCondLst>
                                  <p:iterate type="lt">
                                    <p:tmPct val="50000"/>
                                  </p:iterate>
                                  <p:childTnLst>
                                    <p:set>
                                      <p:cBhvr>
                                        <p:cTn id="43" dur="1" fill="hold">
                                          <p:stCondLst>
                                            <p:cond delay="0"/>
                                          </p:stCondLst>
                                        </p:cTn>
                                        <p:tgtEl>
                                          <p:spTgt spid="3">
                                            <p:txEl>
                                              <p:pRg st="1" end="1"/>
                                            </p:txEl>
                                          </p:spTgt>
                                        </p:tgtEl>
                                        <p:attrNameLst>
                                          <p:attrName>style.visibility</p:attrName>
                                        </p:attrNameLst>
                                      </p:cBhvr>
                                      <p:to>
                                        <p:strVal val="visible"/>
                                      </p:to>
                                    </p:set>
                                    <p:anim calcmode="discrete" valueType="clr">
                                      <p:cBhvr override="childStyle">
                                        <p:cTn id="44" dur="80"/>
                                        <p:tgtEl>
                                          <p:spTgt spid="3">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5" dur="80"/>
                                        <p:tgtEl>
                                          <p:spTgt spid="3">
                                            <p:txEl>
                                              <p:pRg st="1" end="1"/>
                                            </p:txEl>
                                          </p:spTgt>
                                        </p:tgtEl>
                                        <p:attrNameLst>
                                          <p:attrName>fillcolor</p:attrName>
                                        </p:attrNameLst>
                                      </p:cBhvr>
                                      <p:tavLst>
                                        <p:tav tm="0">
                                          <p:val>
                                            <p:clrVal>
                                              <a:schemeClr val="accent2"/>
                                            </p:clrVal>
                                          </p:val>
                                        </p:tav>
                                        <p:tav tm="50000">
                                          <p:val>
                                            <p:clrVal>
                                              <a:schemeClr val="hlink"/>
                                            </p:clrVal>
                                          </p:val>
                                        </p:tav>
                                      </p:tavLst>
                                    </p:anim>
                                    <p:set>
                                      <p:cBhvr>
                                        <p:cTn id="46" dur="80"/>
                                        <p:tgtEl>
                                          <p:spTgt spid="3">
                                            <p:txEl>
                                              <p:pRg st="1" end="1"/>
                                            </p:txEl>
                                          </p:spTgt>
                                        </p:tgtEl>
                                        <p:attrNameLst>
                                          <p:attrName>fill.type</p:attrName>
                                        </p:attrNameLst>
                                      </p:cBhvr>
                                      <p:to>
                                        <p:strVal val="solid"/>
                                      </p:to>
                                    </p:set>
                                  </p:childTnLst>
                                </p:cTn>
                              </p:par>
                            </p:childTnLst>
                          </p:cTn>
                        </p:par>
                      </p:childTnLst>
                    </p:cTn>
                  </p:par>
                  <p:par>
                    <p:cTn id="47" fill="hold">
                      <p:stCondLst>
                        <p:cond delay="indefinite"/>
                      </p:stCondLst>
                      <p:childTnLst>
                        <p:par>
                          <p:cTn id="48" fill="hold">
                            <p:stCondLst>
                              <p:cond delay="0"/>
                            </p:stCondLst>
                            <p:childTnLst>
                              <p:par>
                                <p:cTn id="49" presetID="27" presetClass="entr" presetSubtype="0" fill="hold" grpId="0" nodeType="clickEffect">
                                  <p:stCondLst>
                                    <p:cond delay="0"/>
                                  </p:stCondLst>
                                  <p:iterate type="lt">
                                    <p:tmPct val="50000"/>
                                  </p:iterate>
                                  <p:childTnLst>
                                    <p:set>
                                      <p:cBhvr>
                                        <p:cTn id="50" dur="1" fill="hold">
                                          <p:stCondLst>
                                            <p:cond delay="0"/>
                                          </p:stCondLst>
                                        </p:cTn>
                                        <p:tgtEl>
                                          <p:spTgt spid="3">
                                            <p:txEl>
                                              <p:pRg st="2" end="2"/>
                                            </p:txEl>
                                          </p:spTgt>
                                        </p:tgtEl>
                                        <p:attrNameLst>
                                          <p:attrName>style.visibility</p:attrName>
                                        </p:attrNameLst>
                                      </p:cBhvr>
                                      <p:to>
                                        <p:strVal val="visible"/>
                                      </p:to>
                                    </p:set>
                                    <p:anim calcmode="discrete" valueType="clr">
                                      <p:cBhvr override="childStyle">
                                        <p:cTn id="51" dur="80"/>
                                        <p:tgtEl>
                                          <p:spTgt spid="3">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2" dur="80"/>
                                        <p:tgtEl>
                                          <p:spTgt spid="3">
                                            <p:txEl>
                                              <p:pRg st="2" end="2"/>
                                            </p:txEl>
                                          </p:spTgt>
                                        </p:tgtEl>
                                        <p:attrNameLst>
                                          <p:attrName>fillcolor</p:attrName>
                                        </p:attrNameLst>
                                      </p:cBhvr>
                                      <p:tavLst>
                                        <p:tav tm="0">
                                          <p:val>
                                            <p:clrVal>
                                              <a:schemeClr val="accent2"/>
                                            </p:clrVal>
                                          </p:val>
                                        </p:tav>
                                        <p:tav tm="50000">
                                          <p:val>
                                            <p:clrVal>
                                              <a:schemeClr val="hlink"/>
                                            </p:clrVal>
                                          </p:val>
                                        </p:tav>
                                      </p:tavLst>
                                    </p:anim>
                                    <p:set>
                                      <p:cBhvr>
                                        <p:cTn id="53" dur="80"/>
                                        <p:tgtEl>
                                          <p:spTgt spid="3">
                                            <p:txEl>
                                              <p:pRg st="2" end="2"/>
                                            </p:txEl>
                                          </p:spTgt>
                                        </p:tgtEl>
                                        <p:attrNameLst>
                                          <p:attrName>fill.type</p:attrName>
                                        </p:attrNameLst>
                                      </p:cBhvr>
                                      <p:to>
                                        <p:strVal val="solid"/>
                                      </p:to>
                                    </p:set>
                                  </p:childTnLst>
                                </p:cTn>
                              </p:par>
                            </p:childTnLst>
                          </p:cTn>
                        </p:par>
                        <p:par>
                          <p:cTn id="54" fill="hold">
                            <p:stCondLst>
                              <p:cond delay="680"/>
                            </p:stCondLst>
                            <p:childTnLst>
                              <p:par>
                                <p:cTn id="55" presetID="27" presetClass="entr" presetSubtype="0" fill="hold" grpId="0" nodeType="afterEffect">
                                  <p:stCondLst>
                                    <p:cond delay="0"/>
                                  </p:stCondLst>
                                  <p:iterate type="lt">
                                    <p:tmPct val="50000"/>
                                  </p:iterate>
                                  <p:childTnLst>
                                    <p:set>
                                      <p:cBhvr>
                                        <p:cTn id="56" dur="1" fill="hold">
                                          <p:stCondLst>
                                            <p:cond delay="0"/>
                                          </p:stCondLst>
                                        </p:cTn>
                                        <p:tgtEl>
                                          <p:spTgt spid="3">
                                            <p:txEl>
                                              <p:pRg st="3" end="3"/>
                                            </p:txEl>
                                          </p:spTgt>
                                        </p:tgtEl>
                                        <p:attrNameLst>
                                          <p:attrName>style.visibility</p:attrName>
                                        </p:attrNameLst>
                                      </p:cBhvr>
                                      <p:to>
                                        <p:strVal val="visible"/>
                                      </p:to>
                                    </p:set>
                                    <p:anim calcmode="discrete" valueType="clr">
                                      <p:cBhvr override="childStyle">
                                        <p:cTn id="57" dur="80"/>
                                        <p:tgtEl>
                                          <p:spTgt spid="3">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8" dur="80"/>
                                        <p:tgtEl>
                                          <p:spTgt spid="3">
                                            <p:txEl>
                                              <p:pRg st="3" end="3"/>
                                            </p:txEl>
                                          </p:spTgt>
                                        </p:tgtEl>
                                        <p:attrNameLst>
                                          <p:attrName>fillcolor</p:attrName>
                                        </p:attrNameLst>
                                      </p:cBhvr>
                                      <p:tavLst>
                                        <p:tav tm="0">
                                          <p:val>
                                            <p:clrVal>
                                              <a:schemeClr val="accent2"/>
                                            </p:clrVal>
                                          </p:val>
                                        </p:tav>
                                        <p:tav tm="50000">
                                          <p:val>
                                            <p:clrVal>
                                              <a:schemeClr val="hlink"/>
                                            </p:clrVal>
                                          </p:val>
                                        </p:tav>
                                      </p:tavLst>
                                    </p:anim>
                                    <p:set>
                                      <p:cBhvr>
                                        <p:cTn id="59" dur="80"/>
                                        <p:tgtEl>
                                          <p:spTgt spid="3">
                                            <p:txEl>
                                              <p:pRg st="3" end="3"/>
                                            </p:txEl>
                                          </p:spTgt>
                                        </p:tgtEl>
                                        <p:attrNameLst>
                                          <p:attrName>fill.type</p:attrName>
                                        </p:attrNameLst>
                                      </p:cBhvr>
                                      <p:to>
                                        <p:strVal val="solid"/>
                                      </p:to>
                                    </p:set>
                                  </p:childTnLst>
                                </p:cTn>
                              </p:par>
                            </p:childTnLst>
                          </p:cTn>
                        </p:par>
                      </p:childTnLst>
                    </p:cTn>
                  </p:par>
                  <p:par>
                    <p:cTn id="60" fill="hold">
                      <p:stCondLst>
                        <p:cond delay="indefinite"/>
                      </p:stCondLst>
                      <p:childTnLst>
                        <p:par>
                          <p:cTn id="61" fill="hold">
                            <p:stCondLst>
                              <p:cond delay="0"/>
                            </p:stCondLst>
                            <p:childTnLst>
                              <p:par>
                                <p:cTn id="62" presetID="27" presetClass="entr" presetSubtype="0" fill="hold" grpId="0" nodeType="clickEffect">
                                  <p:stCondLst>
                                    <p:cond delay="0"/>
                                  </p:stCondLst>
                                  <p:iterate type="lt">
                                    <p:tmPct val="50000"/>
                                  </p:iterate>
                                  <p:childTnLst>
                                    <p:set>
                                      <p:cBhvr>
                                        <p:cTn id="63" dur="1" fill="hold">
                                          <p:stCondLst>
                                            <p:cond delay="0"/>
                                          </p:stCondLst>
                                        </p:cTn>
                                        <p:tgtEl>
                                          <p:spTgt spid="3">
                                            <p:txEl>
                                              <p:pRg st="4" end="4"/>
                                            </p:txEl>
                                          </p:spTgt>
                                        </p:tgtEl>
                                        <p:attrNameLst>
                                          <p:attrName>style.visibility</p:attrName>
                                        </p:attrNameLst>
                                      </p:cBhvr>
                                      <p:to>
                                        <p:strVal val="visible"/>
                                      </p:to>
                                    </p:set>
                                    <p:anim calcmode="discrete" valueType="clr">
                                      <p:cBhvr override="childStyle">
                                        <p:cTn id="64" dur="80"/>
                                        <p:tgtEl>
                                          <p:spTgt spid="3">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65" dur="80"/>
                                        <p:tgtEl>
                                          <p:spTgt spid="3">
                                            <p:txEl>
                                              <p:pRg st="4" end="4"/>
                                            </p:txEl>
                                          </p:spTgt>
                                        </p:tgtEl>
                                        <p:attrNameLst>
                                          <p:attrName>fillcolor</p:attrName>
                                        </p:attrNameLst>
                                      </p:cBhvr>
                                      <p:tavLst>
                                        <p:tav tm="0">
                                          <p:val>
                                            <p:clrVal>
                                              <a:schemeClr val="accent2"/>
                                            </p:clrVal>
                                          </p:val>
                                        </p:tav>
                                        <p:tav tm="50000">
                                          <p:val>
                                            <p:clrVal>
                                              <a:schemeClr val="hlink"/>
                                            </p:clrVal>
                                          </p:val>
                                        </p:tav>
                                      </p:tavLst>
                                    </p:anim>
                                    <p:set>
                                      <p:cBhvr>
                                        <p:cTn id="66" dur="80"/>
                                        <p:tgtEl>
                                          <p:spTgt spid="3">
                                            <p:txEl>
                                              <p:pRg st="4" end="4"/>
                                            </p:txEl>
                                          </p:spTgt>
                                        </p:tgtEl>
                                        <p:attrNameLst>
                                          <p:attrName>fill.type</p:attrName>
                                        </p:attrNameLst>
                                      </p:cBhvr>
                                      <p:to>
                                        <p:strVal val="solid"/>
                                      </p:to>
                                    </p:se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11"/>
                                        </p:tgtEl>
                                        <p:attrNameLst>
                                          <p:attrName>style.visibility</p:attrName>
                                        </p:attrNameLst>
                                      </p:cBhvr>
                                      <p:to>
                                        <p:strVal val="visible"/>
                                      </p:to>
                                    </p:set>
                                    <p:animEffect transition="in" filter="barn(inVertical)">
                                      <p:cBhvr>
                                        <p:cTn id="71" dur="500"/>
                                        <p:tgtEl>
                                          <p:spTgt spid="11"/>
                                        </p:tgtEl>
                                      </p:cBhvr>
                                    </p:animEffect>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000"/>
                                        <p:tgtEl>
                                          <p:spTgt spid="20"/>
                                        </p:tgtEl>
                                      </p:cBhvr>
                                    </p:animEffect>
                                    <p:anim calcmode="lin" valueType="num">
                                      <p:cBhvr>
                                        <p:cTn id="77" dur="1000" fill="hold"/>
                                        <p:tgtEl>
                                          <p:spTgt spid="20"/>
                                        </p:tgtEl>
                                        <p:attrNameLst>
                                          <p:attrName>ppt_x</p:attrName>
                                        </p:attrNameLst>
                                      </p:cBhvr>
                                      <p:tavLst>
                                        <p:tav tm="0">
                                          <p:val>
                                            <p:strVal val="#ppt_x"/>
                                          </p:val>
                                        </p:tav>
                                        <p:tav tm="100000">
                                          <p:val>
                                            <p:strVal val="#ppt_x"/>
                                          </p:val>
                                        </p:tav>
                                      </p:tavLst>
                                    </p:anim>
                                    <p:anim calcmode="lin" valueType="num">
                                      <p:cBhvr>
                                        <p:cTn id="7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P spid="14" grpId="0"/>
      <p:bldP spid="15" grpId="0"/>
      <p:bldP spid="16" grpId="0"/>
      <p:bldP spid="17" grpId="0"/>
      <p:bldP spid="20"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008000"/>
          </a:solidFill>
          <a:ln w="9525">
            <a:noFill/>
            <a:miter lim="800000"/>
            <a:headEnd/>
            <a:tailEnd/>
          </a:ln>
          <a:effectLst/>
        </p:spPr>
        <p:txBody>
          <a:bodyPr wrap="none" anchor="ctr"/>
          <a:lstStyle/>
          <a:p>
            <a:endParaRPr lang="ja-JP" altLang="en-US" dirty="0"/>
          </a:p>
        </p:txBody>
      </p:sp>
      <p:sp>
        <p:nvSpPr>
          <p:cNvPr id="4" name="テキスト ボックス 3">
            <a:extLst>
              <a:ext uri="{FF2B5EF4-FFF2-40B4-BE49-F238E27FC236}">
                <a16:creationId xmlns:a16="http://schemas.microsoft.com/office/drawing/2014/main" id="{BE19C118-985D-4DED-8306-C8FB8874887E}"/>
              </a:ext>
            </a:extLst>
          </p:cNvPr>
          <p:cNvSpPr txBox="1"/>
          <p:nvPr/>
        </p:nvSpPr>
        <p:spPr>
          <a:xfrm>
            <a:off x="2633008" y="2516703"/>
            <a:ext cx="3877986" cy="1569660"/>
          </a:xfrm>
          <a:prstGeom prst="rect">
            <a:avLst/>
          </a:prstGeom>
          <a:noFill/>
        </p:spPr>
        <p:txBody>
          <a:bodyPr wrap="none" rtlCol="0">
            <a:spAutoFit/>
          </a:bodyPr>
          <a:lstStyle/>
          <a:p>
            <a:pPr algn="ctr"/>
            <a:r>
              <a:rPr kumimoji="1" lang="ja-JP" altLang="en-US" sz="9600" dirty="0">
                <a:solidFill>
                  <a:schemeClr val="bg1"/>
                </a:solidFill>
                <a:latin typeface="ＤＦ特太ゴシック体" pitchFamily="49" charset="-128"/>
                <a:ea typeface="ＤＦ特太ゴシック体" pitchFamily="49" charset="-128"/>
              </a:rPr>
              <a:t>さて！</a:t>
            </a:r>
            <a:endParaRPr kumimoji="1" lang="en-US" altLang="ja-JP" sz="9600" dirty="0">
              <a:solidFill>
                <a:schemeClr val="bg1"/>
              </a:solidFill>
              <a:latin typeface="ＤＦ特太ゴシック体" pitchFamily="49" charset="-128"/>
              <a:ea typeface="ＤＦ特太ゴシック体" pitchFamily="49" charset="-128"/>
            </a:endParaRPr>
          </a:p>
        </p:txBody>
      </p:sp>
    </p:spTree>
    <p:extLst>
      <p:ext uri="{BB962C8B-B14F-4D97-AF65-F5344CB8AC3E}">
        <p14:creationId xmlns:p14="http://schemas.microsoft.com/office/powerpoint/2010/main" val="1333710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008000"/>
          </a:solidFill>
          <a:ln w="9525">
            <a:noFill/>
            <a:miter lim="800000"/>
            <a:headEnd/>
            <a:tailEnd/>
          </a:ln>
          <a:effectLst/>
        </p:spPr>
        <p:txBody>
          <a:bodyPr wrap="none" anchor="ctr"/>
          <a:lstStyle/>
          <a:p>
            <a:endParaRPr lang="ja-JP" altLang="en-US" dirty="0"/>
          </a:p>
        </p:txBody>
      </p:sp>
      <p:sp>
        <p:nvSpPr>
          <p:cNvPr id="7" name="テキスト ボックス 6"/>
          <p:cNvSpPr txBox="1"/>
          <p:nvPr/>
        </p:nvSpPr>
        <p:spPr>
          <a:xfrm>
            <a:off x="1914862" y="1772816"/>
            <a:ext cx="5314275" cy="2554545"/>
          </a:xfrm>
          <a:prstGeom prst="rect">
            <a:avLst/>
          </a:prstGeom>
          <a:noFill/>
        </p:spPr>
        <p:txBody>
          <a:bodyPr wrap="none" rtlCol="0">
            <a:spAutoFit/>
          </a:bodyPr>
          <a:lstStyle/>
          <a:p>
            <a:pPr algn="ctr"/>
            <a:r>
              <a:rPr kumimoji="1" lang="ja-JP" altLang="en-US" sz="8000" dirty="0">
                <a:solidFill>
                  <a:schemeClr val="bg1"/>
                </a:solidFill>
                <a:latin typeface="ＤＦ特太ゴシック体" pitchFamily="49" charset="-128"/>
                <a:ea typeface="ＤＦ特太ゴシック体" pitchFamily="49" charset="-128"/>
              </a:rPr>
              <a:t>皆様に</a:t>
            </a:r>
          </a:p>
          <a:p>
            <a:pPr algn="ctr"/>
            <a:r>
              <a:rPr kumimoji="1" lang="ja-JP" altLang="en-US" sz="8000" dirty="0">
                <a:solidFill>
                  <a:schemeClr val="bg1"/>
                </a:solidFill>
                <a:latin typeface="ＤＦ特太ゴシック体" pitchFamily="49" charset="-128"/>
                <a:ea typeface="ＤＦ特太ゴシック体" pitchFamily="49" charset="-128"/>
              </a:rPr>
              <a:t>確認します</a:t>
            </a:r>
          </a:p>
        </p:txBody>
      </p:sp>
    </p:spTree>
    <p:extLst>
      <p:ext uri="{BB962C8B-B14F-4D97-AF65-F5344CB8AC3E}">
        <p14:creationId xmlns:p14="http://schemas.microsoft.com/office/powerpoint/2010/main" val="1583682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008000"/>
          </a:solidFill>
          <a:ln w="9525">
            <a:noFill/>
            <a:miter lim="800000"/>
            <a:headEnd/>
            <a:tailEnd/>
          </a:ln>
          <a:effectLst/>
        </p:spPr>
        <p:txBody>
          <a:bodyPr wrap="none" anchor="ctr"/>
          <a:lstStyle/>
          <a:p>
            <a:endParaRPr lang="ja-JP" altLang="en-US" dirty="0"/>
          </a:p>
        </p:txBody>
      </p:sp>
      <p:sp>
        <p:nvSpPr>
          <p:cNvPr id="7" name="テキスト ボックス 6"/>
          <p:cNvSpPr txBox="1"/>
          <p:nvPr/>
        </p:nvSpPr>
        <p:spPr>
          <a:xfrm>
            <a:off x="888940" y="1536174"/>
            <a:ext cx="7366119" cy="4031873"/>
          </a:xfrm>
          <a:prstGeom prst="rect">
            <a:avLst/>
          </a:prstGeom>
          <a:noFill/>
        </p:spPr>
        <p:txBody>
          <a:bodyPr wrap="none" rtlCol="0">
            <a:spAutoFit/>
          </a:bodyPr>
          <a:lstStyle/>
          <a:p>
            <a:pPr algn="ctr"/>
            <a:r>
              <a:rPr kumimoji="1" lang="ja-JP" altLang="en-US" sz="9600" dirty="0">
                <a:solidFill>
                  <a:srgbClr val="FFFF00"/>
                </a:solidFill>
                <a:latin typeface="ＤＦ特太ゴシック体" pitchFamily="49" charset="-128"/>
                <a:ea typeface="ＤＦ特太ゴシック体" pitchFamily="49" charset="-128"/>
              </a:rPr>
              <a:t>防災</a:t>
            </a:r>
            <a:r>
              <a:rPr kumimoji="1" lang="ja-JP" altLang="en-US" sz="8000" dirty="0">
                <a:solidFill>
                  <a:srgbClr val="FFFF00"/>
                </a:solidFill>
                <a:latin typeface="ＤＦ特太ゴシック体" pitchFamily="49" charset="-128"/>
                <a:ea typeface="ＤＦ特太ゴシック体" pitchFamily="49" charset="-128"/>
              </a:rPr>
              <a:t>という</a:t>
            </a:r>
          </a:p>
          <a:p>
            <a:pPr algn="ctr"/>
            <a:r>
              <a:rPr kumimoji="1" lang="ja-JP" altLang="en-US" sz="8000" dirty="0">
                <a:solidFill>
                  <a:srgbClr val="FFFF00"/>
                </a:solidFill>
                <a:latin typeface="ＤＦ特太ゴシック体" pitchFamily="49" charset="-128"/>
                <a:ea typeface="ＤＦ特太ゴシック体" pitchFamily="49" charset="-128"/>
              </a:rPr>
              <a:t>言葉</a:t>
            </a:r>
          </a:p>
          <a:p>
            <a:pPr algn="ctr"/>
            <a:r>
              <a:rPr kumimoji="1" lang="ja-JP" altLang="en-US" sz="8000" dirty="0">
                <a:solidFill>
                  <a:schemeClr val="bg1"/>
                </a:solidFill>
                <a:latin typeface="ＤＦ特太ゴシック体" pitchFamily="49" charset="-128"/>
                <a:ea typeface="ＤＦ特太ゴシック体" pitchFamily="49" charset="-128"/>
              </a:rPr>
              <a:t>御存知ですか？</a:t>
            </a:r>
          </a:p>
        </p:txBody>
      </p:sp>
    </p:spTree>
    <p:extLst>
      <p:ext uri="{BB962C8B-B14F-4D97-AF65-F5344CB8AC3E}">
        <p14:creationId xmlns:p14="http://schemas.microsoft.com/office/powerpoint/2010/main" val="3179700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008000"/>
          </a:solidFill>
          <a:ln w="9525">
            <a:noFill/>
            <a:miter lim="800000"/>
            <a:headEnd/>
            <a:tailEnd/>
          </a:ln>
          <a:effectLst/>
        </p:spPr>
        <p:txBody>
          <a:bodyPr wrap="none" anchor="ctr"/>
          <a:lstStyle/>
          <a:p>
            <a:endParaRPr lang="ja-JP" altLang="en-US" dirty="0"/>
          </a:p>
        </p:txBody>
      </p:sp>
      <p:sp>
        <p:nvSpPr>
          <p:cNvPr id="7" name="テキスト ボックス 6"/>
          <p:cNvSpPr txBox="1"/>
          <p:nvPr/>
        </p:nvSpPr>
        <p:spPr>
          <a:xfrm>
            <a:off x="888941" y="1536174"/>
            <a:ext cx="7366119" cy="4031873"/>
          </a:xfrm>
          <a:prstGeom prst="rect">
            <a:avLst/>
          </a:prstGeom>
          <a:noFill/>
        </p:spPr>
        <p:txBody>
          <a:bodyPr wrap="none" rtlCol="0">
            <a:spAutoFit/>
          </a:bodyPr>
          <a:lstStyle/>
          <a:p>
            <a:pPr algn="ctr"/>
            <a:r>
              <a:rPr kumimoji="1" lang="ja-JP" altLang="en-US" sz="9600" dirty="0">
                <a:solidFill>
                  <a:srgbClr val="FFFF00"/>
                </a:solidFill>
                <a:latin typeface="ＤＦ特太ゴシック体" pitchFamily="49" charset="-128"/>
                <a:ea typeface="ＤＦ特太ゴシック体" pitchFamily="49" charset="-128"/>
              </a:rPr>
              <a:t>共助</a:t>
            </a:r>
            <a:r>
              <a:rPr kumimoji="1" lang="ja-JP" altLang="en-US" sz="8000" dirty="0">
                <a:solidFill>
                  <a:srgbClr val="FFFF00"/>
                </a:solidFill>
                <a:latin typeface="ＤＦ特太ゴシック体" pitchFamily="49" charset="-128"/>
                <a:ea typeface="ＤＦ特太ゴシック体" pitchFamily="49" charset="-128"/>
              </a:rPr>
              <a:t>という</a:t>
            </a:r>
          </a:p>
          <a:p>
            <a:pPr algn="ctr"/>
            <a:r>
              <a:rPr kumimoji="1" lang="ja-JP" altLang="en-US" sz="8000" dirty="0">
                <a:solidFill>
                  <a:srgbClr val="FFFF00"/>
                </a:solidFill>
                <a:latin typeface="ＤＦ特太ゴシック体" pitchFamily="49" charset="-128"/>
                <a:ea typeface="ＤＦ特太ゴシック体" pitchFamily="49" charset="-128"/>
              </a:rPr>
              <a:t>言葉</a:t>
            </a:r>
          </a:p>
          <a:p>
            <a:pPr algn="ctr"/>
            <a:r>
              <a:rPr kumimoji="1" lang="ja-JP" altLang="en-US" sz="8000" dirty="0">
                <a:solidFill>
                  <a:schemeClr val="bg1"/>
                </a:solidFill>
                <a:latin typeface="ＤＦ特太ゴシック体" pitchFamily="49" charset="-128"/>
                <a:ea typeface="ＤＦ特太ゴシック体" pitchFamily="49" charset="-128"/>
              </a:rPr>
              <a:t>御存知ですか？</a:t>
            </a:r>
          </a:p>
        </p:txBody>
      </p:sp>
    </p:spTree>
    <p:extLst>
      <p:ext uri="{BB962C8B-B14F-4D97-AF65-F5344CB8AC3E}">
        <p14:creationId xmlns:p14="http://schemas.microsoft.com/office/powerpoint/2010/main" val="783536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002060"/>
          </a:solidFill>
          <a:ln w="9525">
            <a:noFill/>
            <a:miter lim="800000"/>
            <a:headEnd/>
            <a:tailEnd/>
          </a:ln>
          <a:effectLst/>
        </p:spPr>
        <p:txBody>
          <a:bodyPr wrap="none" anchor="ctr"/>
          <a:lstStyle/>
          <a:p>
            <a:endParaRPr lang="ja-JP" altLang="en-US" dirty="0"/>
          </a:p>
        </p:txBody>
      </p:sp>
      <p:sp>
        <p:nvSpPr>
          <p:cNvPr id="4" name="テキスト ボックス 3">
            <a:extLst>
              <a:ext uri="{FF2B5EF4-FFF2-40B4-BE49-F238E27FC236}">
                <a16:creationId xmlns:a16="http://schemas.microsoft.com/office/drawing/2014/main" id="{BE19C118-985D-4DED-8306-C8FB8874887E}"/>
              </a:ext>
            </a:extLst>
          </p:cNvPr>
          <p:cNvSpPr txBox="1"/>
          <p:nvPr/>
        </p:nvSpPr>
        <p:spPr>
          <a:xfrm>
            <a:off x="1094125" y="906931"/>
            <a:ext cx="6955750" cy="5044138"/>
          </a:xfrm>
          <a:prstGeom prst="rect">
            <a:avLst/>
          </a:prstGeom>
          <a:noFill/>
        </p:spPr>
        <p:txBody>
          <a:bodyPr wrap="none" rtlCol="0">
            <a:spAutoFit/>
          </a:bodyPr>
          <a:lstStyle/>
          <a:p>
            <a:pPr algn="ctr">
              <a:lnSpc>
                <a:spcPts val="10000"/>
              </a:lnSpc>
            </a:pPr>
            <a:r>
              <a:rPr lang="ja-JP" altLang="en-US" sz="6600" dirty="0">
                <a:solidFill>
                  <a:srgbClr val="FFFF00"/>
                </a:solidFill>
                <a:effectLst>
                  <a:outerShdw blurRad="50800" dist="38100" dir="2700000" algn="tl" rotWithShape="0">
                    <a:prstClr val="black">
                      <a:alpha val="40000"/>
                    </a:prstClr>
                  </a:outerShdw>
                </a:effectLst>
                <a:latin typeface="ＤＦＰ特太ゴシック体" panose="020B0A00010101010101" pitchFamily="50" charset="-128"/>
                <a:ea typeface="ＤＦＰ特太ゴシック体" panose="020B0A00010101010101" pitchFamily="50" charset="-128"/>
              </a:rPr>
              <a:t>よく聞く話</a:t>
            </a:r>
          </a:p>
          <a:p>
            <a:pPr algn="ctr">
              <a:lnSpc>
                <a:spcPts val="10000"/>
              </a:lnSpc>
            </a:pPr>
            <a:r>
              <a:rPr lang="ja-JP" altLang="en-US" sz="6600" dirty="0">
                <a:ln w="19050">
                  <a:solidFill>
                    <a:schemeClr val="bg1"/>
                  </a:solidFill>
                </a:ln>
                <a:solidFill>
                  <a:srgbClr val="FF0000"/>
                </a:solidFill>
                <a:effectLst>
                  <a:outerShdw blurRad="50800" dist="38100" dir="2700000" algn="tl" rotWithShape="0">
                    <a:prstClr val="black">
                      <a:alpha val="40000"/>
                    </a:prstClr>
                  </a:outerShdw>
                </a:effectLst>
                <a:latin typeface="ＤＦＰ特太ゴシック体" panose="020B0A00010101010101" pitchFamily="50" charset="-128"/>
                <a:ea typeface="ＤＦＰ特太ゴシック体" panose="020B0A00010101010101" pitchFamily="50" charset="-128"/>
              </a:rPr>
              <a:t>防災は大変やで</a:t>
            </a:r>
          </a:p>
          <a:p>
            <a:pPr algn="ctr">
              <a:lnSpc>
                <a:spcPts val="10000"/>
              </a:lnSpc>
            </a:pPr>
            <a:r>
              <a:rPr lang="ja-JP" altLang="en-US" sz="6600" dirty="0">
                <a:ln w="19050">
                  <a:solidFill>
                    <a:schemeClr val="bg1"/>
                  </a:solidFill>
                </a:ln>
                <a:solidFill>
                  <a:srgbClr val="FF0000"/>
                </a:solidFill>
                <a:effectLst>
                  <a:outerShdw blurRad="50800" dist="38100" dir="2700000" algn="tl" rotWithShape="0">
                    <a:prstClr val="black">
                      <a:alpha val="40000"/>
                    </a:prstClr>
                  </a:outerShdw>
                </a:effectLst>
                <a:latin typeface="ＤＦＰ特太ゴシック体" panose="020B0A00010101010101" pitchFamily="50" charset="-128"/>
                <a:ea typeface="ＤＦＰ特太ゴシック体" panose="020B0A00010101010101" pitchFamily="50" charset="-128"/>
              </a:rPr>
              <a:t>色んなことを</a:t>
            </a:r>
          </a:p>
          <a:p>
            <a:pPr algn="ctr">
              <a:lnSpc>
                <a:spcPts val="10000"/>
              </a:lnSpc>
            </a:pPr>
            <a:r>
              <a:rPr lang="ja-JP" altLang="en-US" sz="6600" dirty="0">
                <a:ln w="19050">
                  <a:solidFill>
                    <a:schemeClr val="bg1"/>
                  </a:solidFill>
                </a:ln>
                <a:solidFill>
                  <a:srgbClr val="FF0000"/>
                </a:solidFill>
                <a:effectLst>
                  <a:outerShdw blurRad="50800" dist="38100" dir="2700000" algn="tl" rotWithShape="0">
                    <a:prstClr val="black">
                      <a:alpha val="40000"/>
                    </a:prstClr>
                  </a:outerShdw>
                </a:effectLst>
                <a:latin typeface="ＤＦＰ特太ゴシック体" panose="020B0A00010101010101" pitchFamily="50" charset="-128"/>
                <a:ea typeface="ＤＦＰ特太ゴシック体" panose="020B0A00010101010101" pitchFamily="50" charset="-128"/>
              </a:rPr>
              <a:t>覚えらなあかん！</a:t>
            </a:r>
          </a:p>
        </p:txBody>
      </p:sp>
    </p:spTree>
    <p:extLst>
      <p:ext uri="{BB962C8B-B14F-4D97-AF65-F5344CB8AC3E}">
        <p14:creationId xmlns:p14="http://schemas.microsoft.com/office/powerpoint/2010/main" val="6217819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16" presetClass="entr" presetSubtype="37" fill="hold"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out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outVertical)">
                                      <p:cBhvr>
                                        <p:cTn id="17" dur="500"/>
                                        <p:tgtEl>
                                          <p:spTgt spid="4">
                                            <p:txEl>
                                              <p:pRg st="1" end="1"/>
                                            </p:txEl>
                                          </p:spTgt>
                                        </p:tgtEl>
                                      </p:cBhvr>
                                    </p:animEffect>
                                  </p:childTnLst>
                                </p:cTn>
                              </p:par>
                            </p:childTnLst>
                          </p:cTn>
                        </p:par>
                        <p:par>
                          <p:cTn id="18" fill="hold">
                            <p:stCondLst>
                              <p:cond delay="500"/>
                            </p:stCondLst>
                            <p:childTnLst>
                              <p:par>
                                <p:cTn id="19" presetID="16" presetClass="entr" presetSubtype="37" fill="hold" nodeType="after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barn(outVertical)">
                                      <p:cBhvr>
                                        <p:cTn id="21" dur="500"/>
                                        <p:tgtEl>
                                          <p:spTgt spid="4">
                                            <p:txEl>
                                              <p:pRg st="2" end="2"/>
                                            </p:txEl>
                                          </p:spTgt>
                                        </p:tgtEl>
                                      </p:cBhvr>
                                    </p:animEffect>
                                  </p:childTnLst>
                                </p:cTn>
                              </p:par>
                            </p:childTnLst>
                          </p:cTn>
                        </p:par>
                        <p:par>
                          <p:cTn id="22" fill="hold">
                            <p:stCondLst>
                              <p:cond delay="1000"/>
                            </p:stCondLst>
                            <p:childTnLst>
                              <p:par>
                                <p:cTn id="23" presetID="16" presetClass="entr" presetSubtype="37" fill="hold" nodeType="after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barn(outVertical)">
                                      <p:cBhvr>
                                        <p:cTn id="25"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008000"/>
          </a:solidFill>
          <a:ln w="9525">
            <a:noFill/>
            <a:miter lim="800000"/>
            <a:headEnd/>
            <a:tailEnd/>
          </a:ln>
          <a:effectLst/>
        </p:spPr>
        <p:txBody>
          <a:bodyPr wrap="none" anchor="ctr"/>
          <a:lstStyle/>
          <a:p>
            <a:endParaRPr lang="ja-JP" altLang="en-US" dirty="0"/>
          </a:p>
        </p:txBody>
      </p:sp>
      <p:sp>
        <p:nvSpPr>
          <p:cNvPr id="7" name="テキスト ボックス 6"/>
          <p:cNvSpPr txBox="1"/>
          <p:nvPr/>
        </p:nvSpPr>
        <p:spPr>
          <a:xfrm>
            <a:off x="2633007" y="2492896"/>
            <a:ext cx="3877985" cy="1569660"/>
          </a:xfrm>
          <a:prstGeom prst="rect">
            <a:avLst/>
          </a:prstGeom>
          <a:noFill/>
        </p:spPr>
        <p:txBody>
          <a:bodyPr wrap="none" rtlCol="0">
            <a:spAutoFit/>
          </a:bodyPr>
          <a:lstStyle/>
          <a:p>
            <a:pPr algn="ctr"/>
            <a:r>
              <a:rPr kumimoji="1" lang="ja-JP" altLang="en-US" sz="9600" dirty="0">
                <a:solidFill>
                  <a:srgbClr val="FFFF00"/>
                </a:solidFill>
                <a:latin typeface="ＤＦ特太ゴシック体" pitchFamily="49" charset="-128"/>
                <a:ea typeface="ＤＦ特太ゴシック体" pitchFamily="49" charset="-128"/>
              </a:rPr>
              <a:t>では？</a:t>
            </a:r>
            <a:endParaRPr kumimoji="1" lang="ja-JP" altLang="en-US" sz="8000" dirty="0">
              <a:solidFill>
                <a:schemeClr val="bg1"/>
              </a:solidFill>
              <a:latin typeface="ＤＦ特太ゴシック体" pitchFamily="49" charset="-128"/>
              <a:ea typeface="ＤＦ特太ゴシック体" pitchFamily="49" charset="-128"/>
            </a:endParaRPr>
          </a:p>
        </p:txBody>
      </p:sp>
    </p:spTree>
    <p:extLst>
      <p:ext uri="{BB962C8B-B14F-4D97-AF65-F5344CB8AC3E}">
        <p14:creationId xmlns:p14="http://schemas.microsoft.com/office/powerpoint/2010/main" val="2462574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008000"/>
          </a:solidFill>
          <a:ln w="9525">
            <a:noFill/>
            <a:miter lim="800000"/>
            <a:headEnd/>
            <a:tailEnd/>
          </a:ln>
          <a:effectLst/>
        </p:spPr>
        <p:txBody>
          <a:bodyPr wrap="none" anchor="ctr"/>
          <a:lstStyle/>
          <a:p>
            <a:endParaRPr lang="ja-JP" altLang="en-US" dirty="0"/>
          </a:p>
        </p:txBody>
      </p:sp>
      <p:sp>
        <p:nvSpPr>
          <p:cNvPr id="7" name="テキスト ボックス 6"/>
          <p:cNvSpPr txBox="1"/>
          <p:nvPr/>
        </p:nvSpPr>
        <p:spPr>
          <a:xfrm>
            <a:off x="888940" y="764704"/>
            <a:ext cx="7366119" cy="1323439"/>
          </a:xfrm>
          <a:prstGeom prst="rect">
            <a:avLst/>
          </a:prstGeom>
          <a:noFill/>
        </p:spPr>
        <p:txBody>
          <a:bodyPr wrap="none" rtlCol="0">
            <a:spAutoFit/>
          </a:bodyPr>
          <a:lstStyle/>
          <a:p>
            <a:pPr algn="ctr"/>
            <a:r>
              <a:rPr lang="ja-JP" altLang="en-US" sz="8000" dirty="0">
                <a:solidFill>
                  <a:srgbClr val="FFFF00"/>
                </a:solidFill>
                <a:latin typeface="ＤＦ特太ゴシック体" pitchFamily="49" charset="-128"/>
                <a:ea typeface="ＤＦ特太ゴシック体" pitchFamily="49" charset="-128"/>
              </a:rPr>
              <a:t>防災とは何だ？</a:t>
            </a:r>
          </a:p>
        </p:txBody>
      </p:sp>
      <p:sp>
        <p:nvSpPr>
          <p:cNvPr id="4" name="テキスト ボックス 3">
            <a:extLst>
              <a:ext uri="{FF2B5EF4-FFF2-40B4-BE49-F238E27FC236}">
                <a16:creationId xmlns:a16="http://schemas.microsoft.com/office/drawing/2014/main" id="{15D92EA3-4338-491F-9972-C2E8E45D64CD}"/>
              </a:ext>
            </a:extLst>
          </p:cNvPr>
          <p:cNvSpPr txBox="1"/>
          <p:nvPr/>
        </p:nvSpPr>
        <p:spPr>
          <a:xfrm>
            <a:off x="1094124" y="3212976"/>
            <a:ext cx="6955750" cy="3139321"/>
          </a:xfrm>
          <a:prstGeom prst="rect">
            <a:avLst/>
          </a:prstGeom>
          <a:noFill/>
        </p:spPr>
        <p:txBody>
          <a:bodyPr wrap="none" rtlCol="0">
            <a:spAutoFit/>
          </a:bodyPr>
          <a:lstStyle/>
          <a:p>
            <a:pPr algn="ctr"/>
            <a:r>
              <a:rPr kumimoji="1" lang="ja-JP" altLang="en-US" sz="6600" dirty="0">
                <a:solidFill>
                  <a:schemeClr val="bg1"/>
                </a:solidFill>
                <a:latin typeface="ＤＦ特太ゴシック体" pitchFamily="49" charset="-128"/>
                <a:ea typeface="ＤＦ特太ゴシック体" pitchFamily="49" charset="-128"/>
              </a:rPr>
              <a:t>あなたは</a:t>
            </a:r>
          </a:p>
          <a:p>
            <a:pPr algn="ctr"/>
            <a:r>
              <a:rPr kumimoji="1" lang="ja-JP" altLang="en-US" sz="6600" dirty="0">
                <a:solidFill>
                  <a:schemeClr val="bg1"/>
                </a:solidFill>
                <a:latin typeface="ＤＦ特太ゴシック体" pitchFamily="49" charset="-128"/>
                <a:ea typeface="ＤＦ特太ゴシック体" pitchFamily="49" charset="-128"/>
              </a:rPr>
              <a:t>他の人に</a:t>
            </a:r>
            <a:r>
              <a:rPr kumimoji="1" lang="ja-JP" altLang="en-US" sz="6600" dirty="0">
                <a:solidFill>
                  <a:srgbClr val="FFFF00"/>
                </a:solidFill>
                <a:latin typeface="ＤＦ特太ゴシック体" pitchFamily="49" charset="-128"/>
                <a:ea typeface="ＤＦ特太ゴシック体" pitchFamily="49" charset="-128"/>
              </a:rPr>
              <a:t>ひと言</a:t>
            </a:r>
            <a:r>
              <a:rPr kumimoji="1" lang="ja-JP" altLang="en-US" sz="6600" dirty="0">
                <a:solidFill>
                  <a:schemeClr val="bg1"/>
                </a:solidFill>
                <a:latin typeface="ＤＦ特太ゴシック体" pitchFamily="49" charset="-128"/>
                <a:ea typeface="ＤＦ特太ゴシック体" pitchFamily="49" charset="-128"/>
              </a:rPr>
              <a:t>で</a:t>
            </a:r>
          </a:p>
          <a:p>
            <a:pPr algn="ctr"/>
            <a:r>
              <a:rPr kumimoji="1" lang="ja-JP" altLang="en-US" sz="6600" dirty="0">
                <a:solidFill>
                  <a:schemeClr val="bg1"/>
                </a:solidFill>
                <a:latin typeface="ＤＦ特太ゴシック体" pitchFamily="49" charset="-128"/>
                <a:ea typeface="ＤＦ特太ゴシック体" pitchFamily="49" charset="-128"/>
              </a:rPr>
              <a:t>説明できますか？</a:t>
            </a:r>
          </a:p>
        </p:txBody>
      </p:sp>
      <p:sp>
        <p:nvSpPr>
          <p:cNvPr id="5" name="テキスト ボックス 4">
            <a:extLst>
              <a:ext uri="{FF2B5EF4-FFF2-40B4-BE49-F238E27FC236}">
                <a16:creationId xmlns:a16="http://schemas.microsoft.com/office/drawing/2014/main" id="{1BCB4C78-D5EE-47AC-8B51-7597C80FFF44}"/>
              </a:ext>
            </a:extLst>
          </p:cNvPr>
          <p:cNvSpPr txBox="1"/>
          <p:nvPr/>
        </p:nvSpPr>
        <p:spPr>
          <a:xfrm>
            <a:off x="888939" y="2045553"/>
            <a:ext cx="7366119" cy="1323439"/>
          </a:xfrm>
          <a:prstGeom prst="rect">
            <a:avLst/>
          </a:prstGeom>
          <a:noFill/>
        </p:spPr>
        <p:txBody>
          <a:bodyPr wrap="none" rtlCol="0">
            <a:spAutoFit/>
          </a:bodyPr>
          <a:lstStyle/>
          <a:p>
            <a:pPr algn="ctr"/>
            <a:r>
              <a:rPr lang="ja-JP" altLang="en-US" sz="8000" dirty="0">
                <a:solidFill>
                  <a:srgbClr val="FFFF00"/>
                </a:solidFill>
                <a:latin typeface="ＤＦ特太ゴシック体" pitchFamily="49" charset="-128"/>
                <a:ea typeface="ＤＦ特太ゴシック体" pitchFamily="49" charset="-128"/>
              </a:rPr>
              <a:t>共助とは何だ？</a:t>
            </a:r>
          </a:p>
        </p:txBody>
      </p:sp>
    </p:spTree>
    <p:extLst>
      <p:ext uri="{BB962C8B-B14F-4D97-AF65-F5344CB8AC3E}">
        <p14:creationId xmlns:p14="http://schemas.microsoft.com/office/powerpoint/2010/main" val="3894356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0.70"/>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par>
                          <p:cTn id="16" fill="hold">
                            <p:stCondLst>
                              <p:cond delay="2000"/>
                            </p:stCondLst>
                            <p:childTnLst>
                              <p:par>
                                <p:cTn id="17" presetID="55"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strVal val="#ppt_w*0.70"/>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Effect transition="in" filter="fade">
                                      <p:cBhvr>
                                        <p:cTn id="2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008000"/>
          </a:solidFill>
          <a:ln w="9525">
            <a:noFill/>
            <a:miter lim="800000"/>
            <a:headEnd/>
            <a:tailEnd/>
          </a:ln>
          <a:effectLst/>
        </p:spPr>
        <p:txBody>
          <a:bodyPr wrap="none" anchor="ctr"/>
          <a:lstStyle/>
          <a:p>
            <a:endParaRPr lang="ja-JP" altLang="en-US" dirty="0"/>
          </a:p>
        </p:txBody>
      </p:sp>
      <p:sp>
        <p:nvSpPr>
          <p:cNvPr id="4" name="テキスト ボックス 3">
            <a:extLst>
              <a:ext uri="{FF2B5EF4-FFF2-40B4-BE49-F238E27FC236}">
                <a16:creationId xmlns:a16="http://schemas.microsoft.com/office/drawing/2014/main" id="{15D92EA3-4338-491F-9972-C2E8E45D64CD}"/>
              </a:ext>
            </a:extLst>
          </p:cNvPr>
          <p:cNvSpPr txBox="1"/>
          <p:nvPr/>
        </p:nvSpPr>
        <p:spPr>
          <a:xfrm>
            <a:off x="247735" y="620688"/>
            <a:ext cx="8648521" cy="2031325"/>
          </a:xfrm>
          <a:prstGeom prst="rect">
            <a:avLst/>
          </a:prstGeom>
          <a:noFill/>
        </p:spPr>
        <p:txBody>
          <a:bodyPr wrap="none" rtlCol="0">
            <a:spAutoFit/>
          </a:bodyPr>
          <a:lstStyle/>
          <a:p>
            <a:pPr algn="ctr"/>
            <a:r>
              <a:rPr kumimoji="1" lang="ja-JP" altLang="en-US" sz="6600" dirty="0">
                <a:solidFill>
                  <a:srgbClr val="FFFF00"/>
                </a:solidFill>
                <a:latin typeface="ＤＦ特太ゴシック体" pitchFamily="49" charset="-128"/>
                <a:ea typeface="ＤＦ特太ゴシック体" pitchFamily="49" charset="-128"/>
              </a:rPr>
              <a:t>「防災・共助」</a:t>
            </a:r>
          </a:p>
          <a:p>
            <a:pPr algn="ctr"/>
            <a:r>
              <a:rPr kumimoji="1" lang="ja-JP" altLang="en-US" sz="6000" dirty="0">
                <a:ln w="19050">
                  <a:solidFill>
                    <a:schemeClr val="bg1"/>
                  </a:solidFill>
                </a:ln>
                <a:solidFill>
                  <a:srgbClr val="FF0000"/>
                </a:solidFill>
                <a:latin typeface="ＤＦ特太ゴシック体" pitchFamily="49" charset="-128"/>
                <a:ea typeface="ＤＦ特太ゴシック体" pitchFamily="49" charset="-128"/>
              </a:rPr>
              <a:t>ひと言</a:t>
            </a:r>
            <a:r>
              <a:rPr kumimoji="1" lang="ja-JP" altLang="en-US" sz="6000" dirty="0">
                <a:solidFill>
                  <a:schemeClr val="bg1"/>
                </a:solidFill>
                <a:latin typeface="ＤＦ特太ゴシック体" pitchFamily="49" charset="-128"/>
                <a:ea typeface="ＤＦ特太ゴシック体" pitchFamily="49" charset="-128"/>
              </a:rPr>
              <a:t>で説明できない？</a:t>
            </a:r>
            <a:endParaRPr kumimoji="1" lang="ja-JP" altLang="en-US" sz="6600" dirty="0">
              <a:solidFill>
                <a:schemeClr val="bg1"/>
              </a:solidFill>
              <a:latin typeface="ＤＦ特太ゴシック体" pitchFamily="49" charset="-128"/>
              <a:ea typeface="ＤＦ特太ゴシック体" pitchFamily="49" charset="-128"/>
            </a:endParaRPr>
          </a:p>
        </p:txBody>
      </p:sp>
      <p:sp>
        <p:nvSpPr>
          <p:cNvPr id="5" name="テキスト ボックス 4">
            <a:extLst>
              <a:ext uri="{FF2B5EF4-FFF2-40B4-BE49-F238E27FC236}">
                <a16:creationId xmlns:a16="http://schemas.microsoft.com/office/drawing/2014/main" id="{C79F7B6C-4DB1-48BC-BACF-6EBF95F88BA1}"/>
              </a:ext>
            </a:extLst>
          </p:cNvPr>
          <p:cNvSpPr txBox="1"/>
          <p:nvPr/>
        </p:nvSpPr>
        <p:spPr>
          <a:xfrm>
            <a:off x="1940509" y="2559680"/>
            <a:ext cx="5262979" cy="2123658"/>
          </a:xfrm>
          <a:prstGeom prst="rect">
            <a:avLst/>
          </a:prstGeom>
          <a:noFill/>
        </p:spPr>
        <p:txBody>
          <a:bodyPr wrap="none" rtlCol="0">
            <a:spAutoFit/>
          </a:bodyPr>
          <a:lstStyle/>
          <a:p>
            <a:pPr algn="ctr"/>
            <a:r>
              <a:rPr kumimoji="1" lang="ja-JP" altLang="en-US" sz="6600" dirty="0">
                <a:solidFill>
                  <a:schemeClr val="bg1"/>
                </a:solidFill>
                <a:latin typeface="ＤＦ特太ゴシック体" pitchFamily="49" charset="-128"/>
                <a:ea typeface="ＤＦ特太ゴシック体" pitchFamily="49" charset="-128"/>
              </a:rPr>
              <a:t>あなた！</a:t>
            </a:r>
            <a:endParaRPr kumimoji="1" lang="en-US" altLang="ja-JP" sz="6600" dirty="0">
              <a:solidFill>
                <a:schemeClr val="bg1"/>
              </a:solidFill>
              <a:latin typeface="ＤＦ特太ゴシック体" pitchFamily="49" charset="-128"/>
              <a:ea typeface="ＤＦ特太ゴシック体" pitchFamily="49" charset="-128"/>
            </a:endParaRPr>
          </a:p>
          <a:p>
            <a:pPr algn="ctr"/>
            <a:r>
              <a:rPr kumimoji="1" lang="ja-JP" altLang="en-US" sz="6600" dirty="0">
                <a:solidFill>
                  <a:schemeClr val="bg1"/>
                </a:solidFill>
                <a:latin typeface="ＤＦ特太ゴシック体" pitchFamily="49" charset="-128"/>
                <a:ea typeface="ＤＦ特太ゴシック体" pitchFamily="49" charset="-128"/>
              </a:rPr>
              <a:t>ひょっとして</a:t>
            </a:r>
          </a:p>
        </p:txBody>
      </p:sp>
      <p:sp>
        <p:nvSpPr>
          <p:cNvPr id="6" name="テキスト ボックス 5">
            <a:extLst>
              <a:ext uri="{FF2B5EF4-FFF2-40B4-BE49-F238E27FC236}">
                <a16:creationId xmlns:a16="http://schemas.microsoft.com/office/drawing/2014/main" id="{0FF33145-20B5-4BE1-900D-6C1E73149E9F}"/>
              </a:ext>
            </a:extLst>
          </p:cNvPr>
          <p:cNvSpPr txBox="1"/>
          <p:nvPr/>
        </p:nvSpPr>
        <p:spPr>
          <a:xfrm>
            <a:off x="1082289" y="4585038"/>
            <a:ext cx="6955750" cy="1107996"/>
          </a:xfrm>
          <a:prstGeom prst="rect">
            <a:avLst/>
          </a:prstGeom>
          <a:noFill/>
        </p:spPr>
        <p:txBody>
          <a:bodyPr wrap="none" rtlCol="0">
            <a:spAutoFit/>
          </a:bodyPr>
          <a:lstStyle/>
          <a:p>
            <a:pPr algn="ctr"/>
            <a:r>
              <a:rPr kumimoji="1" lang="ja-JP" altLang="en-US" sz="6600" dirty="0">
                <a:solidFill>
                  <a:srgbClr val="FFFF00"/>
                </a:solidFill>
                <a:latin typeface="ＤＦ特太ゴシック体" pitchFamily="49" charset="-128"/>
                <a:ea typeface="ＤＦ特太ゴシック体" pitchFamily="49" charset="-128"/>
              </a:rPr>
              <a:t>理解していない？</a:t>
            </a:r>
          </a:p>
        </p:txBody>
      </p:sp>
    </p:spTree>
    <p:extLst>
      <p:ext uri="{BB962C8B-B14F-4D97-AF65-F5344CB8AC3E}">
        <p14:creationId xmlns:p14="http://schemas.microsoft.com/office/powerpoint/2010/main" val="3675695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0.70"/>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par>
                          <p:cTn id="16" fill="hold">
                            <p:stCondLst>
                              <p:cond delay="2000"/>
                            </p:stCondLst>
                            <p:childTnLst>
                              <p:par>
                                <p:cTn id="17" presetID="55"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strVal val="#ppt_w*0.70"/>
                                          </p:val>
                                        </p:tav>
                                        <p:tav tm="100000">
                                          <p:val>
                                            <p:strVal val="#ppt_w"/>
                                          </p:val>
                                        </p:tav>
                                      </p:tavLst>
                                    </p:anim>
                                    <p:anim calcmode="lin" valueType="num">
                                      <p:cBhvr>
                                        <p:cTn id="20" dur="1000" fill="hold"/>
                                        <p:tgtEl>
                                          <p:spTgt spid="6"/>
                                        </p:tgtEl>
                                        <p:attrNameLst>
                                          <p:attrName>ppt_h</p:attrName>
                                        </p:attrNameLst>
                                      </p:cBhvr>
                                      <p:tavLst>
                                        <p:tav tm="0">
                                          <p:val>
                                            <p:strVal val="#ppt_h"/>
                                          </p:val>
                                        </p:tav>
                                        <p:tav tm="100000">
                                          <p:val>
                                            <p:strVal val="#ppt_h"/>
                                          </p:val>
                                        </p:tav>
                                      </p:tavLst>
                                    </p:anim>
                                    <p:animEffect transition="in" filter="fade">
                                      <p:cBhvr>
                                        <p:cTn id="2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884B267-6E83-4CF3-A0D9-55625ED5A73A}"/>
              </a:ext>
            </a:extLst>
          </p:cNvPr>
          <p:cNvSpPr>
            <a:spLocks noGrp="1"/>
          </p:cNvSpPr>
          <p:nvPr>
            <p:ph type="title"/>
          </p:nvPr>
        </p:nvSpPr>
        <p:spPr/>
        <p:txBody>
          <a:bodyPr/>
          <a:lstStyle/>
          <a:p>
            <a:r>
              <a:rPr kumimoji="1" lang="ja-JP" altLang="en-US" dirty="0"/>
              <a:t>防災とはなんだろう？</a:t>
            </a:r>
          </a:p>
        </p:txBody>
      </p:sp>
      <p:sp>
        <p:nvSpPr>
          <p:cNvPr id="3" name="コンテンツ プレースホルダー 2">
            <a:extLst>
              <a:ext uri="{FF2B5EF4-FFF2-40B4-BE49-F238E27FC236}">
                <a16:creationId xmlns:a16="http://schemas.microsoft.com/office/drawing/2014/main" id="{BABB6747-6BAC-4885-978E-02966DA28D28}"/>
              </a:ext>
            </a:extLst>
          </p:cNvPr>
          <p:cNvSpPr>
            <a:spLocks noGrp="1"/>
          </p:cNvSpPr>
          <p:nvPr>
            <p:ph idx="1"/>
          </p:nvPr>
        </p:nvSpPr>
        <p:spPr/>
        <p:txBody>
          <a:bodyPr/>
          <a:lstStyle/>
          <a:p>
            <a:r>
              <a:rPr lang="ja-JP" altLang="en-US" sz="3600" dirty="0"/>
              <a:t>昨今、大きな災害が全国で発生</a:t>
            </a:r>
          </a:p>
          <a:p>
            <a:r>
              <a:rPr lang="en-US" altLang="ja-JP" sz="3600" dirty="0"/>
              <a:t>『</a:t>
            </a:r>
            <a:r>
              <a:rPr lang="ja-JP" altLang="en-US" sz="3600" dirty="0">
                <a:solidFill>
                  <a:srgbClr val="FF0000"/>
                </a:solidFill>
                <a:highlight>
                  <a:srgbClr val="FFFF00"/>
                </a:highlight>
              </a:rPr>
              <a:t>防災</a:t>
            </a:r>
            <a:r>
              <a:rPr lang="en-US" altLang="ja-JP" sz="3600" dirty="0"/>
              <a:t>』</a:t>
            </a:r>
            <a:r>
              <a:rPr lang="ja-JP" altLang="en-US" sz="3600" dirty="0"/>
              <a:t>の必要性が声高に唱えられる</a:t>
            </a:r>
            <a:endParaRPr lang="ja-JP" altLang="en-US" sz="3600" b="1" dirty="0"/>
          </a:p>
          <a:p>
            <a:r>
              <a:rPr lang="ja-JP" altLang="en-US" sz="3600" dirty="0"/>
              <a:t>大きな災害が発生するから</a:t>
            </a:r>
            <a:r>
              <a:rPr lang="ja-JP" altLang="en-US" sz="3600" dirty="0">
                <a:highlight>
                  <a:srgbClr val="FFFF00"/>
                </a:highlight>
              </a:rPr>
              <a:t>防災</a:t>
            </a:r>
            <a:r>
              <a:rPr lang="ja-JP" altLang="en-US" sz="3600" dirty="0"/>
              <a:t>が必要</a:t>
            </a:r>
          </a:p>
          <a:p>
            <a:r>
              <a:rPr lang="en-US" altLang="ja-JP" sz="3600" dirty="0"/>
              <a:t>『</a:t>
            </a:r>
            <a:r>
              <a:rPr lang="ja-JP" altLang="en-US" sz="3600" dirty="0">
                <a:solidFill>
                  <a:srgbClr val="FF0000"/>
                </a:solidFill>
              </a:rPr>
              <a:t>災害の為</a:t>
            </a:r>
            <a:r>
              <a:rPr lang="en-US" altLang="ja-JP" sz="3600" dirty="0"/>
              <a:t>』</a:t>
            </a:r>
            <a:r>
              <a:rPr lang="ja-JP" altLang="en-US" sz="3600" dirty="0"/>
              <a:t>に</a:t>
            </a:r>
            <a:r>
              <a:rPr lang="ja-JP" altLang="en-US" sz="3600" dirty="0">
                <a:highlight>
                  <a:srgbClr val="FFFF00"/>
                </a:highlight>
              </a:rPr>
              <a:t>防災</a:t>
            </a:r>
            <a:r>
              <a:rPr lang="ja-JP" altLang="en-US" sz="3600" dirty="0"/>
              <a:t>をやろうとしても</a:t>
            </a:r>
          </a:p>
          <a:p>
            <a:r>
              <a:rPr lang="ja-JP" altLang="en-US" sz="3600" dirty="0"/>
              <a:t>継続した防災活動は担えていない</a:t>
            </a:r>
          </a:p>
          <a:p>
            <a:r>
              <a:rPr lang="ja-JP" altLang="en-US" sz="3600" dirty="0">
                <a:solidFill>
                  <a:srgbClr val="7030A0"/>
                </a:solidFill>
              </a:rPr>
              <a:t>なぜなんだろう？</a:t>
            </a:r>
          </a:p>
        </p:txBody>
      </p:sp>
      <p:pic>
        <p:nvPicPr>
          <p:cNvPr id="5" name="図 4">
            <a:extLst>
              <a:ext uri="{FF2B5EF4-FFF2-40B4-BE49-F238E27FC236}">
                <a16:creationId xmlns:a16="http://schemas.microsoft.com/office/drawing/2014/main" id="{9E1E56D2-C589-4A47-B647-ED96FEDD577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528219" y="2845827"/>
            <a:ext cx="5615781" cy="3967549"/>
          </a:xfrm>
          <a:prstGeom prst="rect">
            <a:avLst/>
          </a:prstGeom>
        </p:spPr>
      </p:pic>
    </p:spTree>
    <p:extLst>
      <p:ext uri="{BB962C8B-B14F-4D97-AF65-F5344CB8AC3E}">
        <p14:creationId xmlns:p14="http://schemas.microsoft.com/office/powerpoint/2010/main" val="15133160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par>
                                <p:cTn id="27" presetID="6" presetClass="emph" presetSubtype="0" fill="hold" nodeType="withEffect">
                                  <p:stCondLst>
                                    <p:cond delay="0"/>
                                  </p:stCondLst>
                                  <p:childTnLst>
                                    <p:animScale>
                                      <p:cBhvr>
                                        <p:cTn id="28" dur="2000" fill="hold"/>
                                        <p:tgtEl>
                                          <p:spTgt spid="5"/>
                                        </p:tgtEl>
                                      </p:cBhvr>
                                      <p:by x="60000" y="60000"/>
                                    </p:animScale>
                                  </p:childTnLst>
                                </p:cTn>
                              </p:par>
                              <p:par>
                                <p:cTn id="29" presetID="49" presetClass="path" presetSubtype="0" accel="50000" decel="50000" fill="hold" nodeType="withEffect">
                                  <p:stCondLst>
                                    <p:cond delay="0"/>
                                  </p:stCondLst>
                                  <p:childTnLst>
                                    <p:animMotion origin="layout" path="M -1.94444E-6 3.33333E-6 L 0.09844 0.10023 " pathEditMode="relative" rAng="0" ptsTypes="AA">
                                      <p:cBhvr>
                                        <p:cTn id="30" dur="2000" fill="hold"/>
                                        <p:tgtEl>
                                          <p:spTgt spid="5"/>
                                        </p:tgtEl>
                                        <p:attrNameLst>
                                          <p:attrName>ppt_x</p:attrName>
                                          <p:attrName>ppt_y</p:attrName>
                                        </p:attrNameLst>
                                      </p:cBhvr>
                                      <p:rCtr x="4913" y="5000"/>
                                    </p:animMotion>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fade">
                                      <p:cBhvr>
                                        <p:cTn id="4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884B267-6E83-4CF3-A0D9-55625ED5A73A}"/>
              </a:ext>
            </a:extLst>
          </p:cNvPr>
          <p:cNvSpPr>
            <a:spLocks noGrp="1"/>
          </p:cNvSpPr>
          <p:nvPr>
            <p:ph type="title"/>
          </p:nvPr>
        </p:nvSpPr>
        <p:spPr/>
        <p:txBody>
          <a:bodyPr/>
          <a:lstStyle/>
          <a:p>
            <a:r>
              <a:rPr kumimoji="1" lang="ja-JP" altLang="en-US" dirty="0"/>
              <a:t>なぜ防災を継続できない</a:t>
            </a:r>
          </a:p>
        </p:txBody>
      </p:sp>
      <p:sp>
        <p:nvSpPr>
          <p:cNvPr id="3" name="コンテンツ プレースホルダー 2">
            <a:extLst>
              <a:ext uri="{FF2B5EF4-FFF2-40B4-BE49-F238E27FC236}">
                <a16:creationId xmlns:a16="http://schemas.microsoft.com/office/drawing/2014/main" id="{BABB6747-6BAC-4885-978E-02966DA28D28}"/>
              </a:ext>
            </a:extLst>
          </p:cNvPr>
          <p:cNvSpPr>
            <a:spLocks noGrp="1"/>
          </p:cNvSpPr>
          <p:nvPr>
            <p:ph idx="1"/>
          </p:nvPr>
        </p:nvSpPr>
        <p:spPr/>
        <p:txBody>
          <a:bodyPr/>
          <a:lstStyle/>
          <a:p>
            <a:r>
              <a:rPr lang="ja-JP" altLang="en-US" sz="3600" dirty="0"/>
              <a:t>大きな災害が発生→</a:t>
            </a:r>
            <a:r>
              <a:rPr lang="ja-JP" altLang="en-US" sz="3600" dirty="0">
                <a:solidFill>
                  <a:srgbClr val="7030A0"/>
                </a:solidFill>
              </a:rPr>
              <a:t>不安</a:t>
            </a:r>
          </a:p>
          <a:p>
            <a:r>
              <a:rPr lang="ja-JP" altLang="en-US" sz="3600" dirty="0">
                <a:solidFill>
                  <a:srgbClr val="7030A0"/>
                </a:solidFill>
              </a:rPr>
              <a:t>不安→</a:t>
            </a:r>
            <a:r>
              <a:rPr lang="ja-JP" altLang="en-US" sz="3600" dirty="0"/>
              <a:t>一時的に「</a:t>
            </a:r>
            <a:r>
              <a:rPr lang="ja-JP" altLang="en-US" sz="3600" dirty="0">
                <a:highlight>
                  <a:srgbClr val="FFFF00"/>
                </a:highlight>
              </a:rPr>
              <a:t>防災</a:t>
            </a:r>
            <a:r>
              <a:rPr lang="ja-JP" altLang="en-US" sz="3600" dirty="0"/>
              <a:t>」は</a:t>
            </a:r>
            <a:r>
              <a:rPr lang="ja-JP" altLang="en-US" sz="3600" dirty="0">
                <a:solidFill>
                  <a:srgbClr val="0000FF"/>
                </a:solidFill>
              </a:rPr>
              <a:t>盛り上がる</a:t>
            </a:r>
          </a:p>
          <a:p>
            <a:r>
              <a:rPr lang="ja-JP" altLang="en-US" sz="3600" dirty="0"/>
              <a:t>いつの間にか</a:t>
            </a:r>
            <a:r>
              <a:rPr lang="ja-JP" altLang="en-US" sz="3600" dirty="0">
                <a:solidFill>
                  <a:srgbClr val="C00000"/>
                </a:solidFill>
              </a:rPr>
              <a:t>喉元を過ぎてしまう</a:t>
            </a:r>
          </a:p>
          <a:p>
            <a:r>
              <a:rPr lang="ja-JP" altLang="en-US" sz="3600" dirty="0"/>
              <a:t>更には、防災活動をやめてしまう！？</a:t>
            </a:r>
          </a:p>
          <a:p>
            <a:r>
              <a:rPr lang="ja-JP" altLang="en-US" sz="3600" dirty="0">
                <a:highlight>
                  <a:srgbClr val="FFFF00"/>
                </a:highlight>
              </a:rPr>
              <a:t>防災とは社会的に考えても必要な活動</a:t>
            </a:r>
          </a:p>
          <a:p>
            <a:r>
              <a:rPr lang="ja-JP" altLang="en-US" sz="3600" dirty="0"/>
              <a:t>にもかかわらず</a:t>
            </a:r>
          </a:p>
          <a:p>
            <a:r>
              <a:rPr lang="ja-JP" altLang="en-US" sz="3600" dirty="0"/>
              <a:t>どうも</a:t>
            </a:r>
            <a:r>
              <a:rPr lang="ja-JP" altLang="en-US" sz="3600" dirty="0">
                <a:solidFill>
                  <a:srgbClr val="FF0000"/>
                </a:solidFill>
              </a:rPr>
              <a:t>継続力が弱い！</a:t>
            </a:r>
          </a:p>
          <a:p>
            <a:r>
              <a:rPr lang="ja-JP" altLang="en-US" sz="3600" dirty="0">
                <a:solidFill>
                  <a:srgbClr val="7030A0"/>
                </a:solidFill>
              </a:rPr>
              <a:t>なぜなのでしょう？</a:t>
            </a:r>
          </a:p>
        </p:txBody>
      </p:sp>
      <p:pic>
        <p:nvPicPr>
          <p:cNvPr id="6" name="図 5">
            <a:extLst>
              <a:ext uri="{FF2B5EF4-FFF2-40B4-BE49-F238E27FC236}">
                <a16:creationId xmlns:a16="http://schemas.microsoft.com/office/drawing/2014/main" id="{B5651781-943D-49EA-B0F7-87EDA8578B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01144" y="4114372"/>
            <a:ext cx="3311525" cy="2669917"/>
          </a:xfrm>
          <a:prstGeom prst="rect">
            <a:avLst/>
          </a:prstGeom>
        </p:spPr>
      </p:pic>
    </p:spTree>
    <p:extLst>
      <p:ext uri="{BB962C8B-B14F-4D97-AF65-F5344CB8AC3E}">
        <p14:creationId xmlns:p14="http://schemas.microsoft.com/office/powerpoint/2010/main" val="2494597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500"/>
                                        <p:tgtEl>
                                          <p:spTgt spid="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500"/>
                                        <p:tgtEl>
                                          <p:spTgt spid="3">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fade">
                                      <p:cBhvr>
                                        <p:cTn id="4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008000"/>
          </a:solidFill>
          <a:ln w="9525">
            <a:noFill/>
            <a:miter lim="800000"/>
            <a:headEnd/>
            <a:tailEnd/>
          </a:ln>
          <a:effectLst/>
        </p:spPr>
        <p:txBody>
          <a:bodyPr wrap="none" anchor="ctr"/>
          <a:lstStyle/>
          <a:p>
            <a:endParaRPr lang="ja-JP" altLang="en-US" dirty="0"/>
          </a:p>
        </p:txBody>
      </p:sp>
      <p:sp>
        <p:nvSpPr>
          <p:cNvPr id="7" name="テキスト ボックス 6"/>
          <p:cNvSpPr txBox="1"/>
          <p:nvPr/>
        </p:nvSpPr>
        <p:spPr>
          <a:xfrm>
            <a:off x="1401903" y="1044600"/>
            <a:ext cx="6340197" cy="4616648"/>
          </a:xfrm>
          <a:prstGeom prst="rect">
            <a:avLst/>
          </a:prstGeom>
          <a:noFill/>
        </p:spPr>
        <p:txBody>
          <a:bodyPr wrap="none" rtlCol="0">
            <a:spAutoFit/>
          </a:bodyPr>
          <a:lstStyle/>
          <a:p>
            <a:pPr algn="ctr"/>
            <a:r>
              <a:rPr kumimoji="1" lang="ja-JP" altLang="en-US" sz="6600" dirty="0">
                <a:solidFill>
                  <a:schemeClr val="bg1"/>
                </a:solidFill>
                <a:latin typeface="ＤＦ特太ゴシック体" pitchFamily="49" charset="-128"/>
                <a:ea typeface="ＤＦ特太ゴシック体" pitchFamily="49" charset="-128"/>
              </a:rPr>
              <a:t>お尋ねします！</a:t>
            </a:r>
          </a:p>
          <a:p>
            <a:pPr algn="ctr"/>
            <a:r>
              <a:rPr kumimoji="1" lang="ja-JP" altLang="en-US" sz="6600" dirty="0">
                <a:solidFill>
                  <a:schemeClr val="bg1"/>
                </a:solidFill>
                <a:latin typeface="ＤＦ特太ゴシック体" pitchFamily="49" charset="-128"/>
                <a:ea typeface="ＤＦ特太ゴシック体" pitchFamily="49" charset="-128"/>
              </a:rPr>
              <a:t>あなたは</a:t>
            </a:r>
          </a:p>
          <a:p>
            <a:pPr algn="ctr"/>
            <a:r>
              <a:rPr kumimoji="1" lang="ja-JP" altLang="en-US" sz="9600" dirty="0">
                <a:solidFill>
                  <a:srgbClr val="FFFF00"/>
                </a:solidFill>
                <a:latin typeface="ＤＦ特太ゴシック体" pitchFamily="49" charset="-128"/>
                <a:ea typeface="ＤＦ特太ゴシック体" pitchFamily="49" charset="-128"/>
              </a:rPr>
              <a:t>災害が好き</a:t>
            </a:r>
          </a:p>
          <a:p>
            <a:pPr algn="ctr"/>
            <a:r>
              <a:rPr kumimoji="1" lang="ja-JP" altLang="en-US" sz="6600" dirty="0">
                <a:solidFill>
                  <a:schemeClr val="bg1"/>
                </a:solidFill>
                <a:latin typeface="ＤＦ特太ゴシック体" pitchFamily="49" charset="-128"/>
                <a:ea typeface="ＤＦ特太ゴシック体" pitchFamily="49" charset="-128"/>
              </a:rPr>
              <a:t>ですか？</a:t>
            </a:r>
          </a:p>
        </p:txBody>
      </p:sp>
    </p:spTree>
    <p:extLst>
      <p:ext uri="{BB962C8B-B14F-4D97-AF65-F5344CB8AC3E}">
        <p14:creationId xmlns:p14="http://schemas.microsoft.com/office/powerpoint/2010/main" val="3929813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BC38276E-E679-4CE4-9737-7ECC306366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95641" y="1484784"/>
            <a:ext cx="2216893" cy="2160240"/>
          </a:xfrm>
          <a:prstGeom prst="rect">
            <a:avLst/>
          </a:prstGeom>
        </p:spPr>
      </p:pic>
      <p:sp>
        <p:nvSpPr>
          <p:cNvPr id="2" name="タイトル 1">
            <a:extLst>
              <a:ext uri="{FF2B5EF4-FFF2-40B4-BE49-F238E27FC236}">
                <a16:creationId xmlns:a16="http://schemas.microsoft.com/office/drawing/2014/main" id="{D0CC9D83-07F7-4961-9106-0A9B41F10624}"/>
              </a:ext>
            </a:extLst>
          </p:cNvPr>
          <p:cNvSpPr>
            <a:spLocks noGrp="1"/>
          </p:cNvSpPr>
          <p:nvPr>
            <p:ph type="title"/>
          </p:nvPr>
        </p:nvSpPr>
        <p:spPr/>
        <p:txBody>
          <a:bodyPr/>
          <a:lstStyle/>
          <a:p>
            <a:r>
              <a:rPr kumimoji="1" lang="ja-JP" altLang="en-US" dirty="0"/>
              <a:t>なぜ継続力が弱いのか？</a:t>
            </a:r>
          </a:p>
        </p:txBody>
      </p:sp>
      <p:sp>
        <p:nvSpPr>
          <p:cNvPr id="3" name="コンテンツ プレースホルダー 2">
            <a:extLst>
              <a:ext uri="{FF2B5EF4-FFF2-40B4-BE49-F238E27FC236}">
                <a16:creationId xmlns:a16="http://schemas.microsoft.com/office/drawing/2014/main" id="{CDAE2CD7-4D1B-4356-9237-90E5850BB202}"/>
              </a:ext>
            </a:extLst>
          </p:cNvPr>
          <p:cNvSpPr>
            <a:spLocks noGrp="1"/>
          </p:cNvSpPr>
          <p:nvPr>
            <p:ph idx="1"/>
          </p:nvPr>
        </p:nvSpPr>
        <p:spPr>
          <a:xfrm>
            <a:off x="457200" y="731837"/>
            <a:ext cx="8435280" cy="5217443"/>
          </a:xfrm>
        </p:spPr>
        <p:txBody>
          <a:bodyPr/>
          <a:lstStyle/>
          <a:p>
            <a:r>
              <a:rPr lang="en-US" altLang="ja-JP" sz="3400" dirty="0"/>
              <a:t>『</a:t>
            </a:r>
            <a:r>
              <a:rPr lang="ja-JP" altLang="en-US" sz="3400" dirty="0">
                <a:solidFill>
                  <a:srgbClr val="7030A0"/>
                </a:solidFill>
                <a:highlight>
                  <a:srgbClr val="FFFF00"/>
                </a:highlight>
              </a:rPr>
              <a:t>災害</a:t>
            </a:r>
            <a:r>
              <a:rPr lang="en-US" altLang="ja-JP" sz="3400" dirty="0"/>
              <a:t>』</a:t>
            </a:r>
            <a:r>
              <a:rPr lang="ja-JP" altLang="en-US" sz="3400" dirty="0"/>
              <a:t>は誰もが</a:t>
            </a:r>
            <a:r>
              <a:rPr lang="ja-JP" altLang="en-US" sz="3400" dirty="0">
                <a:solidFill>
                  <a:srgbClr val="7030A0"/>
                </a:solidFill>
                <a:highlight>
                  <a:srgbClr val="FFFF00"/>
                </a:highlight>
              </a:rPr>
              <a:t>“心の底からイヤなもの”</a:t>
            </a:r>
          </a:p>
          <a:p>
            <a:r>
              <a:rPr lang="ja-JP" altLang="en-US" sz="3400" dirty="0">
                <a:solidFill>
                  <a:srgbClr val="7030A0"/>
                </a:solidFill>
              </a:rPr>
              <a:t>とてもイヤなものの為に！</a:t>
            </a:r>
          </a:p>
          <a:p>
            <a:r>
              <a:rPr lang="ja-JP" altLang="en-US" sz="3400" u="sng" dirty="0"/>
              <a:t>自分の</a:t>
            </a:r>
            <a:r>
              <a:rPr lang="ja-JP" altLang="en-US" sz="3400" dirty="0"/>
              <a:t>貴重な時間→</a:t>
            </a:r>
            <a:r>
              <a:rPr lang="ja-JP" altLang="en-US" sz="3400" dirty="0">
                <a:highlight>
                  <a:srgbClr val="C0C0C0"/>
                </a:highlight>
              </a:rPr>
              <a:t>費やする</a:t>
            </a:r>
            <a:endParaRPr lang="en-US" altLang="ja-JP" sz="3400" dirty="0">
              <a:highlight>
                <a:srgbClr val="C0C0C0"/>
              </a:highlight>
            </a:endParaRPr>
          </a:p>
          <a:p>
            <a:r>
              <a:rPr lang="ja-JP" altLang="en-US" sz="3400" u="sng" dirty="0"/>
              <a:t>自分の</a:t>
            </a:r>
            <a:r>
              <a:rPr lang="ja-JP" altLang="en-US" sz="3400" dirty="0"/>
              <a:t>大切なお金→</a:t>
            </a:r>
            <a:r>
              <a:rPr lang="ja-JP" altLang="en-US" sz="3400" dirty="0">
                <a:highlight>
                  <a:srgbClr val="C0C0C0"/>
                </a:highlight>
              </a:rPr>
              <a:t>費やする</a:t>
            </a:r>
            <a:endParaRPr lang="en-US" altLang="ja-JP" sz="3400" dirty="0">
              <a:highlight>
                <a:srgbClr val="C0C0C0"/>
              </a:highlight>
            </a:endParaRPr>
          </a:p>
          <a:p>
            <a:r>
              <a:rPr lang="ja-JP" altLang="en-US" sz="3400" dirty="0">
                <a:solidFill>
                  <a:srgbClr val="FF0000"/>
                </a:solidFill>
              </a:rPr>
              <a:t>とても必要な活動とは判っていても</a:t>
            </a:r>
          </a:p>
          <a:p>
            <a:r>
              <a:rPr lang="ja-JP" altLang="en-US" sz="3400" dirty="0"/>
              <a:t>「</a:t>
            </a:r>
            <a:r>
              <a:rPr lang="ja-JP" altLang="en-US" sz="3400" dirty="0">
                <a:solidFill>
                  <a:srgbClr val="7030A0"/>
                </a:solidFill>
              </a:rPr>
              <a:t>どうも無駄だなぁ</a:t>
            </a:r>
            <a:r>
              <a:rPr lang="ja-JP" altLang="en-US" sz="3400" dirty="0"/>
              <a:t>」と考えてしまう</a:t>
            </a:r>
          </a:p>
          <a:p>
            <a:r>
              <a:rPr lang="ja-JP" altLang="en-US" sz="3400" dirty="0"/>
              <a:t>なぜ、そのように考えてしまうか？</a:t>
            </a:r>
            <a:endParaRPr lang="en-US" altLang="ja-JP" sz="3400" dirty="0"/>
          </a:p>
          <a:p>
            <a:r>
              <a:rPr lang="en-US" altLang="ja-JP" sz="3400" dirty="0"/>
              <a:t>『</a:t>
            </a:r>
            <a:r>
              <a:rPr lang="ja-JP" altLang="en-US" sz="3400" dirty="0">
                <a:solidFill>
                  <a:srgbClr val="008000"/>
                </a:solidFill>
              </a:rPr>
              <a:t>防災</a:t>
            </a:r>
            <a:r>
              <a:rPr lang="en-US" altLang="ja-JP" sz="3400" dirty="0"/>
              <a:t>』</a:t>
            </a:r>
            <a:r>
              <a:rPr lang="ja-JP" altLang="en-US" sz="3400" dirty="0"/>
              <a:t>そのものを自分の心の中で・・・</a:t>
            </a:r>
          </a:p>
          <a:p>
            <a:pPr marL="0" indent="0">
              <a:buNone/>
            </a:pPr>
            <a:r>
              <a:rPr lang="ja-JP" altLang="en-US" sz="3400" dirty="0">
                <a:solidFill>
                  <a:srgbClr val="7030A0"/>
                </a:solidFill>
                <a:highlight>
                  <a:srgbClr val="FFFF00"/>
                </a:highlight>
              </a:rPr>
              <a:t>→ 曖昧な存在</a:t>
            </a:r>
            <a:r>
              <a:rPr lang="ja-JP" altLang="en-US" sz="3400" dirty="0"/>
              <a:t>にしているからだ！</a:t>
            </a:r>
          </a:p>
        </p:txBody>
      </p:sp>
    </p:spTree>
    <p:extLst>
      <p:ext uri="{BB962C8B-B14F-4D97-AF65-F5344CB8AC3E}">
        <p14:creationId xmlns:p14="http://schemas.microsoft.com/office/powerpoint/2010/main" val="610776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500"/>
                                        <p:tgtEl>
                                          <p:spTgt spid="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500"/>
                                        <p:tgtEl>
                                          <p:spTgt spid="3">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fade">
                                      <p:cBhvr>
                                        <p:cTn id="46" dur="500"/>
                                        <p:tgtEl>
                                          <p:spTgt spid="3">
                                            <p:txEl>
                                              <p:pRg st="7" end="7"/>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animEffect transition="in" filter="fade">
                                      <p:cBhvr>
                                        <p:cTn id="5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6E5B31B9-91E3-41CC-AE0D-606226944951}"/>
              </a:ext>
            </a:extLst>
          </p:cNvPr>
          <p:cNvSpPr>
            <a:spLocks noGrp="1"/>
          </p:cNvSpPr>
          <p:nvPr>
            <p:ph idx="1"/>
          </p:nvPr>
        </p:nvSpPr>
        <p:spPr>
          <a:xfrm>
            <a:off x="457200" y="908720"/>
            <a:ext cx="8435280" cy="5688632"/>
          </a:xfrm>
        </p:spPr>
        <p:txBody>
          <a:bodyPr/>
          <a:lstStyle/>
          <a:p>
            <a:r>
              <a:rPr lang="ja-JP" altLang="en-US" sz="3600" dirty="0"/>
              <a:t>恐ろしい</a:t>
            </a:r>
            <a:r>
              <a:rPr lang="ja-JP" altLang="en-US" sz="3600" dirty="0">
                <a:solidFill>
                  <a:srgbClr val="7030A0"/>
                </a:solidFill>
              </a:rPr>
              <a:t>地震・津波・台風</a:t>
            </a:r>
            <a:r>
              <a:rPr lang="ja-JP" altLang="en-US" sz="3600" dirty="0"/>
              <a:t>が多発なのに</a:t>
            </a:r>
            <a:endParaRPr lang="en-US" altLang="ja-JP" sz="3600" dirty="0"/>
          </a:p>
          <a:p>
            <a:r>
              <a:rPr lang="ja-JP" altLang="en-US" sz="3600" dirty="0"/>
              <a:t>どこか</a:t>
            </a:r>
            <a:r>
              <a:rPr lang="ja-JP" altLang="en-US" sz="3600" dirty="0">
                <a:highlight>
                  <a:srgbClr val="C0C0C0"/>
                </a:highlight>
              </a:rPr>
              <a:t>他人事</a:t>
            </a:r>
            <a:r>
              <a:rPr lang="ja-JP" altLang="en-US" sz="3600" dirty="0"/>
              <a:t>としていることが原因</a:t>
            </a:r>
          </a:p>
          <a:p>
            <a:r>
              <a:rPr lang="en-US" altLang="ja-JP" sz="3600" dirty="0">
                <a:solidFill>
                  <a:srgbClr val="FF0000"/>
                </a:solidFill>
              </a:rPr>
              <a:t>【</a:t>
            </a:r>
            <a:r>
              <a:rPr lang="ja-JP" altLang="en-US" sz="3600" dirty="0">
                <a:solidFill>
                  <a:srgbClr val="FF0000"/>
                </a:solidFill>
              </a:rPr>
              <a:t>重要</a:t>
            </a:r>
            <a:r>
              <a:rPr lang="en-US" altLang="ja-JP" sz="3600" dirty="0">
                <a:solidFill>
                  <a:srgbClr val="FF0000"/>
                </a:solidFill>
              </a:rPr>
              <a:t>】</a:t>
            </a:r>
            <a:r>
              <a:rPr lang="ja-JP" altLang="en-US" sz="3600" dirty="0">
                <a:solidFill>
                  <a:srgbClr val="FF0000"/>
                </a:solidFill>
              </a:rPr>
              <a:t>→</a:t>
            </a:r>
            <a:r>
              <a:rPr lang="ja-JP" altLang="en-US" sz="3600" dirty="0"/>
              <a:t>防災というものを自分の中でしっかりと「</a:t>
            </a:r>
            <a:r>
              <a:rPr lang="ja-JP" altLang="en-US" sz="3600" dirty="0">
                <a:solidFill>
                  <a:srgbClr val="FF0000"/>
                </a:solidFill>
                <a:highlight>
                  <a:srgbClr val="FFFF00"/>
                </a:highlight>
              </a:rPr>
              <a:t>定義</a:t>
            </a:r>
            <a:r>
              <a:rPr lang="ja-JP" altLang="en-US" sz="3600" dirty="0"/>
              <a:t>」する必要</a:t>
            </a:r>
          </a:p>
          <a:p>
            <a:r>
              <a:rPr lang="ja-JP" altLang="en-US" sz="3600" dirty="0">
                <a:solidFill>
                  <a:srgbClr val="008000"/>
                </a:solidFill>
              </a:rPr>
              <a:t>定義→一度決めれば不変となるもの</a:t>
            </a:r>
          </a:p>
          <a:p>
            <a:r>
              <a:rPr lang="en-US" altLang="ja-JP" sz="3600" dirty="0">
                <a:solidFill>
                  <a:srgbClr val="FF0000"/>
                </a:solidFill>
              </a:rPr>
              <a:t>【</a:t>
            </a:r>
            <a:r>
              <a:rPr lang="ja-JP" altLang="en-US" sz="3600" dirty="0">
                <a:solidFill>
                  <a:srgbClr val="FF0000"/>
                </a:solidFill>
              </a:rPr>
              <a:t>確認</a:t>
            </a:r>
            <a:r>
              <a:rPr lang="en-US" altLang="ja-JP" sz="3600" dirty="0">
                <a:solidFill>
                  <a:srgbClr val="FF0000"/>
                </a:solidFill>
              </a:rPr>
              <a:t>】</a:t>
            </a:r>
            <a:r>
              <a:rPr lang="ja-JP" altLang="en-US" sz="3600" dirty="0">
                <a:solidFill>
                  <a:srgbClr val="FF0000"/>
                </a:solidFill>
              </a:rPr>
              <a:t>→</a:t>
            </a:r>
            <a:r>
              <a:rPr lang="ja-JP" altLang="en-US" sz="3600" dirty="0">
                <a:solidFill>
                  <a:srgbClr val="FF0000"/>
                </a:solidFill>
                <a:highlight>
                  <a:srgbClr val="FFFF00"/>
                </a:highlight>
              </a:rPr>
              <a:t>何のためにやるのか？</a:t>
            </a:r>
            <a:endParaRPr lang="en-US" altLang="ja-JP" sz="3600" dirty="0">
              <a:solidFill>
                <a:srgbClr val="FF0000"/>
              </a:solidFill>
              <a:highlight>
                <a:srgbClr val="FFFF00"/>
              </a:highlight>
            </a:endParaRPr>
          </a:p>
          <a:p>
            <a:r>
              <a:rPr lang="en-US" altLang="ja-JP" sz="3600" dirty="0">
                <a:solidFill>
                  <a:srgbClr val="FF0000"/>
                </a:solidFill>
              </a:rPr>
              <a:t>【</a:t>
            </a:r>
            <a:r>
              <a:rPr lang="ja-JP" altLang="en-US" sz="3600" dirty="0">
                <a:solidFill>
                  <a:srgbClr val="FF0000"/>
                </a:solidFill>
              </a:rPr>
              <a:t>防災活動をやる目的</a:t>
            </a:r>
            <a:r>
              <a:rPr lang="en-US" altLang="ja-JP" sz="3600" dirty="0">
                <a:solidFill>
                  <a:srgbClr val="FF0000"/>
                </a:solidFill>
              </a:rPr>
              <a:t>】</a:t>
            </a:r>
            <a:r>
              <a:rPr lang="ja-JP" altLang="en-US" sz="3600" dirty="0">
                <a:solidFill>
                  <a:srgbClr val="FF0000"/>
                </a:solidFill>
              </a:rPr>
              <a:t>→</a:t>
            </a:r>
          </a:p>
          <a:p>
            <a:r>
              <a:rPr lang="ja-JP" altLang="en-US" sz="3600" dirty="0"/>
              <a:t>→大変イヤなものである「</a:t>
            </a:r>
            <a:r>
              <a:rPr lang="ja-JP" altLang="en-US" sz="3600" dirty="0">
                <a:solidFill>
                  <a:srgbClr val="7030A0"/>
                </a:solidFill>
                <a:highlight>
                  <a:srgbClr val="FFFF00"/>
                </a:highlight>
              </a:rPr>
              <a:t>災害というものの為に行うものではない</a:t>
            </a:r>
            <a:r>
              <a:rPr lang="ja-JP" altLang="en-US" sz="3600" dirty="0"/>
              <a:t>」ということ！</a:t>
            </a:r>
            <a:endParaRPr kumimoji="1" lang="ja-JP" altLang="en-US" sz="3600" dirty="0"/>
          </a:p>
        </p:txBody>
      </p:sp>
      <p:sp>
        <p:nvSpPr>
          <p:cNvPr id="2" name="タイトル 1">
            <a:extLst>
              <a:ext uri="{FF2B5EF4-FFF2-40B4-BE49-F238E27FC236}">
                <a16:creationId xmlns:a16="http://schemas.microsoft.com/office/drawing/2014/main" id="{09CA91A5-655F-402F-8B84-37A24C5F790D}"/>
              </a:ext>
            </a:extLst>
          </p:cNvPr>
          <p:cNvSpPr>
            <a:spLocks noGrp="1"/>
          </p:cNvSpPr>
          <p:nvPr>
            <p:ph type="title"/>
          </p:nvPr>
        </p:nvSpPr>
        <p:spPr/>
        <p:txBody>
          <a:bodyPr/>
          <a:lstStyle/>
          <a:p>
            <a:r>
              <a:rPr kumimoji="1" lang="ja-JP" altLang="en-US" dirty="0"/>
              <a:t>定義されていない！</a:t>
            </a:r>
          </a:p>
        </p:txBody>
      </p:sp>
      <p:pic>
        <p:nvPicPr>
          <p:cNvPr id="6" name="図 5">
            <a:extLst>
              <a:ext uri="{FF2B5EF4-FFF2-40B4-BE49-F238E27FC236}">
                <a16:creationId xmlns:a16="http://schemas.microsoft.com/office/drawing/2014/main" id="{77F9985C-D6AF-4242-99F9-127F7C64DA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67036" y="27247"/>
            <a:ext cx="1311968" cy="983976"/>
          </a:xfrm>
          <a:prstGeom prst="rect">
            <a:avLst/>
          </a:prstGeom>
        </p:spPr>
      </p:pic>
      <p:pic>
        <p:nvPicPr>
          <p:cNvPr id="8" name="図 7">
            <a:extLst>
              <a:ext uri="{FF2B5EF4-FFF2-40B4-BE49-F238E27FC236}">
                <a16:creationId xmlns:a16="http://schemas.microsoft.com/office/drawing/2014/main" id="{032D282F-38EC-4A86-A1F4-D1E37F2726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2200" y="27247"/>
            <a:ext cx="1311968" cy="983976"/>
          </a:xfrm>
          <a:prstGeom prst="rect">
            <a:avLst/>
          </a:prstGeom>
        </p:spPr>
      </p:pic>
      <p:pic>
        <p:nvPicPr>
          <p:cNvPr id="10" name="図 9">
            <a:extLst>
              <a:ext uri="{FF2B5EF4-FFF2-40B4-BE49-F238E27FC236}">
                <a16:creationId xmlns:a16="http://schemas.microsoft.com/office/drawing/2014/main" id="{457C6B54-AE32-48EC-B890-DC7A361C37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91980" y="99255"/>
            <a:ext cx="1311968" cy="1158222"/>
          </a:xfrm>
          <a:prstGeom prst="rect">
            <a:avLst/>
          </a:prstGeom>
        </p:spPr>
      </p:pic>
      <p:sp>
        <p:nvSpPr>
          <p:cNvPr id="4" name="楕円 3">
            <a:extLst>
              <a:ext uri="{FF2B5EF4-FFF2-40B4-BE49-F238E27FC236}">
                <a16:creationId xmlns:a16="http://schemas.microsoft.com/office/drawing/2014/main" id="{292FF671-6931-4F91-A1AD-D09FE984CD24}"/>
              </a:ext>
            </a:extLst>
          </p:cNvPr>
          <p:cNvSpPr/>
          <p:nvPr/>
        </p:nvSpPr>
        <p:spPr bwMode="auto">
          <a:xfrm>
            <a:off x="708368" y="501719"/>
            <a:ext cx="7632848" cy="5760640"/>
          </a:xfrm>
          <a:prstGeom prst="ellipse">
            <a:avLst/>
          </a:prstGeom>
          <a:solidFill>
            <a:srgbClr val="FF0000"/>
          </a:solidFill>
          <a:ln w="9525">
            <a:noFill/>
            <a:miter lim="800000"/>
            <a:headEnd/>
            <a:tailEnd/>
          </a:ln>
          <a:effectLst/>
        </p:spPr>
        <p:txBody>
          <a:bodyPr wrap="none" rtlCol="0" anchor="ctr"/>
          <a:lstStyle/>
          <a:p>
            <a:pPr algn="ctr"/>
            <a:r>
              <a:rPr kumimoji="1" lang="ja-JP" altLang="en-US" sz="8000" dirty="0">
                <a:solidFill>
                  <a:srgbClr val="FFFF00"/>
                </a:solidFill>
                <a:latin typeface="AR P悠々ゴシック体E" panose="040B0900000000000000" pitchFamily="50" charset="-128"/>
                <a:ea typeface="AR P悠々ゴシック体E" panose="040B0900000000000000" pitchFamily="50" charset="-128"/>
              </a:rPr>
              <a:t>災害の為に</a:t>
            </a:r>
          </a:p>
          <a:p>
            <a:pPr algn="ctr"/>
            <a:r>
              <a:rPr kumimoji="1" lang="ja-JP" altLang="en-US" sz="8000" dirty="0">
                <a:solidFill>
                  <a:schemeClr val="bg1"/>
                </a:solidFill>
                <a:latin typeface="AR P悠々ゴシック体E" panose="040B0900000000000000" pitchFamily="50" charset="-128"/>
                <a:ea typeface="AR P悠々ゴシック体E" panose="040B0900000000000000" pitchFamily="50" charset="-128"/>
              </a:rPr>
              <a:t>防災活動を</a:t>
            </a:r>
            <a:endParaRPr kumimoji="1" lang="en-US" altLang="ja-JP" sz="8000" dirty="0">
              <a:solidFill>
                <a:schemeClr val="bg1"/>
              </a:solidFill>
              <a:latin typeface="AR P悠々ゴシック体E" panose="040B0900000000000000" pitchFamily="50" charset="-128"/>
              <a:ea typeface="AR P悠々ゴシック体E" panose="040B0900000000000000" pitchFamily="50" charset="-128"/>
            </a:endParaRPr>
          </a:p>
          <a:p>
            <a:pPr algn="ctr"/>
            <a:r>
              <a:rPr kumimoji="1" lang="ja-JP" altLang="en-US" sz="8000" dirty="0">
                <a:solidFill>
                  <a:schemeClr val="bg1"/>
                </a:solidFill>
                <a:latin typeface="AR P悠々ゴシック体E" panose="040B0900000000000000" pitchFamily="50" charset="-128"/>
                <a:ea typeface="AR P悠々ゴシック体E" panose="040B0900000000000000" pitchFamily="50" charset="-128"/>
              </a:rPr>
              <a:t>やるな！</a:t>
            </a:r>
          </a:p>
        </p:txBody>
      </p:sp>
      <p:sp>
        <p:nvSpPr>
          <p:cNvPr id="13" name="楕円 12">
            <a:extLst>
              <a:ext uri="{FF2B5EF4-FFF2-40B4-BE49-F238E27FC236}">
                <a16:creationId xmlns:a16="http://schemas.microsoft.com/office/drawing/2014/main" id="{4A8FEFD0-3079-44AA-85CC-07B712E6CE3F}"/>
              </a:ext>
            </a:extLst>
          </p:cNvPr>
          <p:cNvSpPr/>
          <p:nvPr/>
        </p:nvSpPr>
        <p:spPr bwMode="auto">
          <a:xfrm>
            <a:off x="708368" y="501719"/>
            <a:ext cx="7632848" cy="5760640"/>
          </a:xfrm>
          <a:prstGeom prst="ellipse">
            <a:avLst/>
          </a:prstGeom>
          <a:solidFill>
            <a:srgbClr val="7030A0"/>
          </a:solidFill>
          <a:ln w="9525">
            <a:noFill/>
            <a:miter lim="800000"/>
            <a:headEnd/>
            <a:tailEnd/>
          </a:ln>
          <a:effectLst/>
        </p:spPr>
        <p:txBody>
          <a:bodyPr wrap="none" rtlCol="0" anchor="ctr"/>
          <a:lstStyle/>
          <a:p>
            <a:pPr algn="ctr"/>
            <a:r>
              <a:rPr kumimoji="1" lang="ja-JP" altLang="en-US" sz="6000" dirty="0">
                <a:solidFill>
                  <a:schemeClr val="bg1"/>
                </a:solidFill>
                <a:latin typeface="AR P悠々ゴシック体E" panose="040B0900000000000000" pitchFamily="50" charset="-128"/>
                <a:ea typeface="AR P悠々ゴシック体E" panose="040B0900000000000000" pitchFamily="50" charset="-128"/>
              </a:rPr>
              <a:t>災害って</a:t>
            </a:r>
          </a:p>
          <a:p>
            <a:pPr algn="ctr"/>
            <a:r>
              <a:rPr kumimoji="1" lang="ja-JP" altLang="en-US" sz="7200" dirty="0">
                <a:solidFill>
                  <a:srgbClr val="FFFF00"/>
                </a:solidFill>
                <a:latin typeface="AR P悠々ゴシック体E" panose="040B0900000000000000" pitchFamily="50" charset="-128"/>
                <a:ea typeface="AR P悠々ゴシック体E" panose="040B0900000000000000" pitchFamily="50" charset="-128"/>
              </a:rPr>
              <a:t>本当にイヤなもの</a:t>
            </a:r>
          </a:p>
          <a:p>
            <a:pPr algn="ctr"/>
            <a:r>
              <a:rPr kumimoji="1" lang="ja-JP" altLang="en-US" sz="6000" dirty="0">
                <a:solidFill>
                  <a:schemeClr val="bg1"/>
                </a:solidFill>
                <a:latin typeface="AR P悠々ゴシック体E" panose="040B0900000000000000" pitchFamily="50" charset="-128"/>
                <a:ea typeface="AR P悠々ゴシック体E" panose="040B0900000000000000" pitchFamily="50" charset="-128"/>
              </a:rPr>
              <a:t>嫌いなものですね</a:t>
            </a:r>
          </a:p>
        </p:txBody>
      </p:sp>
      <p:sp>
        <p:nvSpPr>
          <p:cNvPr id="9" name="楕円 8">
            <a:extLst>
              <a:ext uri="{FF2B5EF4-FFF2-40B4-BE49-F238E27FC236}">
                <a16:creationId xmlns:a16="http://schemas.microsoft.com/office/drawing/2014/main" id="{6B678C43-F583-477E-8DFC-2871330681F6}"/>
              </a:ext>
            </a:extLst>
          </p:cNvPr>
          <p:cNvSpPr/>
          <p:nvPr/>
        </p:nvSpPr>
        <p:spPr bwMode="auto">
          <a:xfrm>
            <a:off x="708368" y="501719"/>
            <a:ext cx="7632848" cy="5760640"/>
          </a:xfrm>
          <a:prstGeom prst="ellipse">
            <a:avLst/>
          </a:prstGeom>
          <a:solidFill>
            <a:srgbClr val="0000FF"/>
          </a:solidFill>
          <a:ln w="9525">
            <a:noFill/>
            <a:miter lim="800000"/>
            <a:headEnd/>
            <a:tailEnd/>
          </a:ln>
          <a:effectLst/>
        </p:spPr>
        <p:txBody>
          <a:bodyPr wrap="none" rtlCol="0" anchor="ctr"/>
          <a:lstStyle/>
          <a:p>
            <a:pPr algn="ctr"/>
            <a:r>
              <a:rPr kumimoji="1" lang="ja-JP" altLang="en-US" sz="5400" dirty="0">
                <a:solidFill>
                  <a:schemeClr val="bg1"/>
                </a:solidFill>
                <a:latin typeface="AR P悠々ゴシック体E" panose="040B0900000000000000" pitchFamily="50" charset="-128"/>
                <a:ea typeface="AR P悠々ゴシック体E" panose="040B0900000000000000" pitchFamily="50" charset="-128"/>
              </a:rPr>
              <a:t>あなたは</a:t>
            </a:r>
          </a:p>
          <a:p>
            <a:pPr algn="ctr"/>
            <a:r>
              <a:rPr kumimoji="1" lang="ja-JP" altLang="en-US" sz="5400" dirty="0">
                <a:solidFill>
                  <a:schemeClr val="bg1"/>
                </a:solidFill>
                <a:latin typeface="AR P悠々ゴシック体E" panose="040B0900000000000000" pitchFamily="50" charset="-128"/>
                <a:ea typeface="AR P悠々ゴシック体E" panose="040B0900000000000000" pitchFamily="50" charset="-128"/>
              </a:rPr>
              <a:t>自分の</a:t>
            </a:r>
          </a:p>
          <a:p>
            <a:pPr algn="ctr"/>
            <a:r>
              <a:rPr kumimoji="1" lang="ja-JP" altLang="en-US" sz="5400" dirty="0">
                <a:solidFill>
                  <a:srgbClr val="FFFF00"/>
                </a:solidFill>
                <a:latin typeface="AR P悠々ゴシック体E" panose="040B0900000000000000" pitchFamily="50" charset="-128"/>
                <a:ea typeface="AR P悠々ゴシック体E" panose="040B0900000000000000" pitchFamily="50" charset="-128"/>
              </a:rPr>
              <a:t>イヤな人の為</a:t>
            </a:r>
            <a:r>
              <a:rPr kumimoji="1" lang="ja-JP" altLang="en-US" sz="5400" dirty="0">
                <a:solidFill>
                  <a:schemeClr val="bg1"/>
                </a:solidFill>
                <a:latin typeface="AR P悠々ゴシック体E" panose="040B0900000000000000" pitchFamily="50" charset="-128"/>
                <a:ea typeface="AR P悠々ゴシック体E" panose="040B0900000000000000" pitchFamily="50" charset="-128"/>
              </a:rPr>
              <a:t>に</a:t>
            </a:r>
          </a:p>
          <a:p>
            <a:pPr algn="ctr"/>
            <a:r>
              <a:rPr kumimoji="1" lang="ja-JP" altLang="en-US" sz="5400" dirty="0">
                <a:solidFill>
                  <a:schemeClr val="bg1"/>
                </a:solidFill>
                <a:latin typeface="AR P悠々ゴシック体E" panose="040B0900000000000000" pitchFamily="50" charset="-128"/>
                <a:ea typeface="AR P悠々ゴシック体E" panose="040B0900000000000000" pitchFamily="50" charset="-128"/>
              </a:rPr>
              <a:t>貴重なお金や時間を</a:t>
            </a:r>
          </a:p>
          <a:p>
            <a:pPr algn="ctr"/>
            <a:r>
              <a:rPr kumimoji="1" lang="ja-JP" altLang="en-US" sz="5400" dirty="0">
                <a:solidFill>
                  <a:schemeClr val="bg1"/>
                </a:solidFill>
                <a:latin typeface="AR P悠々ゴシック体E" panose="040B0900000000000000" pitchFamily="50" charset="-128"/>
                <a:ea typeface="AR P悠々ゴシック体E" panose="040B0900000000000000" pitchFamily="50" charset="-128"/>
              </a:rPr>
              <a:t>使いますか？</a:t>
            </a:r>
          </a:p>
        </p:txBody>
      </p:sp>
      <p:sp>
        <p:nvSpPr>
          <p:cNvPr id="11" name="楕円 10">
            <a:extLst>
              <a:ext uri="{FF2B5EF4-FFF2-40B4-BE49-F238E27FC236}">
                <a16:creationId xmlns:a16="http://schemas.microsoft.com/office/drawing/2014/main" id="{70888DD6-73FE-4ED5-B84B-4CF1B530B9C5}"/>
              </a:ext>
            </a:extLst>
          </p:cNvPr>
          <p:cNvSpPr/>
          <p:nvPr/>
        </p:nvSpPr>
        <p:spPr bwMode="auto">
          <a:xfrm>
            <a:off x="708368" y="501719"/>
            <a:ext cx="7632848" cy="5760640"/>
          </a:xfrm>
          <a:prstGeom prst="ellipse">
            <a:avLst/>
          </a:prstGeom>
          <a:solidFill>
            <a:srgbClr val="FF0000"/>
          </a:solidFill>
          <a:ln w="9525">
            <a:noFill/>
            <a:miter lim="800000"/>
            <a:headEnd/>
            <a:tailEnd/>
          </a:ln>
          <a:effectLst/>
        </p:spPr>
        <p:txBody>
          <a:bodyPr wrap="none" rtlCol="0" anchor="ctr"/>
          <a:lstStyle/>
          <a:p>
            <a:pPr algn="ctr"/>
            <a:r>
              <a:rPr kumimoji="1" lang="ja-JP" altLang="en-US" sz="5400" dirty="0">
                <a:solidFill>
                  <a:schemeClr val="bg1"/>
                </a:solidFill>
                <a:latin typeface="AR P悠々ゴシック体E" panose="040B0900000000000000" pitchFamily="50" charset="-128"/>
                <a:ea typeface="AR P悠々ゴシック体E" panose="040B0900000000000000" pitchFamily="50" charset="-128"/>
              </a:rPr>
              <a:t>なぜ？</a:t>
            </a:r>
            <a:endParaRPr kumimoji="1" lang="en-US" altLang="ja-JP" sz="5400" dirty="0">
              <a:solidFill>
                <a:schemeClr val="bg1"/>
              </a:solidFill>
              <a:latin typeface="AR P悠々ゴシック体E" panose="040B0900000000000000" pitchFamily="50" charset="-128"/>
              <a:ea typeface="AR P悠々ゴシック体E" panose="040B0900000000000000" pitchFamily="50" charset="-128"/>
            </a:endParaRPr>
          </a:p>
          <a:p>
            <a:pPr algn="ctr"/>
            <a:r>
              <a:rPr kumimoji="1" lang="ja-JP" altLang="en-US" sz="7200" dirty="0">
                <a:solidFill>
                  <a:srgbClr val="FFFF00"/>
                </a:solidFill>
                <a:latin typeface="AR P悠々ゴシック体E" panose="040B0900000000000000" pitchFamily="50" charset="-128"/>
                <a:ea typeface="AR P悠々ゴシック体E" panose="040B0900000000000000" pitchFamily="50" charset="-128"/>
              </a:rPr>
              <a:t>災害なら</a:t>
            </a:r>
          </a:p>
          <a:p>
            <a:pPr algn="ctr"/>
            <a:r>
              <a:rPr kumimoji="1" lang="ja-JP" altLang="en-US" sz="5400" dirty="0">
                <a:solidFill>
                  <a:schemeClr val="bg1"/>
                </a:solidFill>
                <a:latin typeface="AR P悠々ゴシック体E" panose="040B0900000000000000" pitchFamily="50" charset="-128"/>
                <a:ea typeface="AR P悠々ゴシック体E" panose="040B0900000000000000" pitchFamily="50" charset="-128"/>
              </a:rPr>
              <a:t>貴重なお金や時間が</a:t>
            </a:r>
          </a:p>
          <a:p>
            <a:pPr algn="ctr"/>
            <a:r>
              <a:rPr kumimoji="1" lang="ja-JP" altLang="en-US" sz="5400" dirty="0">
                <a:solidFill>
                  <a:schemeClr val="bg1"/>
                </a:solidFill>
                <a:latin typeface="AR P悠々ゴシック体E" panose="040B0900000000000000" pitchFamily="50" charset="-128"/>
                <a:ea typeface="AR P悠々ゴシック体E" panose="040B0900000000000000" pitchFamily="50" charset="-128"/>
              </a:rPr>
              <a:t>使えるのですか？</a:t>
            </a:r>
          </a:p>
        </p:txBody>
      </p:sp>
      <p:sp>
        <p:nvSpPr>
          <p:cNvPr id="12" name="楕円 11">
            <a:extLst>
              <a:ext uri="{FF2B5EF4-FFF2-40B4-BE49-F238E27FC236}">
                <a16:creationId xmlns:a16="http://schemas.microsoft.com/office/drawing/2014/main" id="{6FAB47E9-4F87-4820-A8F6-BD11B724506A}"/>
              </a:ext>
            </a:extLst>
          </p:cNvPr>
          <p:cNvSpPr/>
          <p:nvPr/>
        </p:nvSpPr>
        <p:spPr bwMode="auto">
          <a:xfrm>
            <a:off x="395536" y="303072"/>
            <a:ext cx="8291264" cy="6157934"/>
          </a:xfrm>
          <a:prstGeom prst="ellipse">
            <a:avLst/>
          </a:prstGeom>
          <a:solidFill>
            <a:srgbClr val="7030A0"/>
          </a:solidFill>
          <a:ln w="9525">
            <a:noFill/>
            <a:miter lim="800000"/>
            <a:headEnd/>
            <a:tailEnd/>
          </a:ln>
          <a:effectLst/>
        </p:spPr>
        <p:txBody>
          <a:bodyPr wrap="none" rtlCol="0" anchor="ctr"/>
          <a:lstStyle/>
          <a:p>
            <a:pPr algn="ctr"/>
            <a:r>
              <a:rPr kumimoji="1" lang="ja-JP" altLang="en-US" sz="6000" dirty="0">
                <a:solidFill>
                  <a:schemeClr val="bg1"/>
                </a:solidFill>
                <a:latin typeface="AR P悠々ゴシック体E" panose="040B0900000000000000" pitchFamily="50" charset="-128"/>
                <a:ea typeface="AR P悠々ゴシック体E" panose="040B0900000000000000" pitchFamily="50" charset="-128"/>
              </a:rPr>
              <a:t>あなたは</a:t>
            </a:r>
          </a:p>
          <a:p>
            <a:pPr algn="ctr"/>
            <a:r>
              <a:rPr kumimoji="1" lang="ja-JP" altLang="en-US" sz="6000" dirty="0">
                <a:solidFill>
                  <a:schemeClr val="bg1"/>
                </a:solidFill>
                <a:latin typeface="AR P悠々ゴシック体E" panose="040B0900000000000000" pitchFamily="50" charset="-128"/>
                <a:ea typeface="AR P悠々ゴシック体E" panose="040B0900000000000000" pitchFamily="50" charset="-128"/>
              </a:rPr>
              <a:t>本当のところ？</a:t>
            </a:r>
          </a:p>
          <a:p>
            <a:pPr algn="ctr"/>
            <a:r>
              <a:rPr kumimoji="1" lang="ja-JP" altLang="en-US" sz="6000" dirty="0">
                <a:solidFill>
                  <a:srgbClr val="FFC000"/>
                </a:solidFill>
                <a:latin typeface="AR P悠々ゴシック体E" panose="040B0900000000000000" pitchFamily="50" charset="-128"/>
                <a:ea typeface="AR P悠々ゴシック体E" panose="040B0900000000000000" pitchFamily="50" charset="-128"/>
              </a:rPr>
              <a:t>防災のこと</a:t>
            </a:r>
            <a:r>
              <a:rPr kumimoji="1" lang="ja-JP" altLang="en-US" sz="6000" dirty="0">
                <a:solidFill>
                  <a:schemeClr val="bg1"/>
                </a:solidFill>
                <a:latin typeface="AR P悠々ゴシック体E" panose="040B0900000000000000" pitchFamily="50" charset="-128"/>
                <a:ea typeface="AR P悠々ゴシック体E" panose="040B0900000000000000" pitchFamily="50" charset="-128"/>
              </a:rPr>
              <a:t>を</a:t>
            </a:r>
          </a:p>
          <a:p>
            <a:pPr algn="ctr"/>
            <a:r>
              <a:rPr kumimoji="1" lang="ja-JP" altLang="en-US" sz="7200" dirty="0">
                <a:solidFill>
                  <a:srgbClr val="FFFF00"/>
                </a:solidFill>
                <a:latin typeface="AR P悠々ゴシック体E" panose="040B0900000000000000" pitchFamily="50" charset="-128"/>
                <a:ea typeface="AR P悠々ゴシック体E" panose="040B0900000000000000" pitchFamily="50" charset="-128"/>
              </a:rPr>
              <a:t>理解</a:t>
            </a:r>
            <a:endParaRPr kumimoji="1" lang="en-US" altLang="ja-JP" sz="7200" dirty="0">
              <a:solidFill>
                <a:srgbClr val="FFFF00"/>
              </a:solidFill>
              <a:latin typeface="AR P悠々ゴシック体E" panose="040B0900000000000000" pitchFamily="50" charset="-128"/>
              <a:ea typeface="AR P悠々ゴシック体E" panose="040B0900000000000000" pitchFamily="50" charset="-128"/>
            </a:endParaRPr>
          </a:p>
          <a:p>
            <a:pPr algn="ctr"/>
            <a:r>
              <a:rPr kumimoji="1" lang="ja-JP" altLang="en-US" sz="6000" dirty="0">
                <a:solidFill>
                  <a:srgbClr val="FFFF00"/>
                </a:solidFill>
                <a:latin typeface="AR P悠々ゴシック体E" panose="040B0900000000000000" pitchFamily="50" charset="-128"/>
                <a:ea typeface="AR P悠々ゴシック体E" panose="040B0900000000000000" pitchFamily="50" charset="-128"/>
              </a:rPr>
              <a:t>できているのか？</a:t>
            </a:r>
          </a:p>
        </p:txBody>
      </p:sp>
    </p:spTree>
    <p:extLst>
      <p:ext uri="{BB962C8B-B14F-4D97-AF65-F5344CB8AC3E}">
        <p14:creationId xmlns:p14="http://schemas.microsoft.com/office/powerpoint/2010/main" val="3506736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52"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Scale>
                                      <p:cBhvr>
                                        <p:cTn id="10"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1" dur="1000" decel="50000" fill="hold">
                                          <p:stCondLst>
                                            <p:cond delay="0"/>
                                          </p:stCondLst>
                                        </p:cTn>
                                        <p:tgtEl>
                                          <p:spTgt spid="6"/>
                                        </p:tgtEl>
                                        <p:attrNameLst>
                                          <p:attrName>ppt_x</p:attrName>
                                          <p:attrName>ppt_y</p:attrName>
                                        </p:attrNameLst>
                                      </p:cBhvr>
                                    </p:animMotion>
                                    <p:animEffect transition="in" filter="fade">
                                      <p:cBhvr>
                                        <p:cTn id="12" dur="1000"/>
                                        <p:tgtEl>
                                          <p:spTgt spid="6"/>
                                        </p:tgtEl>
                                      </p:cBhvr>
                                    </p:animEffect>
                                  </p:childTnLst>
                                </p:cTn>
                              </p:par>
                            </p:childTnLst>
                          </p:cTn>
                        </p:par>
                        <p:par>
                          <p:cTn id="13" fill="hold">
                            <p:stCondLst>
                              <p:cond delay="1000"/>
                            </p:stCondLst>
                            <p:childTnLst>
                              <p:par>
                                <p:cTn id="14" presetID="52"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Scale>
                                      <p:cBhvr>
                                        <p:cTn id="16"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1000" decel="50000" fill="hold">
                                          <p:stCondLst>
                                            <p:cond delay="0"/>
                                          </p:stCondLst>
                                        </p:cTn>
                                        <p:tgtEl>
                                          <p:spTgt spid="10"/>
                                        </p:tgtEl>
                                        <p:attrNameLst>
                                          <p:attrName>ppt_x</p:attrName>
                                          <p:attrName>ppt_y</p:attrName>
                                        </p:attrNameLst>
                                      </p:cBhvr>
                                    </p:animMotion>
                                    <p:animEffect transition="in" filter="fade">
                                      <p:cBhvr>
                                        <p:cTn id="18" dur="1000"/>
                                        <p:tgtEl>
                                          <p:spTgt spid="10"/>
                                        </p:tgtEl>
                                      </p:cBhvr>
                                    </p:animEffect>
                                  </p:childTnLst>
                                </p:cTn>
                              </p:par>
                            </p:childTnLst>
                          </p:cTn>
                        </p:par>
                        <p:par>
                          <p:cTn id="19" fill="hold">
                            <p:stCondLst>
                              <p:cond delay="2000"/>
                            </p:stCondLst>
                            <p:childTnLst>
                              <p:par>
                                <p:cTn id="20" presetID="52"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Scale>
                                      <p:cBhvr>
                                        <p:cTn id="22"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8"/>
                                        </p:tgtEl>
                                        <p:attrNameLst>
                                          <p:attrName>ppt_x</p:attrName>
                                          <p:attrName>ppt_y</p:attrName>
                                        </p:attrNameLst>
                                      </p:cBhvr>
                                    </p:animMotion>
                                    <p:animEffect transition="in" filter="fade">
                                      <p:cBhvr>
                                        <p:cTn id="24" dur="1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fade">
                                      <p:cBhvr>
                                        <p:cTn id="29" dur="500"/>
                                        <p:tgtEl>
                                          <p:spTgt spid="3">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fade">
                                      <p:cBhvr>
                                        <p:cTn id="34" dur="500"/>
                                        <p:tgtEl>
                                          <p:spTgt spid="3">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Effect transition="in" filter="fade">
                                      <p:cBhvr>
                                        <p:cTn id="39" dur="500"/>
                                        <p:tgtEl>
                                          <p:spTgt spid="3">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xEl>
                                              <p:pRg st="4" end="4"/>
                                            </p:txEl>
                                          </p:spTgt>
                                        </p:tgtEl>
                                        <p:attrNameLst>
                                          <p:attrName>style.visibility</p:attrName>
                                        </p:attrNameLst>
                                      </p:cBhvr>
                                      <p:to>
                                        <p:strVal val="visible"/>
                                      </p:to>
                                    </p:set>
                                    <p:animEffect transition="in" filter="fade">
                                      <p:cBhvr>
                                        <p:cTn id="44" dur="500"/>
                                        <p:tgtEl>
                                          <p:spTgt spid="3">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500"/>
                                        <p:tgtEl>
                                          <p:spTgt spid="3">
                                            <p:txEl>
                                              <p:pRg st="5" end="5"/>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3">
                                            <p:txEl>
                                              <p:pRg st="6" end="6"/>
                                            </p:txEl>
                                          </p:spTgt>
                                        </p:tgtEl>
                                        <p:attrNameLst>
                                          <p:attrName>style.visibility</p:attrName>
                                        </p:attrNameLst>
                                      </p:cBhvr>
                                      <p:to>
                                        <p:strVal val="visible"/>
                                      </p:to>
                                    </p:set>
                                    <p:animEffect transition="in" filter="fade">
                                      <p:cBhvr>
                                        <p:cTn id="54" dur="500"/>
                                        <p:tgtEl>
                                          <p:spTgt spid="3">
                                            <p:txEl>
                                              <p:pRg st="6" end="6"/>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4"/>
                                        </p:tgtEl>
                                        <p:attrNameLst>
                                          <p:attrName>style.visibility</p:attrName>
                                        </p:attrNameLst>
                                      </p:cBhvr>
                                      <p:to>
                                        <p:strVal val="visible"/>
                                      </p:to>
                                    </p:set>
                                    <p:anim calcmode="lin" valueType="num">
                                      <p:cBhvr>
                                        <p:cTn id="59" dur="500" fill="hold"/>
                                        <p:tgtEl>
                                          <p:spTgt spid="4"/>
                                        </p:tgtEl>
                                        <p:attrNameLst>
                                          <p:attrName>ppt_w</p:attrName>
                                        </p:attrNameLst>
                                      </p:cBhvr>
                                      <p:tavLst>
                                        <p:tav tm="0">
                                          <p:val>
                                            <p:fltVal val="0"/>
                                          </p:val>
                                        </p:tav>
                                        <p:tav tm="100000">
                                          <p:val>
                                            <p:strVal val="#ppt_w"/>
                                          </p:val>
                                        </p:tav>
                                      </p:tavLst>
                                    </p:anim>
                                    <p:anim calcmode="lin" valueType="num">
                                      <p:cBhvr>
                                        <p:cTn id="60" dur="500" fill="hold"/>
                                        <p:tgtEl>
                                          <p:spTgt spid="4"/>
                                        </p:tgtEl>
                                        <p:attrNameLst>
                                          <p:attrName>ppt_h</p:attrName>
                                        </p:attrNameLst>
                                      </p:cBhvr>
                                      <p:tavLst>
                                        <p:tav tm="0">
                                          <p:val>
                                            <p:fltVal val="0"/>
                                          </p:val>
                                        </p:tav>
                                        <p:tav tm="100000">
                                          <p:val>
                                            <p:strVal val="#ppt_h"/>
                                          </p:val>
                                        </p:tav>
                                      </p:tavLst>
                                    </p:anim>
                                    <p:animEffect transition="in" filter="fade">
                                      <p:cBhvr>
                                        <p:cTn id="61" dur="500"/>
                                        <p:tgtEl>
                                          <p:spTgt spid="4"/>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13"/>
                                        </p:tgtEl>
                                        <p:attrNameLst>
                                          <p:attrName>style.visibility</p:attrName>
                                        </p:attrNameLst>
                                      </p:cBhvr>
                                      <p:to>
                                        <p:strVal val="visible"/>
                                      </p:to>
                                    </p:set>
                                    <p:anim calcmode="lin" valueType="num">
                                      <p:cBhvr>
                                        <p:cTn id="66" dur="500" fill="hold"/>
                                        <p:tgtEl>
                                          <p:spTgt spid="13"/>
                                        </p:tgtEl>
                                        <p:attrNameLst>
                                          <p:attrName>ppt_w</p:attrName>
                                        </p:attrNameLst>
                                      </p:cBhvr>
                                      <p:tavLst>
                                        <p:tav tm="0">
                                          <p:val>
                                            <p:fltVal val="0"/>
                                          </p:val>
                                        </p:tav>
                                        <p:tav tm="100000">
                                          <p:val>
                                            <p:strVal val="#ppt_w"/>
                                          </p:val>
                                        </p:tav>
                                      </p:tavLst>
                                    </p:anim>
                                    <p:anim calcmode="lin" valueType="num">
                                      <p:cBhvr>
                                        <p:cTn id="67" dur="500" fill="hold"/>
                                        <p:tgtEl>
                                          <p:spTgt spid="13"/>
                                        </p:tgtEl>
                                        <p:attrNameLst>
                                          <p:attrName>ppt_h</p:attrName>
                                        </p:attrNameLst>
                                      </p:cBhvr>
                                      <p:tavLst>
                                        <p:tav tm="0">
                                          <p:val>
                                            <p:fltVal val="0"/>
                                          </p:val>
                                        </p:tav>
                                        <p:tav tm="100000">
                                          <p:val>
                                            <p:strVal val="#ppt_h"/>
                                          </p:val>
                                        </p:tav>
                                      </p:tavLst>
                                    </p:anim>
                                    <p:animEffect transition="in" filter="fade">
                                      <p:cBhvr>
                                        <p:cTn id="68" dur="500"/>
                                        <p:tgtEl>
                                          <p:spTgt spid="13"/>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9"/>
                                        </p:tgtEl>
                                        <p:attrNameLst>
                                          <p:attrName>style.visibility</p:attrName>
                                        </p:attrNameLst>
                                      </p:cBhvr>
                                      <p:to>
                                        <p:strVal val="visible"/>
                                      </p:to>
                                    </p:set>
                                    <p:anim calcmode="lin" valueType="num">
                                      <p:cBhvr>
                                        <p:cTn id="73" dur="500" fill="hold"/>
                                        <p:tgtEl>
                                          <p:spTgt spid="9"/>
                                        </p:tgtEl>
                                        <p:attrNameLst>
                                          <p:attrName>ppt_w</p:attrName>
                                        </p:attrNameLst>
                                      </p:cBhvr>
                                      <p:tavLst>
                                        <p:tav tm="0">
                                          <p:val>
                                            <p:fltVal val="0"/>
                                          </p:val>
                                        </p:tav>
                                        <p:tav tm="100000">
                                          <p:val>
                                            <p:strVal val="#ppt_w"/>
                                          </p:val>
                                        </p:tav>
                                      </p:tavLst>
                                    </p:anim>
                                    <p:anim calcmode="lin" valueType="num">
                                      <p:cBhvr>
                                        <p:cTn id="74" dur="500" fill="hold"/>
                                        <p:tgtEl>
                                          <p:spTgt spid="9"/>
                                        </p:tgtEl>
                                        <p:attrNameLst>
                                          <p:attrName>ppt_h</p:attrName>
                                        </p:attrNameLst>
                                      </p:cBhvr>
                                      <p:tavLst>
                                        <p:tav tm="0">
                                          <p:val>
                                            <p:fltVal val="0"/>
                                          </p:val>
                                        </p:tav>
                                        <p:tav tm="100000">
                                          <p:val>
                                            <p:strVal val="#ppt_h"/>
                                          </p:val>
                                        </p:tav>
                                      </p:tavLst>
                                    </p:anim>
                                    <p:animEffect transition="in" filter="fade">
                                      <p:cBhvr>
                                        <p:cTn id="75" dur="500"/>
                                        <p:tgtEl>
                                          <p:spTgt spid="9"/>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grpId="0" nodeType="clickEffect">
                                  <p:stCondLst>
                                    <p:cond delay="0"/>
                                  </p:stCondLst>
                                  <p:childTnLst>
                                    <p:set>
                                      <p:cBhvr>
                                        <p:cTn id="79" dur="1" fill="hold">
                                          <p:stCondLst>
                                            <p:cond delay="0"/>
                                          </p:stCondLst>
                                        </p:cTn>
                                        <p:tgtEl>
                                          <p:spTgt spid="11"/>
                                        </p:tgtEl>
                                        <p:attrNameLst>
                                          <p:attrName>style.visibility</p:attrName>
                                        </p:attrNameLst>
                                      </p:cBhvr>
                                      <p:to>
                                        <p:strVal val="visible"/>
                                      </p:to>
                                    </p:set>
                                    <p:anim calcmode="lin" valueType="num">
                                      <p:cBhvr>
                                        <p:cTn id="80" dur="500" fill="hold"/>
                                        <p:tgtEl>
                                          <p:spTgt spid="11"/>
                                        </p:tgtEl>
                                        <p:attrNameLst>
                                          <p:attrName>ppt_w</p:attrName>
                                        </p:attrNameLst>
                                      </p:cBhvr>
                                      <p:tavLst>
                                        <p:tav tm="0">
                                          <p:val>
                                            <p:fltVal val="0"/>
                                          </p:val>
                                        </p:tav>
                                        <p:tav tm="100000">
                                          <p:val>
                                            <p:strVal val="#ppt_w"/>
                                          </p:val>
                                        </p:tav>
                                      </p:tavLst>
                                    </p:anim>
                                    <p:anim calcmode="lin" valueType="num">
                                      <p:cBhvr>
                                        <p:cTn id="81" dur="500" fill="hold"/>
                                        <p:tgtEl>
                                          <p:spTgt spid="11"/>
                                        </p:tgtEl>
                                        <p:attrNameLst>
                                          <p:attrName>ppt_h</p:attrName>
                                        </p:attrNameLst>
                                      </p:cBhvr>
                                      <p:tavLst>
                                        <p:tav tm="0">
                                          <p:val>
                                            <p:fltVal val="0"/>
                                          </p:val>
                                        </p:tav>
                                        <p:tav tm="100000">
                                          <p:val>
                                            <p:strVal val="#ppt_h"/>
                                          </p:val>
                                        </p:tav>
                                      </p:tavLst>
                                    </p:anim>
                                    <p:animEffect transition="in" filter="fade">
                                      <p:cBhvr>
                                        <p:cTn id="82" dur="500"/>
                                        <p:tgtEl>
                                          <p:spTgt spid="11"/>
                                        </p:tgtEl>
                                      </p:cBhvr>
                                    </p:animEffec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grpId="0" nodeType="clickEffect">
                                  <p:stCondLst>
                                    <p:cond delay="0"/>
                                  </p:stCondLst>
                                  <p:childTnLst>
                                    <p:set>
                                      <p:cBhvr>
                                        <p:cTn id="86" dur="1" fill="hold">
                                          <p:stCondLst>
                                            <p:cond delay="0"/>
                                          </p:stCondLst>
                                        </p:cTn>
                                        <p:tgtEl>
                                          <p:spTgt spid="12"/>
                                        </p:tgtEl>
                                        <p:attrNameLst>
                                          <p:attrName>style.visibility</p:attrName>
                                        </p:attrNameLst>
                                      </p:cBhvr>
                                      <p:to>
                                        <p:strVal val="visible"/>
                                      </p:to>
                                    </p:set>
                                    <p:anim calcmode="lin" valueType="num">
                                      <p:cBhvr>
                                        <p:cTn id="87" dur="500" fill="hold"/>
                                        <p:tgtEl>
                                          <p:spTgt spid="12"/>
                                        </p:tgtEl>
                                        <p:attrNameLst>
                                          <p:attrName>ppt_w</p:attrName>
                                        </p:attrNameLst>
                                      </p:cBhvr>
                                      <p:tavLst>
                                        <p:tav tm="0">
                                          <p:val>
                                            <p:fltVal val="0"/>
                                          </p:val>
                                        </p:tav>
                                        <p:tav tm="100000">
                                          <p:val>
                                            <p:strVal val="#ppt_w"/>
                                          </p:val>
                                        </p:tav>
                                      </p:tavLst>
                                    </p:anim>
                                    <p:anim calcmode="lin" valueType="num">
                                      <p:cBhvr>
                                        <p:cTn id="88" dur="500" fill="hold"/>
                                        <p:tgtEl>
                                          <p:spTgt spid="12"/>
                                        </p:tgtEl>
                                        <p:attrNameLst>
                                          <p:attrName>ppt_h</p:attrName>
                                        </p:attrNameLst>
                                      </p:cBhvr>
                                      <p:tavLst>
                                        <p:tav tm="0">
                                          <p:val>
                                            <p:fltVal val="0"/>
                                          </p:val>
                                        </p:tav>
                                        <p:tav tm="100000">
                                          <p:val>
                                            <p:strVal val="#ppt_h"/>
                                          </p:val>
                                        </p:tav>
                                      </p:tavLst>
                                    </p:anim>
                                    <p:animEffect transition="in" filter="fade">
                                      <p:cBhvr>
                                        <p:cTn id="8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9" grpId="0" animBg="1"/>
      <p:bldP spid="11" grpId="0" animBg="1"/>
      <p:bldP spid="1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008000"/>
          </a:solidFill>
          <a:ln w="9525">
            <a:noFill/>
            <a:miter lim="800000"/>
            <a:headEnd/>
            <a:tailEnd/>
          </a:ln>
          <a:effectLst/>
        </p:spPr>
        <p:txBody>
          <a:bodyPr wrap="none" anchor="ctr"/>
          <a:lstStyle/>
          <a:p>
            <a:endParaRPr lang="ja-JP" altLang="en-US" dirty="0"/>
          </a:p>
        </p:txBody>
      </p:sp>
      <p:sp>
        <p:nvSpPr>
          <p:cNvPr id="7" name="テキスト ボックス 6"/>
          <p:cNvSpPr txBox="1"/>
          <p:nvPr/>
        </p:nvSpPr>
        <p:spPr>
          <a:xfrm>
            <a:off x="1401901" y="1772816"/>
            <a:ext cx="6340197" cy="3046988"/>
          </a:xfrm>
          <a:prstGeom prst="rect">
            <a:avLst/>
          </a:prstGeom>
          <a:noFill/>
        </p:spPr>
        <p:txBody>
          <a:bodyPr wrap="none" rtlCol="0">
            <a:spAutoFit/>
          </a:bodyPr>
          <a:lstStyle/>
          <a:p>
            <a:pPr algn="ctr"/>
            <a:r>
              <a:rPr kumimoji="1" lang="ja-JP" altLang="en-US" sz="9600" dirty="0">
                <a:solidFill>
                  <a:srgbClr val="FFFF00"/>
                </a:solidFill>
                <a:latin typeface="ＤＦ特太ゴシック体" pitchFamily="49" charset="-128"/>
                <a:ea typeface="ＤＦ特太ゴシック体" pitchFamily="49" charset="-128"/>
              </a:rPr>
              <a:t>防災を</a:t>
            </a:r>
          </a:p>
          <a:p>
            <a:pPr algn="ctr"/>
            <a:r>
              <a:rPr kumimoji="1" lang="ja-JP" altLang="en-US" sz="9600" dirty="0">
                <a:solidFill>
                  <a:srgbClr val="FFFF00"/>
                </a:solidFill>
                <a:latin typeface="ＤＦ特太ゴシック体" pitchFamily="49" charset="-128"/>
                <a:ea typeface="ＤＦ特太ゴシック体" pitchFamily="49" charset="-128"/>
              </a:rPr>
              <a:t>理解しよう</a:t>
            </a:r>
            <a:endParaRPr kumimoji="1" lang="ja-JP" altLang="en-US" sz="6600" dirty="0">
              <a:solidFill>
                <a:schemeClr val="bg1"/>
              </a:solidFill>
              <a:latin typeface="ＤＦ特太ゴシック体" pitchFamily="49" charset="-128"/>
              <a:ea typeface="ＤＦ特太ゴシック体" pitchFamily="49" charset="-128"/>
            </a:endParaRPr>
          </a:p>
        </p:txBody>
      </p:sp>
    </p:spTree>
    <p:extLst>
      <p:ext uri="{BB962C8B-B14F-4D97-AF65-F5344CB8AC3E}">
        <p14:creationId xmlns:p14="http://schemas.microsoft.com/office/powerpoint/2010/main" val="3258237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F587A9D-9D9F-4C4D-9393-EE9DA163F67D}"/>
              </a:ext>
            </a:extLst>
          </p:cNvPr>
          <p:cNvSpPr>
            <a:spLocks noGrp="1"/>
          </p:cNvSpPr>
          <p:nvPr>
            <p:ph type="title"/>
          </p:nvPr>
        </p:nvSpPr>
        <p:spPr/>
        <p:txBody>
          <a:bodyPr/>
          <a:lstStyle/>
          <a:p>
            <a:r>
              <a:rPr kumimoji="1" lang="ja-JP" altLang="en-US" dirty="0"/>
              <a:t>「知っている」と「理解している」の違い</a:t>
            </a:r>
          </a:p>
        </p:txBody>
      </p:sp>
      <p:sp>
        <p:nvSpPr>
          <p:cNvPr id="3" name="コンテンツ プレースホルダー 2">
            <a:extLst>
              <a:ext uri="{FF2B5EF4-FFF2-40B4-BE49-F238E27FC236}">
                <a16:creationId xmlns:a16="http://schemas.microsoft.com/office/drawing/2014/main" id="{BB12486D-14F7-4FDC-B66B-D6B30A0B850A}"/>
              </a:ext>
            </a:extLst>
          </p:cNvPr>
          <p:cNvSpPr>
            <a:spLocks noGrp="1"/>
          </p:cNvSpPr>
          <p:nvPr>
            <p:ph idx="1"/>
          </p:nvPr>
        </p:nvSpPr>
        <p:spPr>
          <a:xfrm>
            <a:off x="457200" y="908720"/>
            <a:ext cx="8579296" cy="5217443"/>
          </a:xfrm>
        </p:spPr>
        <p:txBody>
          <a:bodyPr/>
          <a:lstStyle/>
          <a:p>
            <a:r>
              <a:rPr lang="ja-JP" altLang="en-US" sz="3600" dirty="0"/>
              <a:t>皆さんは</a:t>
            </a:r>
            <a:r>
              <a:rPr lang="en-US" altLang="ja-JP" sz="3600" dirty="0"/>
              <a:t>『</a:t>
            </a:r>
            <a:r>
              <a:rPr lang="ja-JP" altLang="en-US" sz="3600" dirty="0">
                <a:solidFill>
                  <a:srgbClr val="FF0000"/>
                </a:solidFill>
              </a:rPr>
              <a:t>防災</a:t>
            </a:r>
            <a:r>
              <a:rPr lang="en-US" altLang="ja-JP" sz="3600" dirty="0"/>
              <a:t>』</a:t>
            </a:r>
            <a:r>
              <a:rPr lang="ja-JP" altLang="en-US" sz="3600" dirty="0"/>
              <a:t>というものは知っている？</a:t>
            </a:r>
          </a:p>
          <a:p>
            <a:r>
              <a:rPr lang="ja-JP" altLang="en-US" sz="3600" dirty="0"/>
              <a:t>しかし、「</a:t>
            </a:r>
            <a:r>
              <a:rPr lang="ja-JP" altLang="en-US" sz="3600" dirty="0">
                <a:solidFill>
                  <a:srgbClr val="7030A0"/>
                </a:solidFill>
              </a:rPr>
              <a:t>本当に理解しているのか？</a:t>
            </a:r>
            <a:r>
              <a:rPr lang="ja-JP" altLang="en-US" sz="3600" dirty="0"/>
              <a:t>」</a:t>
            </a:r>
          </a:p>
          <a:p>
            <a:r>
              <a:rPr lang="ja-JP" altLang="en-US" sz="3600" dirty="0"/>
              <a:t>更には→「</a:t>
            </a:r>
            <a:r>
              <a:rPr lang="ja-JP" altLang="en-US" sz="3600" dirty="0">
                <a:solidFill>
                  <a:srgbClr val="FF0000"/>
                </a:solidFill>
                <a:highlight>
                  <a:srgbClr val="FFFF00"/>
                </a:highlight>
              </a:rPr>
              <a:t>防災とは、これなんだ</a:t>
            </a:r>
            <a:r>
              <a:rPr lang="ja-JP" altLang="en-US" sz="3600" dirty="0"/>
              <a:t>」</a:t>
            </a:r>
          </a:p>
          <a:p>
            <a:r>
              <a:rPr lang="ja-JP" altLang="en-US" sz="3600" dirty="0"/>
              <a:t>他人にも説明できる定義を持っているか</a:t>
            </a:r>
          </a:p>
          <a:p>
            <a:r>
              <a:rPr lang="ja-JP" altLang="en-US" sz="3600" dirty="0"/>
              <a:t>「</a:t>
            </a:r>
            <a:r>
              <a:rPr lang="ja-JP" altLang="en-US" sz="3600" dirty="0">
                <a:solidFill>
                  <a:srgbClr val="FF0000"/>
                </a:solidFill>
              </a:rPr>
              <a:t>命を守ろう</a:t>
            </a:r>
            <a:r>
              <a:rPr lang="ja-JP" altLang="en-US" sz="3600" dirty="0"/>
              <a:t>」とは→「</a:t>
            </a:r>
            <a:r>
              <a:rPr lang="ja-JP" altLang="en-US" sz="3600" u="sng" dirty="0">
                <a:solidFill>
                  <a:srgbClr val="7030A0"/>
                </a:solidFill>
              </a:rPr>
              <a:t>誰の命なのか</a:t>
            </a:r>
            <a:r>
              <a:rPr lang="ja-JP" altLang="en-US" sz="3600" dirty="0"/>
              <a:t>」</a:t>
            </a:r>
          </a:p>
          <a:p>
            <a:r>
              <a:rPr lang="ja-JP" altLang="en-US" sz="3600" dirty="0"/>
              <a:t>「</a:t>
            </a:r>
            <a:r>
              <a:rPr lang="ja-JP" altLang="en-US" sz="3600" dirty="0">
                <a:solidFill>
                  <a:srgbClr val="FF0000"/>
                </a:solidFill>
              </a:rPr>
              <a:t>まちを守ろう</a:t>
            </a:r>
            <a:r>
              <a:rPr lang="ja-JP" altLang="en-US" sz="3600" dirty="0"/>
              <a:t>」とは→ 「</a:t>
            </a:r>
            <a:r>
              <a:rPr lang="ja-JP" altLang="en-US" sz="3600" u="sng" dirty="0">
                <a:solidFill>
                  <a:srgbClr val="7030A0"/>
                </a:solidFill>
              </a:rPr>
              <a:t>誰の町なのか</a:t>
            </a:r>
            <a:r>
              <a:rPr lang="ja-JP" altLang="en-US" sz="3600" dirty="0"/>
              <a:t>」</a:t>
            </a:r>
          </a:p>
          <a:p>
            <a:r>
              <a:rPr lang="ja-JP" altLang="en-US" sz="3600" dirty="0"/>
              <a:t>定義を持たず、漠然とした</a:t>
            </a:r>
            <a:r>
              <a:rPr lang="ja-JP" altLang="en-US" sz="3600" dirty="0">
                <a:solidFill>
                  <a:srgbClr val="FF0000"/>
                </a:solidFill>
                <a:highlight>
                  <a:srgbClr val="FFFF00"/>
                </a:highlight>
              </a:rPr>
              <a:t>曖昧な活動</a:t>
            </a:r>
          </a:p>
          <a:p>
            <a:r>
              <a:rPr lang="ja-JP" altLang="en-US" sz="3600" dirty="0"/>
              <a:t>防災活動が続かなくて当たり前！</a:t>
            </a:r>
            <a:endParaRPr kumimoji="1" lang="ja-JP" altLang="en-US" sz="3600" dirty="0"/>
          </a:p>
        </p:txBody>
      </p:sp>
    </p:spTree>
    <p:extLst>
      <p:ext uri="{BB962C8B-B14F-4D97-AF65-F5344CB8AC3E}">
        <p14:creationId xmlns:p14="http://schemas.microsoft.com/office/powerpoint/2010/main" val="11315633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002060"/>
          </a:solidFill>
          <a:ln w="9525">
            <a:noFill/>
            <a:miter lim="800000"/>
            <a:headEnd/>
            <a:tailEnd/>
          </a:ln>
          <a:effectLst/>
        </p:spPr>
        <p:txBody>
          <a:bodyPr wrap="none" anchor="ctr"/>
          <a:lstStyle/>
          <a:p>
            <a:endParaRPr lang="ja-JP" altLang="en-US" dirty="0"/>
          </a:p>
        </p:txBody>
      </p:sp>
      <p:sp>
        <p:nvSpPr>
          <p:cNvPr id="4" name="テキスト ボックス 3">
            <a:extLst>
              <a:ext uri="{FF2B5EF4-FFF2-40B4-BE49-F238E27FC236}">
                <a16:creationId xmlns:a16="http://schemas.microsoft.com/office/drawing/2014/main" id="{BE19C118-985D-4DED-8306-C8FB8874887E}"/>
              </a:ext>
            </a:extLst>
          </p:cNvPr>
          <p:cNvSpPr txBox="1"/>
          <p:nvPr/>
        </p:nvSpPr>
        <p:spPr>
          <a:xfrm>
            <a:off x="1187623" y="764704"/>
            <a:ext cx="6955750" cy="5044138"/>
          </a:xfrm>
          <a:prstGeom prst="rect">
            <a:avLst/>
          </a:prstGeom>
          <a:noFill/>
        </p:spPr>
        <p:txBody>
          <a:bodyPr wrap="none" rtlCol="0">
            <a:spAutoFit/>
          </a:bodyPr>
          <a:lstStyle/>
          <a:p>
            <a:pPr algn="ctr">
              <a:lnSpc>
                <a:spcPts val="10000"/>
              </a:lnSpc>
            </a:pPr>
            <a:r>
              <a:rPr lang="ja-JP" altLang="en-US" sz="6600" dirty="0">
                <a:solidFill>
                  <a:schemeClr val="bg1"/>
                </a:solidFill>
                <a:effectLst>
                  <a:outerShdw blurRad="50800" dist="38100" dir="2700000" algn="tl" rotWithShape="0">
                    <a:prstClr val="black">
                      <a:alpha val="40000"/>
                    </a:prstClr>
                  </a:outerShdw>
                </a:effectLst>
                <a:latin typeface="ＤＦＰ特太ゴシック体" panose="020B0A00010101010101" pitchFamily="50" charset="-128"/>
                <a:ea typeface="ＤＦＰ特太ゴシック体" panose="020B0A00010101010101" pitchFamily="50" charset="-128"/>
              </a:rPr>
              <a:t>では！</a:t>
            </a:r>
            <a:endParaRPr lang="en-US" altLang="ja-JP" sz="6600" dirty="0">
              <a:solidFill>
                <a:schemeClr val="bg1"/>
              </a:solidFill>
              <a:effectLst>
                <a:outerShdw blurRad="50800" dist="38100" dir="2700000" algn="tl" rotWithShape="0">
                  <a:prstClr val="black">
                    <a:alpha val="40000"/>
                  </a:prstClr>
                </a:outerShdw>
              </a:effectLst>
              <a:latin typeface="ＤＦＰ特太ゴシック体" panose="020B0A00010101010101" pitchFamily="50" charset="-128"/>
              <a:ea typeface="ＤＦＰ特太ゴシック体" panose="020B0A00010101010101" pitchFamily="50" charset="-128"/>
            </a:endParaRPr>
          </a:p>
          <a:p>
            <a:pPr algn="ctr">
              <a:lnSpc>
                <a:spcPts val="10000"/>
              </a:lnSpc>
            </a:pPr>
            <a:r>
              <a:rPr lang="ja-JP" altLang="en-US" sz="8800" dirty="0">
                <a:solidFill>
                  <a:srgbClr val="FFFF00"/>
                </a:solidFill>
                <a:effectLst>
                  <a:outerShdw blurRad="50800" dist="38100" dir="2700000" algn="tl" rotWithShape="0">
                    <a:prstClr val="black">
                      <a:alpha val="40000"/>
                    </a:prstClr>
                  </a:outerShdw>
                </a:effectLst>
                <a:latin typeface="ＤＦＰ特太ゴシック体" panose="020B0A00010101010101" pitchFamily="50" charset="-128"/>
                <a:ea typeface="ＤＦＰ特太ゴシック体" panose="020B0A00010101010101" pitchFamily="50" charset="-128"/>
              </a:rPr>
              <a:t>防災は</a:t>
            </a:r>
          </a:p>
          <a:p>
            <a:pPr algn="ctr">
              <a:lnSpc>
                <a:spcPts val="10000"/>
              </a:lnSpc>
            </a:pPr>
            <a:r>
              <a:rPr lang="ja-JP" altLang="en-US" sz="6600" dirty="0">
                <a:solidFill>
                  <a:schemeClr val="bg1"/>
                </a:solidFill>
                <a:effectLst>
                  <a:outerShdw blurRad="50800" dist="38100" dir="2700000" algn="tl" rotWithShape="0">
                    <a:prstClr val="black">
                      <a:alpha val="40000"/>
                    </a:prstClr>
                  </a:outerShdw>
                </a:effectLst>
                <a:latin typeface="ＤＦＰ特太ゴシック体" panose="020B0A00010101010101" pitchFamily="50" charset="-128"/>
                <a:ea typeface="ＤＦＰ特太ゴシック体" panose="020B0A00010101010101" pitchFamily="50" charset="-128"/>
              </a:rPr>
              <a:t>覚えて、暗記する</a:t>
            </a:r>
          </a:p>
          <a:p>
            <a:pPr algn="ctr">
              <a:lnSpc>
                <a:spcPts val="10000"/>
              </a:lnSpc>
            </a:pPr>
            <a:r>
              <a:rPr lang="ja-JP" altLang="en-US" sz="6600" dirty="0">
                <a:solidFill>
                  <a:srgbClr val="FFFF00"/>
                </a:solidFill>
                <a:effectLst>
                  <a:outerShdw blurRad="50800" dist="38100" dir="2700000" algn="tl" rotWithShape="0">
                    <a:prstClr val="black">
                      <a:alpha val="40000"/>
                    </a:prstClr>
                  </a:outerShdw>
                </a:effectLst>
                <a:latin typeface="ＤＦＰ特太ゴシック体" panose="020B0A00010101010101" pitchFamily="50" charset="-128"/>
                <a:ea typeface="ＤＦＰ特太ゴシック体" panose="020B0A00010101010101" pitchFamily="50" charset="-128"/>
              </a:rPr>
              <a:t>ものなのか？</a:t>
            </a:r>
          </a:p>
        </p:txBody>
      </p:sp>
    </p:spTree>
    <p:extLst>
      <p:ext uri="{BB962C8B-B14F-4D97-AF65-F5344CB8AC3E}">
        <p14:creationId xmlns:p14="http://schemas.microsoft.com/office/powerpoint/2010/main" val="3351242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outVertical)">
                                      <p:cBhvr>
                                        <p:cTn id="7" dur="500"/>
                                        <p:tgtEl>
                                          <p:spTgt spid="4">
                                            <p:txEl>
                                              <p:pRg st="0" end="0"/>
                                            </p:txEl>
                                          </p:spTgt>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barn(outVertical)">
                                      <p:cBhvr>
                                        <p:cTn id="11" dur="500"/>
                                        <p:tgtEl>
                                          <p:spTgt spid="4">
                                            <p:txEl>
                                              <p:pRg st="1" end="1"/>
                                            </p:txEl>
                                          </p:spTgt>
                                        </p:tgtEl>
                                      </p:cBhvr>
                                    </p:animEffect>
                                  </p:childTnLst>
                                </p:cTn>
                              </p:par>
                            </p:childTnLst>
                          </p:cTn>
                        </p:par>
                        <p:par>
                          <p:cTn id="12" fill="hold">
                            <p:stCondLst>
                              <p:cond delay="1000"/>
                            </p:stCondLst>
                            <p:childTnLst>
                              <p:par>
                                <p:cTn id="13" presetID="16" presetClass="entr" presetSubtype="37"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barn(outVertical)">
                                      <p:cBhvr>
                                        <p:cTn id="15" dur="500"/>
                                        <p:tgtEl>
                                          <p:spTgt spid="4">
                                            <p:txEl>
                                              <p:pRg st="2" end="2"/>
                                            </p:txEl>
                                          </p:spTgt>
                                        </p:tgtEl>
                                      </p:cBhvr>
                                    </p:animEffect>
                                  </p:childTnLst>
                                </p:cTn>
                              </p:par>
                            </p:childTnLst>
                          </p:cTn>
                        </p:par>
                        <p:par>
                          <p:cTn id="16" fill="hold">
                            <p:stCondLst>
                              <p:cond delay="1500"/>
                            </p:stCondLst>
                            <p:childTnLst>
                              <p:par>
                                <p:cTn id="17" presetID="16" presetClass="entr" presetSubtype="37" fill="hold"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barn(outVertical)">
                                      <p:cBhvr>
                                        <p:cTn id="19"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wrap="none" anchor="ctr"/>
          <a:lstStyle/>
          <a:p>
            <a:endParaRPr lang="ja-JP" altLang="en-US"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0" name="テキスト ボックス 9">
            <a:extLst>
              <a:ext uri="{FF2B5EF4-FFF2-40B4-BE49-F238E27FC236}">
                <a16:creationId xmlns:a16="http://schemas.microsoft.com/office/drawing/2014/main" id="{8E755846-1BA5-4B26-8413-FD7C4DFDE94E}"/>
              </a:ext>
            </a:extLst>
          </p:cNvPr>
          <p:cNvSpPr txBox="1"/>
          <p:nvPr/>
        </p:nvSpPr>
        <p:spPr>
          <a:xfrm>
            <a:off x="1401900" y="1124744"/>
            <a:ext cx="6340197" cy="4647426"/>
          </a:xfrm>
          <a:prstGeom prst="rect">
            <a:avLst/>
          </a:prstGeom>
          <a:noFill/>
        </p:spPr>
        <p:txBody>
          <a:bodyPr wrap="none" rtlCol="0">
            <a:spAutoFit/>
          </a:bodyPr>
          <a:lstStyle/>
          <a:p>
            <a:pPr algn="ctr"/>
            <a:r>
              <a:rPr kumimoji="1" lang="ja-JP" altLang="en-US" sz="9600" dirty="0">
                <a:solidFill>
                  <a:schemeClr val="bg1"/>
                </a:solidFill>
                <a:latin typeface="ＤＦ特太ゴシック体" pitchFamily="49" charset="-128"/>
                <a:ea typeface="ＤＦ特太ゴシック体" pitchFamily="49" charset="-128"/>
              </a:rPr>
              <a:t>防災</a:t>
            </a:r>
            <a:r>
              <a:rPr kumimoji="1" lang="ja-JP" altLang="en-US" sz="8000" dirty="0">
                <a:solidFill>
                  <a:schemeClr val="bg1"/>
                </a:solidFill>
                <a:latin typeface="ＤＦ特太ゴシック体" pitchFamily="49" charset="-128"/>
                <a:ea typeface="ＤＦ特太ゴシック体" pitchFamily="49" charset="-128"/>
              </a:rPr>
              <a:t>を</a:t>
            </a:r>
            <a:endParaRPr lang="en-US" altLang="ja-JP" sz="8000" dirty="0">
              <a:solidFill>
                <a:schemeClr val="bg1"/>
              </a:solidFill>
              <a:latin typeface="ＤＦ特太ゴシック体" pitchFamily="49" charset="-128"/>
              <a:ea typeface="ＤＦ特太ゴシック体" pitchFamily="49" charset="-128"/>
            </a:endParaRPr>
          </a:p>
          <a:p>
            <a:pPr algn="ctr"/>
            <a:r>
              <a:rPr kumimoji="1" lang="ja-JP" altLang="en-US" sz="8000" dirty="0">
                <a:solidFill>
                  <a:schemeClr val="bg1"/>
                </a:solidFill>
                <a:latin typeface="ＤＦ特太ゴシック体" pitchFamily="49" charset="-128"/>
                <a:ea typeface="ＤＦ特太ゴシック体" pitchFamily="49" charset="-128"/>
              </a:rPr>
              <a:t>しっかりと！</a:t>
            </a:r>
          </a:p>
          <a:p>
            <a:pPr algn="ctr"/>
            <a:r>
              <a:rPr kumimoji="1" lang="ja-JP" altLang="en-US" sz="12000" dirty="0">
                <a:solidFill>
                  <a:srgbClr val="FFFF00"/>
                </a:solidFill>
                <a:latin typeface="ＤＦ特太ゴシック体" pitchFamily="49" charset="-128"/>
                <a:ea typeface="ＤＦ特太ゴシック体" pitchFamily="49" charset="-128"/>
              </a:rPr>
              <a:t>学び直す</a:t>
            </a:r>
          </a:p>
        </p:txBody>
      </p:sp>
    </p:spTree>
    <p:extLst>
      <p:ext uri="{BB962C8B-B14F-4D97-AF65-F5344CB8AC3E}">
        <p14:creationId xmlns:p14="http://schemas.microsoft.com/office/powerpoint/2010/main" val="324309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008000"/>
          </a:solidFill>
          <a:ln w="9525">
            <a:noFill/>
            <a:miter lim="800000"/>
            <a:headEnd/>
            <a:tailEnd/>
          </a:ln>
          <a:effectLst/>
        </p:spPr>
        <p:txBody>
          <a:bodyPr wrap="none" anchor="ctr"/>
          <a:lstStyle/>
          <a:p>
            <a:endParaRPr lang="ja-JP" altLang="en-US" dirty="0"/>
          </a:p>
        </p:txBody>
      </p:sp>
      <p:sp>
        <p:nvSpPr>
          <p:cNvPr id="7" name="テキスト ボックス 6"/>
          <p:cNvSpPr txBox="1"/>
          <p:nvPr/>
        </p:nvSpPr>
        <p:spPr>
          <a:xfrm>
            <a:off x="325838" y="908720"/>
            <a:ext cx="8494634" cy="1200329"/>
          </a:xfrm>
          <a:prstGeom prst="rect">
            <a:avLst/>
          </a:prstGeom>
          <a:noFill/>
        </p:spPr>
        <p:txBody>
          <a:bodyPr wrap="none" rtlCol="0">
            <a:spAutoFit/>
          </a:bodyPr>
          <a:lstStyle/>
          <a:p>
            <a:pPr algn="ctr"/>
            <a:r>
              <a:rPr kumimoji="1" lang="ja-JP" altLang="en-US" sz="7200" dirty="0">
                <a:solidFill>
                  <a:srgbClr val="FFFF00"/>
                </a:solidFill>
                <a:latin typeface="ＤＦ特太ゴシック体" pitchFamily="49" charset="-128"/>
                <a:ea typeface="ＤＦ特太ゴシック体" pitchFamily="49" charset="-128"/>
              </a:rPr>
              <a:t>「学び」の勘違い？</a:t>
            </a:r>
            <a:endParaRPr kumimoji="1" lang="ja-JP" altLang="en-US" sz="5400" dirty="0">
              <a:solidFill>
                <a:srgbClr val="FFFF00"/>
              </a:solidFill>
              <a:latin typeface="ＤＦ特太ゴシック体" pitchFamily="49" charset="-128"/>
              <a:ea typeface="ＤＦ特太ゴシック体" pitchFamily="49" charset="-128"/>
            </a:endParaRPr>
          </a:p>
        </p:txBody>
      </p:sp>
      <p:sp>
        <p:nvSpPr>
          <p:cNvPr id="4" name="テキスト ボックス 3">
            <a:extLst>
              <a:ext uri="{FF2B5EF4-FFF2-40B4-BE49-F238E27FC236}">
                <a16:creationId xmlns:a16="http://schemas.microsoft.com/office/drawing/2014/main" id="{83D9BF01-A234-4F47-854D-F976E70B6C14}"/>
              </a:ext>
            </a:extLst>
          </p:cNvPr>
          <p:cNvSpPr txBox="1"/>
          <p:nvPr/>
        </p:nvSpPr>
        <p:spPr>
          <a:xfrm>
            <a:off x="1130420" y="2244928"/>
            <a:ext cx="7109639" cy="2585323"/>
          </a:xfrm>
          <a:prstGeom prst="rect">
            <a:avLst/>
          </a:prstGeom>
          <a:noFill/>
        </p:spPr>
        <p:txBody>
          <a:bodyPr wrap="none" rtlCol="0">
            <a:spAutoFit/>
          </a:bodyPr>
          <a:lstStyle/>
          <a:p>
            <a:pPr algn="ctr"/>
            <a:r>
              <a:rPr kumimoji="1" lang="ja-JP" altLang="en-US" sz="5400" dirty="0">
                <a:solidFill>
                  <a:schemeClr val="bg1"/>
                </a:solidFill>
                <a:latin typeface="ＤＦ特太ゴシック体" pitchFamily="49" charset="-128"/>
                <a:ea typeface="ＤＦ特太ゴシック体" pitchFamily="49" charset="-128"/>
              </a:rPr>
              <a:t>あなたは</a:t>
            </a:r>
            <a:endParaRPr kumimoji="1" lang="en-US" altLang="ja-JP" sz="5400" dirty="0">
              <a:solidFill>
                <a:schemeClr val="bg1"/>
              </a:solidFill>
              <a:latin typeface="ＤＦ特太ゴシック体" pitchFamily="49" charset="-128"/>
              <a:ea typeface="ＤＦ特太ゴシック体" pitchFamily="49" charset="-128"/>
            </a:endParaRPr>
          </a:p>
          <a:p>
            <a:pPr algn="ctr"/>
            <a:r>
              <a:rPr kumimoji="1" lang="ja-JP" altLang="en-US" sz="5400" dirty="0">
                <a:solidFill>
                  <a:schemeClr val="bg1"/>
                </a:solidFill>
                <a:latin typeface="ＤＦ特太ゴシック体" pitchFamily="49" charset="-128"/>
                <a:ea typeface="ＤＦ特太ゴシック体" pitchFamily="49" charset="-128"/>
              </a:rPr>
              <a:t>スタートラインを</a:t>
            </a:r>
          </a:p>
          <a:p>
            <a:pPr algn="ctr"/>
            <a:r>
              <a:rPr kumimoji="1" lang="ja-JP" altLang="en-US" sz="5400" dirty="0">
                <a:solidFill>
                  <a:schemeClr val="bg1"/>
                </a:solidFill>
                <a:latin typeface="ＤＦ特太ゴシック体" pitchFamily="49" charset="-128"/>
                <a:ea typeface="ＤＦ特太ゴシック体" pitchFamily="49" charset="-128"/>
              </a:rPr>
              <a:t>間違っていませんか？</a:t>
            </a:r>
            <a:endParaRPr kumimoji="1" lang="ja-JP" altLang="en-US" sz="5400" dirty="0">
              <a:solidFill>
                <a:srgbClr val="FFFF00"/>
              </a:solidFill>
              <a:latin typeface="ＤＦ特太ゴシック体" pitchFamily="49" charset="-128"/>
              <a:ea typeface="ＤＦ特太ゴシック体" pitchFamily="49" charset="-128"/>
            </a:endParaRPr>
          </a:p>
        </p:txBody>
      </p:sp>
      <p:sp>
        <p:nvSpPr>
          <p:cNvPr id="5" name="テキスト ボックス 4">
            <a:extLst>
              <a:ext uri="{FF2B5EF4-FFF2-40B4-BE49-F238E27FC236}">
                <a16:creationId xmlns:a16="http://schemas.microsoft.com/office/drawing/2014/main" id="{7D14C2B6-6293-4F6D-9D07-9183BFAF8DF5}"/>
              </a:ext>
            </a:extLst>
          </p:cNvPr>
          <p:cNvSpPr txBox="1"/>
          <p:nvPr/>
        </p:nvSpPr>
        <p:spPr>
          <a:xfrm>
            <a:off x="1130423" y="4873797"/>
            <a:ext cx="7109639" cy="923330"/>
          </a:xfrm>
          <a:prstGeom prst="rect">
            <a:avLst/>
          </a:prstGeom>
          <a:noFill/>
        </p:spPr>
        <p:txBody>
          <a:bodyPr wrap="none" rtlCol="0">
            <a:spAutoFit/>
          </a:bodyPr>
          <a:lstStyle/>
          <a:p>
            <a:pPr algn="ctr"/>
            <a:r>
              <a:rPr kumimoji="1" lang="ja-JP" altLang="en-US" sz="5400" dirty="0">
                <a:solidFill>
                  <a:srgbClr val="FFFF00"/>
                </a:solidFill>
                <a:latin typeface="ＤＦ特太ゴシック体" pitchFamily="49" charset="-128"/>
                <a:ea typeface="ＤＦ特太ゴシック体" pitchFamily="49" charset="-128"/>
              </a:rPr>
              <a:t>「学び」の間違い！？</a:t>
            </a:r>
          </a:p>
        </p:txBody>
      </p:sp>
    </p:spTree>
    <p:extLst>
      <p:ext uri="{BB962C8B-B14F-4D97-AF65-F5344CB8AC3E}">
        <p14:creationId xmlns:p14="http://schemas.microsoft.com/office/powerpoint/2010/main" val="3988480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strVal val="#ppt_w*0.70"/>
                                          </p:val>
                                        </p:tav>
                                        <p:tav tm="100000">
                                          <p:val>
                                            <p:strVal val="#ppt_w"/>
                                          </p:val>
                                        </p:tav>
                                      </p:tavLst>
                                    </p:anim>
                                    <p:anim calcmode="lin" valueType="num">
                                      <p:cBhvr>
                                        <p:cTn id="14" dur="1000" fill="hold"/>
                                        <p:tgtEl>
                                          <p:spTgt spid="4"/>
                                        </p:tgtEl>
                                        <p:attrNameLst>
                                          <p:attrName>ppt_h</p:attrName>
                                        </p:attrNameLst>
                                      </p:cBhvr>
                                      <p:tavLst>
                                        <p:tav tm="0">
                                          <p:val>
                                            <p:strVal val="#ppt_h"/>
                                          </p:val>
                                        </p:tav>
                                        <p:tav tm="100000">
                                          <p:val>
                                            <p:strVal val="#ppt_h"/>
                                          </p:val>
                                        </p:tav>
                                      </p:tavLst>
                                    </p:anim>
                                    <p:animEffect transition="in" filter="fade">
                                      <p:cBhvr>
                                        <p:cTn id="15" dur="1000"/>
                                        <p:tgtEl>
                                          <p:spTgt spid="4"/>
                                        </p:tgtEl>
                                      </p:cBhvr>
                                    </p:animEffect>
                                  </p:childTnLst>
                                </p:cTn>
                              </p:par>
                            </p:childTnLst>
                          </p:cTn>
                        </p:par>
                        <p:par>
                          <p:cTn id="16" fill="hold">
                            <p:stCondLst>
                              <p:cond delay="2000"/>
                            </p:stCondLst>
                            <p:childTnLst>
                              <p:par>
                                <p:cTn id="17" presetID="55"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strVal val="#ppt_w*0.70"/>
                                          </p:val>
                                        </p:tav>
                                        <p:tav tm="100000">
                                          <p:val>
                                            <p:strVal val="#ppt_w"/>
                                          </p:val>
                                        </p:tav>
                                      </p:tavLst>
                                    </p:anim>
                                    <p:anim calcmode="lin" valueType="num">
                                      <p:cBhvr>
                                        <p:cTn id="20" dur="1000" fill="hold"/>
                                        <p:tgtEl>
                                          <p:spTgt spid="5"/>
                                        </p:tgtEl>
                                        <p:attrNameLst>
                                          <p:attrName>ppt_h</p:attrName>
                                        </p:attrNameLst>
                                      </p:cBhvr>
                                      <p:tavLst>
                                        <p:tav tm="0">
                                          <p:val>
                                            <p:strVal val="#ppt_h"/>
                                          </p:val>
                                        </p:tav>
                                        <p:tav tm="100000">
                                          <p:val>
                                            <p:strVal val="#ppt_h"/>
                                          </p:val>
                                        </p:tav>
                                      </p:tavLst>
                                    </p:anim>
                                    <p:animEffect transition="in" filter="fade">
                                      <p:cBhvr>
                                        <p:cTn id="2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P spid="5"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23528" y="692696"/>
            <a:ext cx="8712926" cy="5832648"/>
          </a:xfrm>
        </p:spPr>
        <p:txBody>
          <a:bodyPr/>
          <a:lstStyle/>
          <a:p>
            <a:r>
              <a:rPr lang="ja-JP" altLang="en-US" dirty="0">
                <a:solidFill>
                  <a:srgbClr val="008000"/>
                </a:solidFill>
              </a:rPr>
              <a:t>災害学</a:t>
            </a:r>
          </a:p>
          <a:p>
            <a:r>
              <a:rPr kumimoji="1" lang="ja-JP" altLang="en-US" dirty="0">
                <a:solidFill>
                  <a:srgbClr val="008000"/>
                </a:solidFill>
              </a:rPr>
              <a:t>防災学</a:t>
            </a:r>
          </a:p>
          <a:p>
            <a:r>
              <a:rPr kumimoji="1" lang="ja-JP" altLang="en-US" dirty="0"/>
              <a:t>我々が学んだのは「</a:t>
            </a:r>
            <a:r>
              <a:rPr kumimoji="1" lang="ja-JP" altLang="en-US" dirty="0">
                <a:solidFill>
                  <a:srgbClr val="FF0000"/>
                </a:solidFill>
              </a:rPr>
              <a:t>防災学</a:t>
            </a:r>
            <a:r>
              <a:rPr kumimoji="1" lang="ja-JP" altLang="en-US" dirty="0"/>
              <a:t>」</a:t>
            </a:r>
            <a:endParaRPr lang="en-US" altLang="ja-JP" dirty="0"/>
          </a:p>
          <a:p>
            <a:r>
              <a:rPr kumimoji="1" lang="ja-JP" altLang="en-US" dirty="0"/>
              <a:t>学びのスタートラインから間違っている！</a:t>
            </a:r>
            <a:endParaRPr kumimoji="1" lang="en-US" altLang="ja-JP" dirty="0"/>
          </a:p>
          <a:p>
            <a:r>
              <a:rPr kumimoji="1" lang="ja-JP" altLang="en-US" dirty="0"/>
              <a:t>教えられる「防災」も必要だが</a:t>
            </a:r>
          </a:p>
          <a:p>
            <a:r>
              <a:rPr kumimoji="1" lang="ja-JP" altLang="en-US" dirty="0">
                <a:solidFill>
                  <a:srgbClr val="FF0000"/>
                </a:solidFill>
              </a:rPr>
              <a:t>自分で考え</a:t>
            </a:r>
          </a:p>
          <a:p>
            <a:r>
              <a:rPr kumimoji="1" lang="ja-JP" altLang="en-US" dirty="0">
                <a:solidFill>
                  <a:srgbClr val="FF0000"/>
                </a:solidFill>
              </a:rPr>
              <a:t>自分で生み出し</a:t>
            </a:r>
          </a:p>
          <a:p>
            <a:r>
              <a:rPr kumimoji="1" lang="ja-JP" altLang="en-US" dirty="0">
                <a:solidFill>
                  <a:srgbClr val="FF0000"/>
                </a:solidFill>
              </a:rPr>
              <a:t>自分で行動する</a:t>
            </a:r>
          </a:p>
          <a:p>
            <a:r>
              <a:rPr kumimoji="1" lang="ja-JP" altLang="en-US" dirty="0"/>
              <a:t>自分が責任を持った活動</a:t>
            </a:r>
          </a:p>
          <a:p>
            <a:r>
              <a:rPr kumimoji="1" lang="ja-JP" altLang="en-US" dirty="0">
                <a:solidFill>
                  <a:srgbClr val="FF0000"/>
                </a:solidFill>
                <a:highlight>
                  <a:srgbClr val="FFFF00"/>
                </a:highlight>
              </a:rPr>
              <a:t>「オリジナルの防災活動」が必要！</a:t>
            </a:r>
          </a:p>
        </p:txBody>
      </p:sp>
      <p:sp>
        <p:nvSpPr>
          <p:cNvPr id="2" name="タイトル 1"/>
          <p:cNvSpPr>
            <a:spLocks noGrp="1"/>
          </p:cNvSpPr>
          <p:nvPr>
            <p:ph type="title"/>
          </p:nvPr>
        </p:nvSpPr>
        <p:spPr>
          <a:xfrm>
            <a:off x="251520" y="58614"/>
            <a:ext cx="8568952" cy="706090"/>
          </a:xfrm>
        </p:spPr>
        <p:txBody>
          <a:bodyPr/>
          <a:lstStyle/>
          <a:p>
            <a:pPr algn="l"/>
            <a:r>
              <a:rPr lang="ja-JP" altLang="en-US" sz="2800" dirty="0"/>
              <a:t>備える上で</a:t>
            </a:r>
            <a:r>
              <a:rPr lang="ja-JP" altLang="en-US" sz="2800" dirty="0">
                <a:solidFill>
                  <a:srgbClr val="FFFF00"/>
                </a:solidFill>
              </a:rPr>
              <a:t>最初に気をつけなければいけないこと！</a:t>
            </a:r>
            <a:endParaRPr lang="en-US" altLang="ja-JP" sz="2800" dirty="0">
              <a:solidFill>
                <a:srgbClr val="FFFF00"/>
              </a:solidFill>
            </a:endParaRPr>
          </a:p>
        </p:txBody>
      </p:sp>
      <p:sp>
        <p:nvSpPr>
          <p:cNvPr id="7" name="右中かっこ 6"/>
          <p:cNvSpPr/>
          <p:nvPr/>
        </p:nvSpPr>
        <p:spPr>
          <a:xfrm>
            <a:off x="2123728" y="764704"/>
            <a:ext cx="288032" cy="1080120"/>
          </a:xfrm>
          <a:prstGeom prst="rightBrace">
            <a:avLst/>
          </a:prstGeom>
          <a:noFill/>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solidFill>
                <a:srgbClr val="FF0000"/>
              </a:solidFill>
            </a:endParaRPr>
          </a:p>
        </p:txBody>
      </p:sp>
      <p:grpSp>
        <p:nvGrpSpPr>
          <p:cNvPr id="6" name="グループ化 5"/>
          <p:cNvGrpSpPr/>
          <p:nvPr/>
        </p:nvGrpSpPr>
        <p:grpSpPr>
          <a:xfrm>
            <a:off x="5878993" y="692696"/>
            <a:ext cx="2941479" cy="1212181"/>
            <a:chOff x="5878993" y="764704"/>
            <a:chExt cx="2941479" cy="1212181"/>
          </a:xfrm>
        </p:grpSpPr>
        <p:sp>
          <p:nvSpPr>
            <p:cNvPr id="5" name="円形吹き出し 4"/>
            <p:cNvSpPr/>
            <p:nvPr/>
          </p:nvSpPr>
          <p:spPr bwMode="auto">
            <a:xfrm>
              <a:off x="5878993" y="764704"/>
              <a:ext cx="2941479" cy="1212181"/>
            </a:xfrm>
            <a:prstGeom prst="wedgeEllipseCallout">
              <a:avLst>
                <a:gd name="adj1" fmla="val -165004"/>
                <a:gd name="adj2" fmla="val 5123"/>
              </a:avLst>
            </a:prstGeom>
            <a:solidFill>
              <a:srgbClr val="FFFF00"/>
            </a:solidFill>
            <a:ln w="9525">
              <a:noFill/>
              <a:miter lim="800000"/>
              <a:headEnd/>
              <a:tailEnd/>
            </a:ln>
            <a:effectLst/>
          </p:spPr>
          <p:txBody>
            <a:bodyPr wrap="none" rtlCol="0" anchor="ctr"/>
            <a:lstStyle/>
            <a:p>
              <a:pPr algn="ctr"/>
              <a:endParaRPr kumimoji="1" lang="ja-JP" altLang="en-US"/>
            </a:p>
          </p:txBody>
        </p:sp>
        <p:sp>
          <p:nvSpPr>
            <p:cNvPr id="11" name="テキスト ボックス 10"/>
            <p:cNvSpPr txBox="1"/>
            <p:nvPr/>
          </p:nvSpPr>
          <p:spPr>
            <a:xfrm>
              <a:off x="6026206" y="890717"/>
              <a:ext cx="2555508" cy="954107"/>
            </a:xfrm>
            <a:prstGeom prst="rect">
              <a:avLst/>
            </a:prstGeom>
            <a:noFill/>
          </p:spPr>
          <p:txBody>
            <a:bodyPr wrap="none" rtlCol="0">
              <a:spAutoFit/>
            </a:bodyPr>
            <a:lstStyle/>
            <a:p>
              <a:pPr algn="ctr"/>
              <a:r>
                <a:rPr kumimoji="1" lang="ja-JP" altLang="en-US" sz="2800" dirty="0">
                  <a:solidFill>
                    <a:srgbClr val="FF0000"/>
                  </a:solidFill>
                </a:rPr>
                <a:t>メディアでさえも</a:t>
              </a:r>
            </a:p>
            <a:p>
              <a:pPr algn="ctr"/>
              <a:r>
                <a:rPr kumimoji="1" lang="ja-JP" altLang="en-US" sz="2800" dirty="0">
                  <a:solidFill>
                    <a:srgbClr val="FF0000"/>
                  </a:solidFill>
                </a:rPr>
                <a:t>混同している</a:t>
              </a:r>
            </a:p>
          </p:txBody>
        </p:sp>
      </p:grpSp>
      <p:sp>
        <p:nvSpPr>
          <p:cNvPr id="8" name="テキスト ボックス 7"/>
          <p:cNvSpPr txBox="1"/>
          <p:nvPr/>
        </p:nvSpPr>
        <p:spPr>
          <a:xfrm>
            <a:off x="2483768" y="1044025"/>
            <a:ext cx="3634328" cy="584775"/>
          </a:xfrm>
          <a:prstGeom prst="rect">
            <a:avLst/>
          </a:prstGeom>
          <a:noFill/>
        </p:spPr>
        <p:txBody>
          <a:bodyPr wrap="none" rtlCol="0">
            <a:spAutoFit/>
          </a:bodyPr>
          <a:lstStyle/>
          <a:p>
            <a:r>
              <a:rPr lang="ja-JP" altLang="en-US" sz="3200" dirty="0">
                <a:solidFill>
                  <a:srgbClr val="0000FF"/>
                </a:solidFill>
              </a:rPr>
              <a:t>どちらを学ぶのか？</a:t>
            </a:r>
            <a:endParaRPr kumimoji="1" lang="ja-JP" altLang="en-US" sz="3200" dirty="0">
              <a:solidFill>
                <a:srgbClr val="0000FF"/>
              </a:solidFill>
            </a:endParaRPr>
          </a:p>
        </p:txBody>
      </p:sp>
      <p:pic>
        <p:nvPicPr>
          <p:cNvPr id="21" name="図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5080" y="780749"/>
            <a:ext cx="3232989" cy="2861540"/>
          </a:xfrm>
          <a:prstGeom prst="rect">
            <a:avLst/>
          </a:prstGeom>
        </p:spPr>
      </p:pic>
      <p:pic>
        <p:nvPicPr>
          <p:cNvPr id="22" name="図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7359" y="962830"/>
            <a:ext cx="3891395" cy="2747324"/>
          </a:xfrm>
          <a:prstGeom prst="rect">
            <a:avLst/>
          </a:prstGeom>
        </p:spPr>
      </p:pic>
      <p:sp>
        <p:nvSpPr>
          <p:cNvPr id="4" name="吹き出し: 角を丸めた四角形 3">
            <a:extLst>
              <a:ext uri="{FF2B5EF4-FFF2-40B4-BE49-F238E27FC236}">
                <a16:creationId xmlns:a16="http://schemas.microsoft.com/office/drawing/2014/main" id="{AB0A5423-D9AE-4FD4-BED1-22F60CCB582A}"/>
              </a:ext>
            </a:extLst>
          </p:cNvPr>
          <p:cNvSpPr/>
          <p:nvPr/>
        </p:nvSpPr>
        <p:spPr bwMode="auto">
          <a:xfrm>
            <a:off x="5186144" y="2348941"/>
            <a:ext cx="3634328" cy="3465034"/>
          </a:xfrm>
          <a:prstGeom prst="wedgeRoundRectCallout">
            <a:avLst>
              <a:gd name="adj1" fmla="val -987"/>
              <a:gd name="adj2" fmla="val -66311"/>
              <a:gd name="adj3" fmla="val 16667"/>
            </a:avLst>
          </a:prstGeom>
          <a:solidFill>
            <a:srgbClr val="0000FF"/>
          </a:solidFill>
          <a:ln w="9525">
            <a:noFill/>
            <a:miter lim="800000"/>
            <a:headEnd/>
            <a:tailEnd/>
          </a:ln>
          <a:effectLst/>
        </p:spPr>
        <p:txBody>
          <a:bodyPr wrap="none" rtlCol="0" anchor="ctr"/>
          <a:lstStyle/>
          <a:p>
            <a:pPr algn="ctr"/>
            <a:r>
              <a:rPr kumimoji="1" lang="ja-JP" altLang="en-US" sz="4000" dirty="0">
                <a:solidFill>
                  <a:schemeClr val="accent3"/>
                </a:solidFill>
                <a:latin typeface="AR悠々ゴシック体E" panose="040B0909000000000000" pitchFamily="49" charset="-128"/>
                <a:ea typeface="AR悠々ゴシック体E" panose="040B0909000000000000" pitchFamily="49" charset="-128"/>
              </a:rPr>
              <a:t>２時間の</a:t>
            </a:r>
          </a:p>
          <a:p>
            <a:pPr algn="ctr"/>
            <a:r>
              <a:rPr kumimoji="1" lang="ja-JP" altLang="en-US" sz="4000" dirty="0">
                <a:solidFill>
                  <a:schemeClr val="accent3"/>
                </a:solidFill>
                <a:latin typeface="AR悠々ゴシック体E" panose="040B0909000000000000" pitchFamily="49" charset="-128"/>
                <a:ea typeface="AR悠々ゴシック体E" panose="040B0909000000000000" pitchFamily="49" charset="-128"/>
              </a:rPr>
              <a:t>“</a:t>
            </a:r>
            <a:r>
              <a:rPr kumimoji="1" lang="ja-JP" altLang="en-US" sz="4000" dirty="0">
                <a:solidFill>
                  <a:srgbClr val="FFFF00"/>
                </a:solidFill>
                <a:latin typeface="AR悠々ゴシック体E" panose="040B0909000000000000" pitchFamily="49" charset="-128"/>
                <a:ea typeface="AR悠々ゴシック体E" panose="040B0909000000000000" pitchFamily="49" charset="-128"/>
              </a:rPr>
              <a:t>防災特番！</a:t>
            </a:r>
            <a:r>
              <a:rPr kumimoji="1" lang="ja-JP" altLang="en-US" sz="4000" dirty="0">
                <a:solidFill>
                  <a:schemeClr val="accent3"/>
                </a:solidFill>
                <a:latin typeface="AR悠々ゴシック体E" panose="040B0909000000000000" pitchFamily="49" charset="-128"/>
                <a:ea typeface="AR悠々ゴシック体E" panose="040B0909000000000000" pitchFamily="49" charset="-128"/>
              </a:rPr>
              <a:t>”</a:t>
            </a:r>
          </a:p>
          <a:p>
            <a:pPr algn="ctr"/>
            <a:r>
              <a:rPr kumimoji="1" lang="ja-JP" altLang="en-US" sz="4000" dirty="0">
                <a:solidFill>
                  <a:schemeClr val="accent3"/>
                </a:solidFill>
                <a:latin typeface="AR悠々ゴシック体E" panose="040B0909000000000000" pitchFamily="49" charset="-128"/>
                <a:ea typeface="AR悠々ゴシック体E" panose="040B0909000000000000" pitchFamily="49" charset="-128"/>
              </a:rPr>
              <a:t>といいながら</a:t>
            </a:r>
          </a:p>
          <a:p>
            <a:pPr algn="ctr"/>
            <a:r>
              <a:rPr kumimoji="1" lang="ja-JP" altLang="en-US" sz="4000" dirty="0">
                <a:solidFill>
                  <a:schemeClr val="accent3"/>
                </a:solidFill>
                <a:latin typeface="AR悠々ゴシック体E" panose="040B0909000000000000" pitchFamily="49" charset="-128"/>
                <a:ea typeface="AR悠々ゴシック体E" panose="040B0909000000000000" pitchFamily="49" charset="-128"/>
              </a:rPr>
              <a:t>大半の時間は</a:t>
            </a:r>
          </a:p>
          <a:p>
            <a:pPr algn="ctr"/>
            <a:r>
              <a:rPr kumimoji="1" lang="ja-JP" altLang="en-US" sz="4000" dirty="0">
                <a:solidFill>
                  <a:schemeClr val="accent3"/>
                </a:solidFill>
                <a:latin typeface="AR悠々ゴシック体E" panose="040B0909000000000000" pitchFamily="49" charset="-128"/>
                <a:ea typeface="AR悠々ゴシック体E" panose="040B0909000000000000" pitchFamily="49" charset="-128"/>
              </a:rPr>
              <a:t>「</a:t>
            </a:r>
            <a:r>
              <a:rPr kumimoji="1" lang="ja-JP" altLang="en-US" sz="4000" dirty="0">
                <a:ln w="12700">
                  <a:solidFill>
                    <a:srgbClr val="FFFF00"/>
                  </a:solidFill>
                </a:ln>
                <a:solidFill>
                  <a:srgbClr val="FF0000"/>
                </a:solidFill>
                <a:latin typeface="AR悠々ゴシック体E" panose="040B0909000000000000" pitchFamily="49" charset="-128"/>
                <a:ea typeface="AR悠々ゴシック体E" panose="040B0909000000000000" pitchFamily="49" charset="-128"/>
              </a:rPr>
              <a:t>災害</a:t>
            </a:r>
            <a:r>
              <a:rPr lang="ja-JP" altLang="en-US" sz="4000" dirty="0">
                <a:ln w="12700">
                  <a:solidFill>
                    <a:srgbClr val="FFFF00"/>
                  </a:solidFill>
                </a:ln>
                <a:solidFill>
                  <a:srgbClr val="FF0000"/>
                </a:solidFill>
                <a:latin typeface="AR悠々ゴシック体E" panose="040B0909000000000000" pitchFamily="49" charset="-128"/>
                <a:ea typeface="AR悠々ゴシック体E" panose="040B0909000000000000" pitchFamily="49" charset="-128"/>
              </a:rPr>
              <a:t>の話</a:t>
            </a:r>
            <a:r>
              <a:rPr lang="ja-JP" altLang="en-US" sz="4000" dirty="0">
                <a:solidFill>
                  <a:schemeClr val="accent3"/>
                </a:solidFill>
                <a:latin typeface="AR悠々ゴシック体E" panose="040B0909000000000000" pitchFamily="49" charset="-128"/>
                <a:ea typeface="AR悠々ゴシック体E" panose="040B0909000000000000" pitchFamily="49" charset="-128"/>
              </a:rPr>
              <a:t>」</a:t>
            </a:r>
            <a:endParaRPr kumimoji="1" lang="ja-JP" altLang="en-US" sz="4000" dirty="0">
              <a:solidFill>
                <a:schemeClr val="accent3"/>
              </a:solidFill>
              <a:latin typeface="AR悠々ゴシック体E" panose="040B0909000000000000" pitchFamily="49" charset="-128"/>
              <a:ea typeface="AR悠々ゴシック体E" panose="040B0909000000000000" pitchFamily="49" charset="-128"/>
            </a:endParaRPr>
          </a:p>
        </p:txBody>
      </p:sp>
      <p:pic>
        <p:nvPicPr>
          <p:cNvPr id="10" name="図 9" descr="屋内, 食品, キッチン, テーブル が含まれている画像&#10;&#10;自動的に生成された説明">
            <a:extLst>
              <a:ext uri="{FF2B5EF4-FFF2-40B4-BE49-F238E27FC236}">
                <a16:creationId xmlns:a16="http://schemas.microsoft.com/office/drawing/2014/main" id="{9F6DAF48-ABC6-47A0-9D93-01DFC68A78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3321" y="4081941"/>
            <a:ext cx="2411760" cy="1808820"/>
          </a:xfrm>
          <a:prstGeom prst="rect">
            <a:avLst/>
          </a:prstGeom>
        </p:spPr>
      </p:pic>
      <p:pic>
        <p:nvPicPr>
          <p:cNvPr id="13" name="図 12" descr="テーブルの周りに集まっている人たち&#10;&#10;低い精度で自動的に生成された説明">
            <a:extLst>
              <a:ext uri="{FF2B5EF4-FFF2-40B4-BE49-F238E27FC236}">
                <a16:creationId xmlns:a16="http://schemas.microsoft.com/office/drawing/2014/main" id="{1968F17D-793B-4250-9BAB-27C0082FEC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1569" y="3241064"/>
            <a:ext cx="2411760" cy="1808820"/>
          </a:xfrm>
          <a:prstGeom prst="rect">
            <a:avLst/>
          </a:prstGeom>
        </p:spPr>
      </p:pic>
      <p:pic>
        <p:nvPicPr>
          <p:cNvPr id="15" name="図 14" descr="レストランのテーブルに座っている人たち&#10;&#10;低い精度で自動的に生成された説明">
            <a:extLst>
              <a:ext uri="{FF2B5EF4-FFF2-40B4-BE49-F238E27FC236}">
                <a16:creationId xmlns:a16="http://schemas.microsoft.com/office/drawing/2014/main" id="{1E807727-BB66-46D1-A59C-D796CD0B3E7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81703" y="2228547"/>
            <a:ext cx="2411760" cy="1605026"/>
          </a:xfrm>
          <a:prstGeom prst="rect">
            <a:avLst/>
          </a:prstGeom>
        </p:spPr>
      </p:pic>
    </p:spTree>
    <p:extLst>
      <p:ext uri="{BB962C8B-B14F-4D97-AF65-F5344CB8AC3E}">
        <p14:creationId xmlns:p14="http://schemas.microsoft.com/office/powerpoint/2010/main" val="756580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p:cTn id="11" dur="500" fill="hold"/>
                                        <p:tgtEl>
                                          <p:spTgt spid="21"/>
                                        </p:tgtEl>
                                        <p:attrNameLst>
                                          <p:attrName>ppt_w</p:attrName>
                                        </p:attrNameLst>
                                      </p:cBhvr>
                                      <p:tavLst>
                                        <p:tav tm="0">
                                          <p:val>
                                            <p:fltVal val="0"/>
                                          </p:val>
                                        </p:tav>
                                        <p:tav tm="100000">
                                          <p:val>
                                            <p:strVal val="#ppt_w"/>
                                          </p:val>
                                        </p:tav>
                                      </p:tavLst>
                                    </p:anim>
                                    <p:anim calcmode="lin" valueType="num">
                                      <p:cBhvr>
                                        <p:cTn id="12" dur="500" fill="hold"/>
                                        <p:tgtEl>
                                          <p:spTgt spid="21"/>
                                        </p:tgtEl>
                                        <p:attrNameLst>
                                          <p:attrName>ppt_h</p:attrName>
                                        </p:attrNameLst>
                                      </p:cBhvr>
                                      <p:tavLst>
                                        <p:tav tm="0">
                                          <p:val>
                                            <p:fltVal val="0"/>
                                          </p:val>
                                        </p:tav>
                                        <p:tav tm="100000">
                                          <p:val>
                                            <p:strVal val="#ppt_h"/>
                                          </p:val>
                                        </p:tav>
                                      </p:tavLst>
                                    </p:anim>
                                    <p:animEffect transition="in" filter="fade">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dissolve">
                                      <p:cBhvr>
                                        <p:cTn id="18" dur="500"/>
                                        <p:tgtEl>
                                          <p:spTgt spid="3">
                                            <p:txEl>
                                              <p:pRg st="1" end="1"/>
                                            </p:txEl>
                                          </p:spTgt>
                                        </p:tgtEl>
                                      </p:cBhvr>
                                    </p:animEffect>
                                  </p:childTnLst>
                                </p:cTn>
                              </p:par>
                              <p:par>
                                <p:cTn id="19" presetID="15" presetClass="exit" presetSubtype="0" fill="hold" nodeType="withEffect">
                                  <p:stCondLst>
                                    <p:cond delay="0"/>
                                  </p:stCondLst>
                                  <p:childTnLst>
                                    <p:anim calcmode="lin" valueType="num">
                                      <p:cBhvr>
                                        <p:cTn id="20" dur="1000"/>
                                        <p:tgtEl>
                                          <p:spTgt spid="21"/>
                                        </p:tgtEl>
                                        <p:attrNameLst>
                                          <p:attrName>ppt_w</p:attrName>
                                        </p:attrNameLst>
                                      </p:cBhvr>
                                      <p:tavLst>
                                        <p:tav tm="0">
                                          <p:val>
                                            <p:strVal val="ppt_w"/>
                                          </p:val>
                                        </p:tav>
                                        <p:tav tm="100000">
                                          <p:val>
                                            <p:fltVal val="0"/>
                                          </p:val>
                                        </p:tav>
                                      </p:tavLst>
                                    </p:anim>
                                    <p:anim calcmode="lin" valueType="num">
                                      <p:cBhvr>
                                        <p:cTn id="21" dur="1000"/>
                                        <p:tgtEl>
                                          <p:spTgt spid="21"/>
                                        </p:tgtEl>
                                        <p:attrNameLst>
                                          <p:attrName>ppt_h</p:attrName>
                                        </p:attrNameLst>
                                      </p:cBhvr>
                                      <p:tavLst>
                                        <p:tav tm="0">
                                          <p:val>
                                            <p:strVal val="ppt_h"/>
                                          </p:val>
                                        </p:tav>
                                        <p:tav tm="100000">
                                          <p:val>
                                            <p:fltVal val="0"/>
                                          </p:val>
                                        </p:tav>
                                      </p:tavLst>
                                    </p:anim>
                                    <p:anim calcmode="lin" valueType="num">
                                      <p:cBhvr>
                                        <p:cTn id="22" dur="1000"/>
                                        <p:tgtEl>
                                          <p:spTgt spid="21"/>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23" dur="1000"/>
                                        <p:tgtEl>
                                          <p:spTgt spid="21"/>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24" dur="1" fill="hold">
                                          <p:stCondLst>
                                            <p:cond delay="999"/>
                                          </p:stCondLst>
                                        </p:cTn>
                                        <p:tgtEl>
                                          <p:spTgt spid="21"/>
                                        </p:tgtEl>
                                        <p:attrNameLst>
                                          <p:attrName>style.visibility</p:attrName>
                                        </p:attrNameLst>
                                      </p:cBhvr>
                                      <p:to>
                                        <p:strVal val="hidden"/>
                                      </p:to>
                                    </p:set>
                                  </p:childTnLst>
                                </p:cTn>
                              </p:par>
                            </p:childTnLst>
                          </p:cTn>
                        </p:par>
                        <p:par>
                          <p:cTn id="25" fill="hold">
                            <p:stCondLst>
                              <p:cond delay="1000"/>
                            </p:stCondLst>
                            <p:childTnLst>
                              <p:par>
                                <p:cTn id="26" presetID="53" presetClass="entr" presetSubtype="16" fill="hold" nodeType="after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p:cTn id="28" dur="500" fill="hold"/>
                                        <p:tgtEl>
                                          <p:spTgt spid="22"/>
                                        </p:tgtEl>
                                        <p:attrNameLst>
                                          <p:attrName>ppt_w</p:attrName>
                                        </p:attrNameLst>
                                      </p:cBhvr>
                                      <p:tavLst>
                                        <p:tav tm="0">
                                          <p:val>
                                            <p:fltVal val="0"/>
                                          </p:val>
                                        </p:tav>
                                        <p:tav tm="100000">
                                          <p:val>
                                            <p:strVal val="#ppt_w"/>
                                          </p:val>
                                        </p:tav>
                                      </p:tavLst>
                                    </p:anim>
                                    <p:anim calcmode="lin" valueType="num">
                                      <p:cBhvr>
                                        <p:cTn id="29" dur="500" fill="hold"/>
                                        <p:tgtEl>
                                          <p:spTgt spid="22"/>
                                        </p:tgtEl>
                                        <p:attrNameLst>
                                          <p:attrName>ppt_h</p:attrName>
                                        </p:attrNameLst>
                                      </p:cBhvr>
                                      <p:tavLst>
                                        <p:tav tm="0">
                                          <p:val>
                                            <p:fltVal val="0"/>
                                          </p:val>
                                        </p:tav>
                                        <p:tav tm="100000">
                                          <p:val>
                                            <p:strVal val="#ppt_h"/>
                                          </p:val>
                                        </p:tav>
                                      </p:tavLst>
                                    </p:anim>
                                    <p:animEffect transition="in" filter="fade">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par>
                                <p:cTn id="36" presetID="15" presetClass="exit" presetSubtype="0" fill="hold" nodeType="withEffect">
                                  <p:stCondLst>
                                    <p:cond delay="0"/>
                                  </p:stCondLst>
                                  <p:childTnLst>
                                    <p:anim calcmode="lin" valueType="num">
                                      <p:cBhvr>
                                        <p:cTn id="37" dur="1000"/>
                                        <p:tgtEl>
                                          <p:spTgt spid="22"/>
                                        </p:tgtEl>
                                        <p:attrNameLst>
                                          <p:attrName>ppt_w</p:attrName>
                                        </p:attrNameLst>
                                      </p:cBhvr>
                                      <p:tavLst>
                                        <p:tav tm="0">
                                          <p:val>
                                            <p:strVal val="ppt_w"/>
                                          </p:val>
                                        </p:tav>
                                        <p:tav tm="100000">
                                          <p:val>
                                            <p:fltVal val="0"/>
                                          </p:val>
                                        </p:tav>
                                      </p:tavLst>
                                    </p:anim>
                                    <p:anim calcmode="lin" valueType="num">
                                      <p:cBhvr>
                                        <p:cTn id="38" dur="1000"/>
                                        <p:tgtEl>
                                          <p:spTgt spid="22"/>
                                        </p:tgtEl>
                                        <p:attrNameLst>
                                          <p:attrName>ppt_h</p:attrName>
                                        </p:attrNameLst>
                                      </p:cBhvr>
                                      <p:tavLst>
                                        <p:tav tm="0">
                                          <p:val>
                                            <p:strVal val="ppt_h"/>
                                          </p:val>
                                        </p:tav>
                                        <p:tav tm="100000">
                                          <p:val>
                                            <p:fltVal val="0"/>
                                          </p:val>
                                        </p:tav>
                                      </p:tavLst>
                                    </p:anim>
                                    <p:anim calcmode="lin" valueType="num">
                                      <p:cBhvr>
                                        <p:cTn id="39" dur="1000"/>
                                        <p:tgtEl>
                                          <p:spTgt spid="22"/>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40" dur="1000"/>
                                        <p:tgtEl>
                                          <p:spTgt spid="22"/>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41" dur="1" fill="hold">
                                          <p:stCondLst>
                                            <p:cond delay="999"/>
                                          </p:stCondLst>
                                        </p:cTn>
                                        <p:tgtEl>
                                          <p:spTgt spid="22"/>
                                        </p:tgtEl>
                                        <p:attrNameLst>
                                          <p:attrName>style.visibility</p:attrName>
                                        </p:attrNameLst>
                                      </p:cBhvr>
                                      <p:to>
                                        <p:strVal val="hidden"/>
                                      </p:to>
                                    </p:set>
                                  </p:childTnLst>
                                </p:cTn>
                              </p:par>
                              <p:par>
                                <p:cTn id="42" presetID="16" presetClass="entr" presetSubtype="21"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barn(inVertical)">
                                      <p:cBhvr>
                                        <p:cTn id="44" dur="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barn(inVertical)">
                                      <p:cBhvr>
                                        <p:cTn id="49" dur="500"/>
                                        <p:tgtEl>
                                          <p:spTgt spid="6"/>
                                        </p:tgtEl>
                                      </p:cBhvr>
                                    </p:animEffect>
                                  </p:childTnLst>
                                </p:cTn>
                              </p:par>
                            </p:childTnLst>
                          </p:cTn>
                        </p:par>
                        <p:par>
                          <p:cTn id="50" fill="hold">
                            <p:stCondLst>
                              <p:cond delay="500"/>
                            </p:stCondLst>
                            <p:childTnLst>
                              <p:par>
                                <p:cTn id="51" presetID="14" presetClass="entr" presetSubtype="10" fill="hold" grpId="0" nodeType="after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randombar(horizontal)">
                                      <p:cBhvr>
                                        <p:cTn id="53" dur="500"/>
                                        <p:tgtEl>
                                          <p:spTgt spid="4"/>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grpId="0" nodeType="clickEffect">
                                  <p:stCondLst>
                                    <p:cond delay="0"/>
                                  </p:stCondLst>
                                  <p:childTnLst>
                                    <p:set>
                                      <p:cBhvr>
                                        <p:cTn id="57" dur="1" fill="hold">
                                          <p:stCondLst>
                                            <p:cond delay="0"/>
                                          </p:stCondLst>
                                        </p:cTn>
                                        <p:tgtEl>
                                          <p:spTgt spid="3">
                                            <p:txEl>
                                              <p:pRg st="2" end="2"/>
                                            </p:txEl>
                                          </p:spTgt>
                                        </p:tgtEl>
                                        <p:attrNameLst>
                                          <p:attrName>style.visibility</p:attrName>
                                        </p:attrNameLst>
                                      </p:cBhvr>
                                      <p:to>
                                        <p:strVal val="visible"/>
                                      </p:to>
                                    </p:set>
                                    <p:animEffect transition="in" filter="dissolve">
                                      <p:cBhvr>
                                        <p:cTn id="58" dur="500"/>
                                        <p:tgtEl>
                                          <p:spTgt spid="3">
                                            <p:txEl>
                                              <p:pRg st="2" end="2"/>
                                            </p:txEl>
                                          </p:spTgt>
                                        </p:tgtEl>
                                      </p:cBhvr>
                                    </p:animEffect>
                                  </p:childTnLst>
                                </p:cTn>
                              </p:par>
                              <p:par>
                                <p:cTn id="59" presetID="1" presetClass="exit" presetSubtype="0" fill="hold" nodeType="withEffect">
                                  <p:stCondLst>
                                    <p:cond delay="0"/>
                                  </p:stCondLst>
                                  <p:childTnLst>
                                    <p:set>
                                      <p:cBhvr>
                                        <p:cTn id="60" dur="1" fill="hold">
                                          <p:stCondLst>
                                            <p:cond delay="0"/>
                                          </p:stCondLst>
                                        </p:cTn>
                                        <p:tgtEl>
                                          <p:spTgt spid="6"/>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4"/>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3">
                                            <p:txEl>
                                              <p:pRg st="3" end="3"/>
                                            </p:txEl>
                                          </p:spTgt>
                                        </p:tgtEl>
                                        <p:attrNameLst>
                                          <p:attrName>style.visibility</p:attrName>
                                        </p:attrNameLst>
                                      </p:cBhvr>
                                      <p:to>
                                        <p:strVal val="visible"/>
                                      </p:to>
                                    </p:set>
                                    <p:animEffect transition="in" filter="dissolve">
                                      <p:cBhvr>
                                        <p:cTn id="67" dur="500"/>
                                        <p:tgtEl>
                                          <p:spTgt spid="3">
                                            <p:txEl>
                                              <p:pRg st="3" end="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ntr" presetSubtype="0" fill="hold" grpId="0" nodeType="clickEffect">
                                  <p:stCondLst>
                                    <p:cond delay="0"/>
                                  </p:stCondLst>
                                  <p:childTnLst>
                                    <p:set>
                                      <p:cBhvr>
                                        <p:cTn id="71" dur="1" fill="hold">
                                          <p:stCondLst>
                                            <p:cond delay="0"/>
                                          </p:stCondLst>
                                        </p:cTn>
                                        <p:tgtEl>
                                          <p:spTgt spid="3">
                                            <p:txEl>
                                              <p:pRg st="4" end="4"/>
                                            </p:txEl>
                                          </p:spTgt>
                                        </p:tgtEl>
                                        <p:attrNameLst>
                                          <p:attrName>style.visibility</p:attrName>
                                        </p:attrNameLst>
                                      </p:cBhvr>
                                      <p:to>
                                        <p:strVal val="visible"/>
                                      </p:to>
                                    </p:set>
                                    <p:animEffect transition="in" filter="dissolve">
                                      <p:cBhvr>
                                        <p:cTn id="72" dur="500"/>
                                        <p:tgtEl>
                                          <p:spTgt spid="3">
                                            <p:txEl>
                                              <p:pRg st="4" end="4"/>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9" presetClass="entr" presetSubtype="0" fill="hold" grpId="0" nodeType="clickEffect">
                                  <p:stCondLst>
                                    <p:cond delay="0"/>
                                  </p:stCondLst>
                                  <p:childTnLst>
                                    <p:set>
                                      <p:cBhvr>
                                        <p:cTn id="76" dur="1" fill="hold">
                                          <p:stCondLst>
                                            <p:cond delay="0"/>
                                          </p:stCondLst>
                                        </p:cTn>
                                        <p:tgtEl>
                                          <p:spTgt spid="3">
                                            <p:txEl>
                                              <p:pRg st="5" end="5"/>
                                            </p:txEl>
                                          </p:spTgt>
                                        </p:tgtEl>
                                        <p:attrNameLst>
                                          <p:attrName>style.visibility</p:attrName>
                                        </p:attrNameLst>
                                      </p:cBhvr>
                                      <p:to>
                                        <p:strVal val="visible"/>
                                      </p:to>
                                    </p:set>
                                    <p:animEffect transition="in" filter="dissolve">
                                      <p:cBhvr>
                                        <p:cTn id="77" dur="500"/>
                                        <p:tgtEl>
                                          <p:spTgt spid="3">
                                            <p:txEl>
                                              <p:pRg st="5" end="5"/>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9" presetClass="entr" presetSubtype="0" fill="hold" grpId="0" nodeType="clickEffect">
                                  <p:stCondLst>
                                    <p:cond delay="0"/>
                                  </p:stCondLst>
                                  <p:childTnLst>
                                    <p:set>
                                      <p:cBhvr>
                                        <p:cTn id="81" dur="1" fill="hold">
                                          <p:stCondLst>
                                            <p:cond delay="0"/>
                                          </p:stCondLst>
                                        </p:cTn>
                                        <p:tgtEl>
                                          <p:spTgt spid="3">
                                            <p:txEl>
                                              <p:pRg st="6" end="6"/>
                                            </p:txEl>
                                          </p:spTgt>
                                        </p:tgtEl>
                                        <p:attrNameLst>
                                          <p:attrName>style.visibility</p:attrName>
                                        </p:attrNameLst>
                                      </p:cBhvr>
                                      <p:to>
                                        <p:strVal val="visible"/>
                                      </p:to>
                                    </p:set>
                                    <p:animEffect transition="in" filter="dissolve">
                                      <p:cBhvr>
                                        <p:cTn id="82" dur="500"/>
                                        <p:tgtEl>
                                          <p:spTgt spid="3">
                                            <p:txEl>
                                              <p:pRg st="6" end="6"/>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9" presetClass="entr" presetSubtype="0" fill="hold" grpId="0" nodeType="clickEffect">
                                  <p:stCondLst>
                                    <p:cond delay="0"/>
                                  </p:stCondLst>
                                  <p:childTnLst>
                                    <p:set>
                                      <p:cBhvr>
                                        <p:cTn id="86" dur="1" fill="hold">
                                          <p:stCondLst>
                                            <p:cond delay="0"/>
                                          </p:stCondLst>
                                        </p:cTn>
                                        <p:tgtEl>
                                          <p:spTgt spid="3">
                                            <p:txEl>
                                              <p:pRg st="7" end="7"/>
                                            </p:txEl>
                                          </p:spTgt>
                                        </p:tgtEl>
                                        <p:attrNameLst>
                                          <p:attrName>style.visibility</p:attrName>
                                        </p:attrNameLst>
                                      </p:cBhvr>
                                      <p:to>
                                        <p:strVal val="visible"/>
                                      </p:to>
                                    </p:set>
                                    <p:animEffect transition="in" filter="dissolve">
                                      <p:cBhvr>
                                        <p:cTn id="87" dur="500"/>
                                        <p:tgtEl>
                                          <p:spTgt spid="3">
                                            <p:txEl>
                                              <p:pRg st="7" end="7"/>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9" presetClass="entr" presetSubtype="0" fill="hold" grpId="0" nodeType="clickEffect">
                                  <p:stCondLst>
                                    <p:cond delay="0"/>
                                  </p:stCondLst>
                                  <p:childTnLst>
                                    <p:set>
                                      <p:cBhvr>
                                        <p:cTn id="91" dur="1" fill="hold">
                                          <p:stCondLst>
                                            <p:cond delay="0"/>
                                          </p:stCondLst>
                                        </p:cTn>
                                        <p:tgtEl>
                                          <p:spTgt spid="3">
                                            <p:txEl>
                                              <p:pRg st="8" end="8"/>
                                            </p:txEl>
                                          </p:spTgt>
                                        </p:tgtEl>
                                        <p:attrNameLst>
                                          <p:attrName>style.visibility</p:attrName>
                                        </p:attrNameLst>
                                      </p:cBhvr>
                                      <p:to>
                                        <p:strVal val="visible"/>
                                      </p:to>
                                    </p:set>
                                    <p:animEffect transition="in" filter="dissolve">
                                      <p:cBhvr>
                                        <p:cTn id="92" dur="500"/>
                                        <p:tgtEl>
                                          <p:spTgt spid="3">
                                            <p:txEl>
                                              <p:pRg st="8" end="8"/>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9" presetClass="entr" presetSubtype="0" fill="hold" grpId="0" nodeType="clickEffect">
                                  <p:stCondLst>
                                    <p:cond delay="0"/>
                                  </p:stCondLst>
                                  <p:childTnLst>
                                    <p:set>
                                      <p:cBhvr>
                                        <p:cTn id="96" dur="1" fill="hold">
                                          <p:stCondLst>
                                            <p:cond delay="0"/>
                                          </p:stCondLst>
                                        </p:cTn>
                                        <p:tgtEl>
                                          <p:spTgt spid="3">
                                            <p:txEl>
                                              <p:pRg st="9" end="9"/>
                                            </p:txEl>
                                          </p:spTgt>
                                        </p:tgtEl>
                                        <p:attrNameLst>
                                          <p:attrName>style.visibility</p:attrName>
                                        </p:attrNameLst>
                                      </p:cBhvr>
                                      <p:to>
                                        <p:strVal val="visible"/>
                                      </p:to>
                                    </p:set>
                                    <p:animEffect transition="in" filter="dissolve">
                                      <p:cBhvr>
                                        <p:cTn id="97" dur="500"/>
                                        <p:tgtEl>
                                          <p:spTgt spid="3">
                                            <p:txEl>
                                              <p:pRg st="9" end="9"/>
                                            </p:txEl>
                                          </p:spTgt>
                                        </p:tgtEl>
                                      </p:cBhvr>
                                    </p:animEffect>
                                  </p:childTnLst>
                                </p:cTn>
                              </p:par>
                            </p:childTnLst>
                          </p:cTn>
                        </p:par>
                        <p:par>
                          <p:cTn id="98" fill="hold">
                            <p:stCondLst>
                              <p:cond delay="500"/>
                            </p:stCondLst>
                            <p:childTnLst>
                              <p:par>
                                <p:cTn id="99" presetID="14" presetClass="entr" presetSubtype="10" fill="hold" nodeType="afterEffect">
                                  <p:stCondLst>
                                    <p:cond delay="0"/>
                                  </p:stCondLst>
                                  <p:childTnLst>
                                    <p:set>
                                      <p:cBhvr>
                                        <p:cTn id="100" dur="1" fill="hold">
                                          <p:stCondLst>
                                            <p:cond delay="0"/>
                                          </p:stCondLst>
                                        </p:cTn>
                                        <p:tgtEl>
                                          <p:spTgt spid="13"/>
                                        </p:tgtEl>
                                        <p:attrNameLst>
                                          <p:attrName>style.visibility</p:attrName>
                                        </p:attrNameLst>
                                      </p:cBhvr>
                                      <p:to>
                                        <p:strVal val="visible"/>
                                      </p:to>
                                    </p:set>
                                    <p:animEffect transition="in" filter="randombar(horizontal)">
                                      <p:cBhvr>
                                        <p:cTn id="101" dur="500"/>
                                        <p:tgtEl>
                                          <p:spTgt spid="13"/>
                                        </p:tgtEl>
                                      </p:cBhvr>
                                    </p:animEffect>
                                  </p:childTnLst>
                                </p:cTn>
                              </p:par>
                            </p:childTnLst>
                          </p:cTn>
                        </p:par>
                        <p:par>
                          <p:cTn id="102" fill="hold">
                            <p:stCondLst>
                              <p:cond delay="1000"/>
                            </p:stCondLst>
                            <p:childTnLst>
                              <p:par>
                                <p:cTn id="103" presetID="14" presetClass="entr" presetSubtype="10" fill="hold" nodeType="afterEffect">
                                  <p:stCondLst>
                                    <p:cond delay="0"/>
                                  </p:stCondLst>
                                  <p:childTnLst>
                                    <p:set>
                                      <p:cBhvr>
                                        <p:cTn id="104" dur="1" fill="hold">
                                          <p:stCondLst>
                                            <p:cond delay="0"/>
                                          </p:stCondLst>
                                        </p:cTn>
                                        <p:tgtEl>
                                          <p:spTgt spid="15"/>
                                        </p:tgtEl>
                                        <p:attrNameLst>
                                          <p:attrName>style.visibility</p:attrName>
                                        </p:attrNameLst>
                                      </p:cBhvr>
                                      <p:to>
                                        <p:strVal val="visible"/>
                                      </p:to>
                                    </p:set>
                                    <p:animEffect transition="in" filter="randombar(horizontal)">
                                      <p:cBhvr>
                                        <p:cTn id="105" dur="500"/>
                                        <p:tgtEl>
                                          <p:spTgt spid="15"/>
                                        </p:tgtEl>
                                      </p:cBhvr>
                                    </p:animEffect>
                                  </p:childTnLst>
                                </p:cTn>
                              </p:par>
                            </p:childTnLst>
                          </p:cTn>
                        </p:par>
                        <p:par>
                          <p:cTn id="106" fill="hold">
                            <p:stCondLst>
                              <p:cond delay="1500"/>
                            </p:stCondLst>
                            <p:childTnLst>
                              <p:par>
                                <p:cTn id="107" presetID="14" presetClass="entr" presetSubtype="10" fill="hold" nodeType="afterEffect">
                                  <p:stCondLst>
                                    <p:cond delay="0"/>
                                  </p:stCondLst>
                                  <p:childTnLst>
                                    <p:set>
                                      <p:cBhvr>
                                        <p:cTn id="108" dur="1" fill="hold">
                                          <p:stCondLst>
                                            <p:cond delay="0"/>
                                          </p:stCondLst>
                                        </p:cTn>
                                        <p:tgtEl>
                                          <p:spTgt spid="10"/>
                                        </p:tgtEl>
                                        <p:attrNameLst>
                                          <p:attrName>style.visibility</p:attrName>
                                        </p:attrNameLst>
                                      </p:cBhvr>
                                      <p:to>
                                        <p:strVal val="visible"/>
                                      </p:to>
                                    </p:set>
                                    <p:animEffect transition="in" filter="randombar(horizontal)">
                                      <p:cBhvr>
                                        <p:cTn id="10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uiExpand="1" animBg="1"/>
      <p:bldP spid="8" grpId="0" uiExpand="1"/>
      <p:bldP spid="4" grpId="0" animBg="1"/>
      <p:bldP spid="4" grpId="1"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008000"/>
          </a:solidFill>
          <a:ln w="9525">
            <a:noFill/>
            <a:miter lim="800000"/>
            <a:headEnd/>
            <a:tailEnd/>
          </a:ln>
          <a:effectLst/>
        </p:spPr>
        <p:txBody>
          <a:bodyPr wrap="none" anchor="ctr"/>
          <a:lstStyle/>
          <a:p>
            <a:endParaRPr lang="ja-JP" altLang="en-US" dirty="0"/>
          </a:p>
        </p:txBody>
      </p:sp>
      <p:sp>
        <p:nvSpPr>
          <p:cNvPr id="7" name="テキスト ボックス 6"/>
          <p:cNvSpPr txBox="1"/>
          <p:nvPr/>
        </p:nvSpPr>
        <p:spPr>
          <a:xfrm>
            <a:off x="1236395" y="1587564"/>
            <a:ext cx="6955751" cy="4154984"/>
          </a:xfrm>
          <a:prstGeom prst="rect">
            <a:avLst/>
          </a:prstGeom>
          <a:noFill/>
        </p:spPr>
        <p:txBody>
          <a:bodyPr wrap="none" rtlCol="0">
            <a:spAutoFit/>
          </a:bodyPr>
          <a:lstStyle/>
          <a:p>
            <a:pPr algn="ctr"/>
            <a:r>
              <a:rPr kumimoji="1" lang="ja-JP" altLang="en-US" sz="12000" dirty="0">
                <a:solidFill>
                  <a:srgbClr val="FFFF00"/>
                </a:solidFill>
                <a:latin typeface="ＤＦ特太ゴシック体" pitchFamily="49" charset="-128"/>
                <a:ea typeface="ＤＦ特太ゴシック体" pitchFamily="49" charset="-128"/>
              </a:rPr>
              <a:t>防災</a:t>
            </a:r>
            <a:r>
              <a:rPr kumimoji="1" lang="ja-JP" altLang="en-US" sz="9600" dirty="0">
                <a:solidFill>
                  <a:srgbClr val="FFFF00"/>
                </a:solidFill>
                <a:latin typeface="ＤＦ特太ゴシック体" pitchFamily="49" charset="-128"/>
                <a:ea typeface="ＤＦ特太ゴシック体" pitchFamily="49" charset="-128"/>
              </a:rPr>
              <a:t>とは？</a:t>
            </a:r>
          </a:p>
          <a:p>
            <a:pPr algn="ctr"/>
            <a:r>
              <a:rPr kumimoji="1" lang="ja-JP" altLang="en-US" sz="7200" dirty="0">
                <a:solidFill>
                  <a:schemeClr val="bg1"/>
                </a:solidFill>
                <a:latin typeface="ＤＦ特太ゴシック体" pitchFamily="49" charset="-128"/>
                <a:ea typeface="ＤＦ特太ゴシック体" pitchFamily="49" charset="-128"/>
              </a:rPr>
              <a:t>本当のところ</a:t>
            </a:r>
          </a:p>
          <a:p>
            <a:pPr algn="ctr"/>
            <a:r>
              <a:rPr kumimoji="1" lang="ja-JP" altLang="en-US" sz="7200" dirty="0">
                <a:solidFill>
                  <a:schemeClr val="bg1"/>
                </a:solidFill>
                <a:latin typeface="ＤＦ特太ゴシック体" pitchFamily="49" charset="-128"/>
                <a:ea typeface="ＤＦ特太ゴシック体" pitchFamily="49" charset="-128"/>
              </a:rPr>
              <a:t>何だろう？</a:t>
            </a:r>
          </a:p>
        </p:txBody>
      </p:sp>
    </p:spTree>
    <p:extLst>
      <p:ext uri="{BB962C8B-B14F-4D97-AF65-F5344CB8AC3E}">
        <p14:creationId xmlns:p14="http://schemas.microsoft.com/office/powerpoint/2010/main" val="2686103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8EFE5F9-9922-4C93-A7A6-63031A91607E}"/>
              </a:ext>
            </a:extLst>
          </p:cNvPr>
          <p:cNvSpPr>
            <a:spLocks noGrp="1"/>
          </p:cNvSpPr>
          <p:nvPr>
            <p:ph type="title"/>
          </p:nvPr>
        </p:nvSpPr>
        <p:spPr/>
        <p:txBody>
          <a:bodyPr/>
          <a:lstStyle/>
          <a:p>
            <a:r>
              <a:rPr kumimoji="1" lang="ja-JP" altLang="en-US" dirty="0"/>
              <a:t>一般市民が備える本当の防災を考えた！</a:t>
            </a:r>
          </a:p>
        </p:txBody>
      </p:sp>
      <p:sp>
        <p:nvSpPr>
          <p:cNvPr id="3" name="コンテンツ プレースホルダー 2">
            <a:extLst>
              <a:ext uri="{FF2B5EF4-FFF2-40B4-BE49-F238E27FC236}">
                <a16:creationId xmlns:a16="http://schemas.microsoft.com/office/drawing/2014/main" id="{E3702B4E-00AB-49BB-8681-8D3E2E01B3A1}"/>
              </a:ext>
            </a:extLst>
          </p:cNvPr>
          <p:cNvSpPr>
            <a:spLocks noGrp="1"/>
          </p:cNvSpPr>
          <p:nvPr>
            <p:ph idx="1"/>
          </p:nvPr>
        </p:nvSpPr>
        <p:spPr/>
        <p:txBody>
          <a:bodyPr/>
          <a:lstStyle/>
          <a:p>
            <a:r>
              <a:rPr lang="ja-JP" altLang="ja-JP" dirty="0"/>
              <a:t>防災活動</a:t>
            </a:r>
            <a:r>
              <a:rPr lang="ja-JP" altLang="en-US" dirty="0"/>
              <a:t>への探求</a:t>
            </a:r>
            <a:endParaRPr lang="en-US" altLang="ja-JP" dirty="0"/>
          </a:p>
          <a:p>
            <a:pPr lvl="1"/>
            <a:r>
              <a:rPr lang="ja-JP" altLang="ja-JP" dirty="0">
                <a:solidFill>
                  <a:srgbClr val="0000FF"/>
                </a:solidFill>
                <a:highlight>
                  <a:srgbClr val="FFFF00"/>
                </a:highlight>
              </a:rPr>
              <a:t>ハード的</a:t>
            </a:r>
            <a:r>
              <a:rPr lang="ja-JP" altLang="en-US" dirty="0">
                <a:solidFill>
                  <a:srgbClr val="0000FF"/>
                </a:solidFill>
                <a:highlight>
                  <a:srgbClr val="FFFF00"/>
                </a:highlight>
              </a:rPr>
              <a:t>な</a:t>
            </a:r>
            <a:r>
              <a:rPr lang="ja-JP" altLang="ja-JP" dirty="0">
                <a:solidFill>
                  <a:srgbClr val="0000FF"/>
                </a:solidFill>
                <a:highlight>
                  <a:srgbClr val="FFFF00"/>
                </a:highlight>
              </a:rPr>
              <a:t>災害対策だけは</a:t>
            </a:r>
            <a:r>
              <a:rPr lang="ja-JP" altLang="en-US" dirty="0">
                <a:solidFill>
                  <a:srgbClr val="0000FF"/>
                </a:solidFill>
                <a:highlight>
                  <a:srgbClr val="FFFF00"/>
                </a:highlight>
              </a:rPr>
              <a:t>なく</a:t>
            </a:r>
          </a:p>
          <a:p>
            <a:pPr lvl="1"/>
            <a:r>
              <a:rPr lang="ja-JP" altLang="ja-JP" dirty="0">
                <a:solidFill>
                  <a:srgbClr val="FF0000"/>
                </a:solidFill>
              </a:rPr>
              <a:t>「防災活動」とは本来どうあるべきか</a:t>
            </a:r>
            <a:endParaRPr lang="ja-JP" altLang="en-US" dirty="0">
              <a:solidFill>
                <a:srgbClr val="FF0000"/>
              </a:solidFill>
            </a:endParaRPr>
          </a:p>
          <a:p>
            <a:pPr lvl="1"/>
            <a:r>
              <a:rPr lang="ja-JP" altLang="ja-JP" dirty="0">
                <a:solidFill>
                  <a:srgbClr val="FF0000"/>
                </a:solidFill>
              </a:rPr>
              <a:t>そもそも「防災」とは何か</a:t>
            </a:r>
            <a:endParaRPr lang="ja-JP" altLang="en-US" dirty="0">
              <a:solidFill>
                <a:srgbClr val="FF0000"/>
              </a:solidFill>
            </a:endParaRPr>
          </a:p>
          <a:p>
            <a:pPr lvl="1"/>
            <a:r>
              <a:rPr lang="ja-JP" altLang="ja-JP" dirty="0">
                <a:solidFill>
                  <a:srgbClr val="FF0000"/>
                </a:solidFill>
              </a:rPr>
              <a:t>「何に対して」防災をするのか</a:t>
            </a:r>
            <a:endParaRPr lang="ja-JP" altLang="en-US" dirty="0">
              <a:solidFill>
                <a:srgbClr val="FF0000"/>
              </a:solidFill>
            </a:endParaRPr>
          </a:p>
          <a:p>
            <a:pPr lvl="1"/>
            <a:r>
              <a:rPr lang="ja-JP" altLang="ja-JP" dirty="0">
                <a:solidFill>
                  <a:srgbClr val="FF0000"/>
                </a:solidFill>
              </a:rPr>
              <a:t>「何を守る」ために防災活動を行うの</a:t>
            </a:r>
            <a:r>
              <a:rPr lang="ja-JP" altLang="en-US" dirty="0">
                <a:solidFill>
                  <a:srgbClr val="FF0000"/>
                </a:solidFill>
              </a:rPr>
              <a:t>か</a:t>
            </a:r>
          </a:p>
          <a:p>
            <a:r>
              <a:rPr lang="ja-JP" altLang="ja-JP" dirty="0"/>
              <a:t>「防災」が持つ本来の意味</a:t>
            </a:r>
            <a:endParaRPr lang="ja-JP" altLang="en-US" dirty="0"/>
          </a:p>
          <a:p>
            <a:r>
              <a:rPr lang="ja-JP" altLang="ja-JP" dirty="0">
                <a:highlight>
                  <a:srgbClr val="FFFF00"/>
                </a:highlight>
              </a:rPr>
              <a:t>原点に戻って追求</a:t>
            </a:r>
            <a:endParaRPr lang="ja-JP" altLang="en-US" dirty="0">
              <a:highlight>
                <a:srgbClr val="FFFF00"/>
              </a:highlight>
            </a:endParaRPr>
          </a:p>
          <a:p>
            <a:r>
              <a:rPr lang="ja-JP" altLang="en-US" dirty="0"/>
              <a:t>我々も</a:t>
            </a:r>
            <a:r>
              <a:rPr lang="ja-JP" altLang="ja-JP" dirty="0"/>
              <a:t>中々答えを見出すことができ</a:t>
            </a:r>
            <a:r>
              <a:rPr lang="ja-JP" altLang="en-US" dirty="0"/>
              <a:t>ない・・・</a:t>
            </a:r>
            <a:endParaRPr kumimoji="1" lang="ja-JP" altLang="en-US" dirty="0"/>
          </a:p>
        </p:txBody>
      </p:sp>
      <p:sp>
        <p:nvSpPr>
          <p:cNvPr id="4" name="テキスト ボックス 3">
            <a:extLst>
              <a:ext uri="{FF2B5EF4-FFF2-40B4-BE49-F238E27FC236}">
                <a16:creationId xmlns:a16="http://schemas.microsoft.com/office/drawing/2014/main" id="{2866AFE4-0AB6-4ADA-8D6F-651F4A64D54F}"/>
              </a:ext>
            </a:extLst>
          </p:cNvPr>
          <p:cNvSpPr txBox="1"/>
          <p:nvPr/>
        </p:nvSpPr>
        <p:spPr>
          <a:xfrm>
            <a:off x="7164288" y="2492896"/>
            <a:ext cx="1661993" cy="2554546"/>
          </a:xfrm>
          <a:prstGeom prst="rect">
            <a:avLst/>
          </a:prstGeom>
          <a:noFill/>
        </p:spPr>
        <p:txBody>
          <a:bodyPr vert="eaVert" wrap="none" rtlCol="0">
            <a:spAutoFit/>
          </a:bodyPr>
          <a:lstStyle/>
          <a:p>
            <a:pPr algn="ctr"/>
            <a:r>
              <a:rPr kumimoji="1" lang="ja-JP" altLang="en-US" sz="9600" dirty="0">
                <a:solidFill>
                  <a:srgbClr val="FF0000"/>
                </a:solidFill>
                <a:latin typeface="ＤＦ極太ゴシック体" panose="02010609010101010101" pitchFamily="1" charset="-128"/>
                <a:ea typeface="ＤＦ極太ゴシック体" panose="02010609010101010101" pitchFamily="1" charset="-128"/>
              </a:rPr>
              <a:t>防災</a:t>
            </a:r>
          </a:p>
        </p:txBody>
      </p:sp>
      <p:sp>
        <p:nvSpPr>
          <p:cNvPr id="5" name="テキスト ボックス 4">
            <a:extLst>
              <a:ext uri="{FF2B5EF4-FFF2-40B4-BE49-F238E27FC236}">
                <a16:creationId xmlns:a16="http://schemas.microsoft.com/office/drawing/2014/main" id="{8FC456E4-13AA-412B-BC57-3B090BEE9986}"/>
              </a:ext>
            </a:extLst>
          </p:cNvPr>
          <p:cNvSpPr txBox="1"/>
          <p:nvPr/>
        </p:nvSpPr>
        <p:spPr>
          <a:xfrm rot="833880">
            <a:off x="6648762" y="4155470"/>
            <a:ext cx="1031051" cy="1107996"/>
          </a:xfrm>
          <a:prstGeom prst="rect">
            <a:avLst/>
          </a:prstGeom>
          <a:noFill/>
        </p:spPr>
        <p:txBody>
          <a:bodyPr wrap="none" rtlCol="0">
            <a:spAutoFit/>
          </a:bodyPr>
          <a:lstStyle/>
          <a:p>
            <a:pPr algn="ctr"/>
            <a:r>
              <a:rPr kumimoji="1" lang="ja-JP" altLang="en-US" sz="6600" dirty="0">
                <a:solidFill>
                  <a:srgbClr val="7030A0"/>
                </a:solidFill>
                <a:latin typeface="AR P悠々ゴシック体E" panose="040B0900000000000000" pitchFamily="50" charset="-128"/>
                <a:ea typeface="AR P悠々ゴシック体E" panose="040B0900000000000000" pitchFamily="50" charset="-128"/>
              </a:rPr>
              <a:t>？</a:t>
            </a:r>
          </a:p>
        </p:txBody>
      </p:sp>
      <p:sp>
        <p:nvSpPr>
          <p:cNvPr id="6" name="テキスト ボックス 5">
            <a:extLst>
              <a:ext uri="{FF2B5EF4-FFF2-40B4-BE49-F238E27FC236}">
                <a16:creationId xmlns:a16="http://schemas.microsoft.com/office/drawing/2014/main" id="{8693B3B5-9C77-47A8-B991-8E07A17F0C59}"/>
              </a:ext>
            </a:extLst>
          </p:cNvPr>
          <p:cNvSpPr txBox="1"/>
          <p:nvPr/>
        </p:nvSpPr>
        <p:spPr>
          <a:xfrm rot="1055739">
            <a:off x="7995284" y="1830886"/>
            <a:ext cx="1031051" cy="1107996"/>
          </a:xfrm>
          <a:prstGeom prst="rect">
            <a:avLst/>
          </a:prstGeom>
          <a:noFill/>
        </p:spPr>
        <p:txBody>
          <a:bodyPr wrap="none" rtlCol="0">
            <a:spAutoFit/>
          </a:bodyPr>
          <a:lstStyle/>
          <a:p>
            <a:pPr algn="ctr"/>
            <a:r>
              <a:rPr kumimoji="1" lang="ja-JP" altLang="en-US" sz="6600" dirty="0">
                <a:solidFill>
                  <a:srgbClr val="7030A0"/>
                </a:solidFill>
                <a:latin typeface="AR P悠々ゴシック体E" panose="040B0900000000000000" pitchFamily="50" charset="-128"/>
                <a:ea typeface="AR P悠々ゴシック体E" panose="040B0900000000000000" pitchFamily="50" charset="-128"/>
              </a:rPr>
              <a:t>？</a:t>
            </a:r>
          </a:p>
        </p:txBody>
      </p:sp>
      <p:sp>
        <p:nvSpPr>
          <p:cNvPr id="7" name="テキスト ボックス 6">
            <a:extLst>
              <a:ext uri="{FF2B5EF4-FFF2-40B4-BE49-F238E27FC236}">
                <a16:creationId xmlns:a16="http://schemas.microsoft.com/office/drawing/2014/main" id="{E48F150C-9857-45C2-B23C-F1F2868CEC0F}"/>
              </a:ext>
            </a:extLst>
          </p:cNvPr>
          <p:cNvSpPr txBox="1"/>
          <p:nvPr/>
        </p:nvSpPr>
        <p:spPr>
          <a:xfrm rot="20947380">
            <a:off x="6671459" y="1873481"/>
            <a:ext cx="1031051" cy="1107996"/>
          </a:xfrm>
          <a:prstGeom prst="rect">
            <a:avLst/>
          </a:prstGeom>
          <a:noFill/>
        </p:spPr>
        <p:txBody>
          <a:bodyPr wrap="none" rtlCol="0">
            <a:spAutoFit/>
          </a:bodyPr>
          <a:lstStyle/>
          <a:p>
            <a:pPr algn="ctr"/>
            <a:r>
              <a:rPr kumimoji="1" lang="ja-JP" altLang="en-US" sz="6600" dirty="0">
                <a:solidFill>
                  <a:srgbClr val="7030A0"/>
                </a:solidFill>
                <a:latin typeface="AR P悠々ゴシック体E" panose="040B0900000000000000" pitchFamily="50" charset="-128"/>
                <a:ea typeface="AR P悠々ゴシック体E" panose="040B0900000000000000" pitchFamily="50" charset="-128"/>
              </a:rPr>
              <a:t>？</a:t>
            </a:r>
          </a:p>
        </p:txBody>
      </p:sp>
      <p:sp>
        <p:nvSpPr>
          <p:cNvPr id="8" name="テキスト ボックス 7">
            <a:extLst>
              <a:ext uri="{FF2B5EF4-FFF2-40B4-BE49-F238E27FC236}">
                <a16:creationId xmlns:a16="http://schemas.microsoft.com/office/drawing/2014/main" id="{8982E06D-42A8-4002-8989-437ED65C35B7}"/>
              </a:ext>
            </a:extLst>
          </p:cNvPr>
          <p:cNvSpPr txBox="1"/>
          <p:nvPr/>
        </p:nvSpPr>
        <p:spPr>
          <a:xfrm rot="20587927">
            <a:off x="7966933" y="4221088"/>
            <a:ext cx="1031051" cy="1107996"/>
          </a:xfrm>
          <a:prstGeom prst="rect">
            <a:avLst/>
          </a:prstGeom>
          <a:noFill/>
        </p:spPr>
        <p:txBody>
          <a:bodyPr wrap="none" rtlCol="0">
            <a:spAutoFit/>
          </a:bodyPr>
          <a:lstStyle/>
          <a:p>
            <a:pPr algn="ctr"/>
            <a:r>
              <a:rPr kumimoji="1" lang="ja-JP" altLang="en-US" sz="6600" dirty="0">
                <a:solidFill>
                  <a:srgbClr val="7030A0"/>
                </a:solidFill>
                <a:latin typeface="AR P悠々ゴシック体E" panose="040B0900000000000000" pitchFamily="50" charset="-128"/>
                <a:ea typeface="AR P悠々ゴシック体E" panose="040B0900000000000000" pitchFamily="50" charset="-128"/>
              </a:rPr>
              <a:t>？</a:t>
            </a:r>
          </a:p>
        </p:txBody>
      </p:sp>
      <p:sp>
        <p:nvSpPr>
          <p:cNvPr id="9" name="テキスト ボックス 8">
            <a:extLst>
              <a:ext uri="{FF2B5EF4-FFF2-40B4-BE49-F238E27FC236}">
                <a16:creationId xmlns:a16="http://schemas.microsoft.com/office/drawing/2014/main" id="{6C14ECF1-2AB9-47E8-8C59-989BA9E27E53}"/>
              </a:ext>
            </a:extLst>
          </p:cNvPr>
          <p:cNvSpPr txBox="1"/>
          <p:nvPr/>
        </p:nvSpPr>
        <p:spPr>
          <a:xfrm>
            <a:off x="7318558" y="3068960"/>
            <a:ext cx="1210589" cy="1323439"/>
          </a:xfrm>
          <a:prstGeom prst="rect">
            <a:avLst/>
          </a:prstGeom>
          <a:noFill/>
        </p:spPr>
        <p:txBody>
          <a:bodyPr wrap="none" rtlCol="0">
            <a:spAutoFit/>
          </a:bodyPr>
          <a:lstStyle/>
          <a:p>
            <a:pPr algn="ctr"/>
            <a:r>
              <a:rPr kumimoji="1" lang="ja-JP" altLang="en-US" sz="8000" dirty="0">
                <a:latin typeface="AR P悠々ゴシック体E" panose="040B0900000000000000" pitchFamily="50" charset="-128"/>
                <a:ea typeface="AR P悠々ゴシック体E" panose="040B0900000000000000" pitchFamily="50" charset="-128"/>
              </a:rPr>
              <a:t>？</a:t>
            </a:r>
          </a:p>
        </p:txBody>
      </p:sp>
    </p:spTree>
    <p:extLst>
      <p:ext uri="{BB962C8B-B14F-4D97-AF65-F5344CB8AC3E}">
        <p14:creationId xmlns:p14="http://schemas.microsoft.com/office/powerpoint/2010/main" val="2607639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20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Effect transition="in" filter="fade">
                                      <p:cBhvr>
                                        <p:cTn id="45" dur="500"/>
                                        <p:tgtEl>
                                          <p:spTgt spid="3">
                                            <p:txEl>
                                              <p:pRg st="7" end="7"/>
                                            </p:txEl>
                                          </p:spTgt>
                                        </p:tgtEl>
                                      </p:cBhvr>
                                    </p:animEffect>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500"/>
                                        <p:tgtEl>
                                          <p:spTgt spid="6"/>
                                        </p:tgtEl>
                                      </p:cBhvr>
                                    </p:animEffect>
                                  </p:childTnLst>
                                </p:cTn>
                              </p:par>
                            </p:childTnLst>
                          </p:cTn>
                        </p:par>
                        <p:par>
                          <p:cTn id="50" fill="hold">
                            <p:stCondLst>
                              <p:cond delay="1000"/>
                            </p:stCondLst>
                            <p:childTnLst>
                              <p:par>
                                <p:cTn id="51" presetID="10" presetClass="entr" presetSubtype="0" fill="hold" grpId="0" nodeType="after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cTn>
                              </p:par>
                            </p:childTnLst>
                          </p:cTn>
                        </p:par>
                        <p:par>
                          <p:cTn id="54" fill="hold">
                            <p:stCondLst>
                              <p:cond delay="1500"/>
                            </p:stCondLst>
                            <p:childTnLst>
                              <p:par>
                                <p:cTn id="55" presetID="10" presetClass="entr" presetSubtype="0" fill="hold" grpId="0" nodeType="after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fade">
                                      <p:cBhvr>
                                        <p:cTn id="57" dur="500"/>
                                        <p:tgtEl>
                                          <p:spTgt spid="5"/>
                                        </p:tgtEl>
                                      </p:cBhvr>
                                    </p:animEffect>
                                  </p:childTnLst>
                                </p:cTn>
                              </p:par>
                            </p:childTnLst>
                          </p:cTn>
                        </p:par>
                        <p:par>
                          <p:cTn id="58" fill="hold">
                            <p:stCondLst>
                              <p:cond delay="2000"/>
                            </p:stCondLst>
                            <p:childTnLst>
                              <p:par>
                                <p:cTn id="59" presetID="10" presetClass="entr" presetSubtype="0" fill="hold" grpId="0" nodeType="after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fade">
                                      <p:cBhvr>
                                        <p:cTn id="61" dur="500"/>
                                        <p:tgtEl>
                                          <p:spTgt spid="8"/>
                                        </p:tgtEl>
                                      </p:cBhvr>
                                    </p:animEffect>
                                  </p:childTnLst>
                                </p:cTn>
                              </p:par>
                            </p:childTnLst>
                          </p:cTn>
                        </p:par>
                        <p:par>
                          <p:cTn id="62" fill="hold">
                            <p:stCondLst>
                              <p:cond delay="2500"/>
                            </p:stCondLst>
                            <p:childTnLst>
                              <p:par>
                                <p:cTn id="63" presetID="10" presetClass="entr" presetSubtype="0" fill="hold" grpId="0" nodeType="after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fade">
                                      <p:cBhvr>
                                        <p:cTn id="65" dur="500"/>
                                        <p:tgtEl>
                                          <p:spTgt spid="9"/>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3">
                                            <p:txEl>
                                              <p:pRg st="8" end="8"/>
                                            </p:txEl>
                                          </p:spTgt>
                                        </p:tgtEl>
                                        <p:attrNameLst>
                                          <p:attrName>style.visibility</p:attrName>
                                        </p:attrNameLst>
                                      </p:cBhvr>
                                      <p:to>
                                        <p:strVal val="visible"/>
                                      </p:to>
                                    </p:set>
                                    <p:animEffect transition="in" filter="fade">
                                      <p:cBhvr>
                                        <p:cTn id="70"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 2"/>
          <p:cNvSpPr>
            <a:spLocks noGrp="1"/>
          </p:cNvSpPr>
          <p:nvPr>
            <p:ph type="body" sz="half" idx="1"/>
          </p:nvPr>
        </p:nvSpPr>
        <p:spPr>
          <a:xfrm>
            <a:off x="323528" y="764704"/>
            <a:ext cx="8820472" cy="4392488"/>
          </a:xfrm>
        </p:spPr>
        <p:txBody>
          <a:bodyPr/>
          <a:lstStyle/>
          <a:p>
            <a:r>
              <a:rPr lang="ja-JP" altLang="en-US" dirty="0">
                <a:latin typeface="ＭＳ Ｐゴシック" pitchFamily="50" charset="-128"/>
                <a:ea typeface="ＭＳ Ｐゴシック" pitchFamily="50" charset="-128"/>
              </a:rPr>
              <a:t>「</a:t>
            </a:r>
            <a:r>
              <a:rPr lang="ja-JP" altLang="en-US" dirty="0">
                <a:solidFill>
                  <a:srgbClr val="7030A0"/>
                </a:solidFill>
                <a:latin typeface="ＭＳ Ｐゴシック" pitchFamily="50" charset="-128"/>
                <a:ea typeface="ＭＳ Ｐゴシック" pitchFamily="50" charset="-128"/>
              </a:rPr>
              <a:t>あなたは何のために防災活動をしているの？</a:t>
            </a:r>
            <a:r>
              <a:rPr lang="ja-JP" altLang="en-US" dirty="0">
                <a:latin typeface="ＭＳ Ｐゴシック" pitchFamily="50" charset="-128"/>
                <a:ea typeface="ＭＳ Ｐゴシック" pitchFamily="50" charset="-128"/>
              </a:rPr>
              <a:t>」</a:t>
            </a:r>
          </a:p>
          <a:p>
            <a:pPr>
              <a:buClr>
                <a:schemeClr val="accent2"/>
              </a:buClr>
              <a:buFont typeface="Arial" pitchFamily="34" charset="0"/>
              <a:buChar char="•"/>
            </a:pPr>
            <a:r>
              <a:rPr kumimoji="1" lang="ja-JP" altLang="en-US" dirty="0">
                <a:solidFill>
                  <a:srgbClr val="FF0000"/>
                </a:solidFill>
                <a:latin typeface="ＭＳ Ｐゴシック" pitchFamily="50" charset="-128"/>
                <a:ea typeface="ＭＳ Ｐゴシック" pitchFamily="50" charset="-128"/>
              </a:rPr>
              <a:t>「防災」</a:t>
            </a:r>
            <a:r>
              <a:rPr kumimoji="1" lang="ja-JP" altLang="en-US" dirty="0">
                <a:latin typeface="ＭＳ Ｐゴシック" pitchFamily="50" charset="-128"/>
                <a:ea typeface="ＭＳ Ｐゴシック" pitchFamily="50" charset="-128"/>
              </a:rPr>
              <a:t>は、ひとそれぞれ想いや考え方が違う</a:t>
            </a:r>
            <a:endParaRPr kumimoji="1" lang="en-US" altLang="ja-JP" dirty="0">
              <a:latin typeface="ＭＳ Ｐゴシック" pitchFamily="50" charset="-128"/>
              <a:ea typeface="ＭＳ Ｐゴシック" pitchFamily="50" charset="-128"/>
            </a:endParaRPr>
          </a:p>
          <a:p>
            <a:pPr>
              <a:buClr>
                <a:schemeClr val="accent2"/>
              </a:buClr>
              <a:buFont typeface="Arial" pitchFamily="34" charset="0"/>
              <a:buChar char="•"/>
            </a:pPr>
            <a:r>
              <a:rPr lang="ja-JP" altLang="en-US" dirty="0">
                <a:solidFill>
                  <a:srgbClr val="FF0000"/>
                </a:solidFill>
                <a:latin typeface="ＭＳ Ｐゴシック" pitchFamily="50" charset="-128"/>
                <a:ea typeface="ＭＳ Ｐゴシック" pitchFamily="50" charset="-128"/>
              </a:rPr>
              <a:t>「</a:t>
            </a:r>
            <a:r>
              <a:rPr kumimoji="1" lang="ja-JP" altLang="en-US" dirty="0">
                <a:solidFill>
                  <a:srgbClr val="FF0000"/>
                </a:solidFill>
                <a:latin typeface="ＭＳ Ｐゴシック" pitchFamily="50" charset="-128"/>
                <a:ea typeface="ＭＳ Ｐゴシック" pitchFamily="50" charset="-128"/>
              </a:rPr>
              <a:t>防災」</a:t>
            </a:r>
            <a:r>
              <a:rPr kumimoji="1" lang="ja-JP" altLang="en-US" dirty="0">
                <a:latin typeface="ＭＳ Ｐゴシック" pitchFamily="50" charset="-128"/>
                <a:ea typeface="ＭＳ Ｐゴシック" pitchFamily="50" charset="-128"/>
              </a:rPr>
              <a:t>を伝え備えていくためには？</a:t>
            </a:r>
            <a:endParaRPr kumimoji="1" lang="en-US" altLang="ja-JP" dirty="0">
              <a:latin typeface="ＭＳ Ｐゴシック" pitchFamily="50" charset="-128"/>
              <a:ea typeface="ＭＳ Ｐゴシック" pitchFamily="50" charset="-128"/>
            </a:endParaRPr>
          </a:p>
          <a:p>
            <a:pPr>
              <a:buClr>
                <a:schemeClr val="accent2"/>
              </a:buClr>
              <a:buFont typeface="Arial" pitchFamily="34" charset="0"/>
              <a:buChar char="•"/>
            </a:pPr>
            <a:r>
              <a:rPr lang="ja-JP" altLang="en-US" dirty="0">
                <a:latin typeface="ＭＳ Ｐゴシック" pitchFamily="50" charset="-128"/>
                <a:ea typeface="ＭＳ Ｐゴシック" pitchFamily="50" charset="-128"/>
              </a:rPr>
              <a:t>小学生からの質問「</a:t>
            </a:r>
            <a:r>
              <a:rPr lang="ja-JP" altLang="en-US" dirty="0">
                <a:solidFill>
                  <a:srgbClr val="008000"/>
                </a:solidFill>
                <a:highlight>
                  <a:srgbClr val="FFFF00"/>
                </a:highlight>
                <a:latin typeface="ＭＳ Ｐゴシック" pitchFamily="50" charset="-128"/>
                <a:ea typeface="ＭＳ Ｐゴシック" pitchFamily="50" charset="-128"/>
              </a:rPr>
              <a:t>防災をひと言で</a:t>
            </a:r>
            <a:r>
              <a:rPr lang="ja-JP" altLang="en-US" dirty="0">
                <a:latin typeface="ＭＳ Ｐゴシック" pitchFamily="50" charset="-128"/>
                <a:ea typeface="ＭＳ Ｐゴシック" pitchFamily="50" charset="-128"/>
              </a:rPr>
              <a:t>」を思い出す</a:t>
            </a:r>
            <a:endParaRPr lang="en-US" altLang="ja-JP" dirty="0">
              <a:latin typeface="ＭＳ Ｐゴシック" pitchFamily="50" charset="-128"/>
              <a:ea typeface="ＭＳ Ｐゴシック" pitchFamily="50" charset="-128"/>
            </a:endParaRPr>
          </a:p>
          <a:p>
            <a:pPr>
              <a:buClr>
                <a:schemeClr val="accent2"/>
              </a:buClr>
              <a:buFont typeface="Arial" pitchFamily="34" charset="0"/>
              <a:buChar char="•"/>
            </a:pPr>
            <a:r>
              <a:rPr kumimoji="1" lang="ja-JP" altLang="en-US" dirty="0">
                <a:latin typeface="ＭＳ Ｐゴシック" pitchFamily="50" charset="-128"/>
                <a:ea typeface="ＭＳ Ｐゴシック" pitchFamily="50" charset="-128"/>
              </a:rPr>
              <a:t>やはり、ひと言で説明する必要がある</a:t>
            </a:r>
          </a:p>
          <a:p>
            <a:pPr>
              <a:buClr>
                <a:schemeClr val="accent2"/>
              </a:buClr>
              <a:buFont typeface="Arial" pitchFamily="34" charset="0"/>
              <a:buChar char="•"/>
            </a:pPr>
            <a:r>
              <a:rPr kumimoji="1" lang="ja-JP" altLang="en-US" dirty="0">
                <a:latin typeface="ＭＳ Ｐゴシック" pitchFamily="50" charset="-128"/>
                <a:ea typeface="ＭＳ Ｐゴシック" pitchFamily="50" charset="-128"/>
              </a:rPr>
              <a:t>悩みに悩んだで、今、このように伝えています！</a:t>
            </a:r>
            <a:endParaRPr kumimoji="1" lang="en-US" altLang="ja-JP" dirty="0">
              <a:latin typeface="ＭＳ Ｐゴシック" pitchFamily="50" charset="-128"/>
              <a:ea typeface="ＭＳ Ｐゴシック" pitchFamily="50" charset="-128"/>
            </a:endParaRPr>
          </a:p>
        </p:txBody>
      </p:sp>
      <p:sp>
        <p:nvSpPr>
          <p:cNvPr id="2" name="タイトル 1"/>
          <p:cNvSpPr>
            <a:spLocks noGrp="1"/>
          </p:cNvSpPr>
          <p:nvPr>
            <p:ph type="title"/>
          </p:nvPr>
        </p:nvSpPr>
        <p:spPr>
          <a:xfrm>
            <a:off x="179512" y="44624"/>
            <a:ext cx="8964488" cy="563563"/>
          </a:xfrm>
          <a:effectLst/>
        </p:spPr>
        <p:txBody>
          <a:bodyPr/>
          <a:lstStyle/>
          <a:p>
            <a:r>
              <a:rPr lang="ja-JP" altLang="en-US" dirty="0">
                <a:solidFill>
                  <a:srgbClr val="FFFF00"/>
                </a:solidFill>
              </a:rPr>
              <a:t>防災を「ひと言」で説明できるようになるには？</a:t>
            </a:r>
            <a:endParaRPr kumimoji="1" lang="ja-JP" altLang="en-US" sz="2800" dirty="0">
              <a:solidFill>
                <a:srgbClr val="FFFF00"/>
              </a:solidFill>
            </a:endParaRPr>
          </a:p>
        </p:txBody>
      </p:sp>
      <p:sp>
        <p:nvSpPr>
          <p:cNvPr id="6" name="テキスト プレースホルダ 2"/>
          <p:cNvSpPr txBox="1">
            <a:spLocks/>
          </p:cNvSpPr>
          <p:nvPr/>
        </p:nvSpPr>
        <p:spPr bwMode="auto">
          <a:xfrm>
            <a:off x="323528" y="4293096"/>
            <a:ext cx="3168352" cy="7143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eaLnBrk="0" hangingPunct="0">
              <a:spcBef>
                <a:spcPct val="20000"/>
              </a:spcBef>
              <a:buClr>
                <a:schemeClr val="accent2"/>
              </a:buClr>
              <a:buFont typeface="Arial" pitchFamily="34" charset="0"/>
              <a:buChar char="•"/>
            </a:pPr>
            <a:r>
              <a:rPr kumimoji="1" lang="en-US" altLang="ja-JP" sz="3200" b="1" dirty="0">
                <a:solidFill>
                  <a:srgbClr val="FF0000"/>
                </a:solidFill>
                <a:latin typeface="ＭＳ Ｐゴシック" pitchFamily="50" charset="-128"/>
              </a:rPr>
              <a:t>『</a:t>
            </a:r>
            <a:r>
              <a:rPr kumimoji="1" lang="ja-JP" altLang="en-US" sz="3200" b="1" dirty="0">
                <a:solidFill>
                  <a:srgbClr val="FF0000"/>
                </a:solidFill>
                <a:latin typeface="ＭＳ Ｐゴシック" pitchFamily="50" charset="-128"/>
              </a:rPr>
              <a:t>防災</a:t>
            </a:r>
            <a:r>
              <a:rPr kumimoji="1" lang="en-US" altLang="ja-JP" sz="3200" b="1" dirty="0">
                <a:solidFill>
                  <a:srgbClr val="FF0000"/>
                </a:solidFill>
                <a:latin typeface="ＭＳ Ｐゴシック" pitchFamily="50" charset="-128"/>
              </a:rPr>
              <a:t>』</a:t>
            </a:r>
            <a:r>
              <a:rPr kumimoji="1" lang="ja-JP" altLang="en-US" sz="3200" b="1" i="0" u="none" strike="noStrike" kern="0" cap="none" spc="0" normalizeH="0" baseline="0" noProof="0" dirty="0">
                <a:ln>
                  <a:noFill/>
                </a:ln>
                <a:solidFill>
                  <a:schemeClr val="tx2"/>
                </a:solidFill>
                <a:effectLst/>
                <a:uLnTx/>
                <a:uFillTx/>
                <a:latin typeface="ＭＳ Ｐゴシック" pitchFamily="50" charset="-128"/>
                <a:ea typeface="ＭＳ Ｐゴシック" pitchFamily="50" charset="-128"/>
                <a:cs typeface="+mn-cs"/>
              </a:rPr>
              <a:t>とは・・・</a:t>
            </a:r>
            <a:endParaRPr kumimoji="1" lang="en-US" altLang="ja-JP" sz="3200" b="1" i="0" u="none" strike="noStrike" kern="0" cap="none" spc="0" normalizeH="0" baseline="0" noProof="0" dirty="0">
              <a:ln>
                <a:noFill/>
              </a:ln>
              <a:solidFill>
                <a:schemeClr val="tx2"/>
              </a:solidFill>
              <a:effectLst/>
              <a:uLnTx/>
              <a:uFillTx/>
              <a:latin typeface="ＭＳ Ｐゴシック" pitchFamily="50" charset="-128"/>
              <a:ea typeface="ＭＳ Ｐゴシック" pitchFamily="50" charset="-128"/>
              <a:cs typeface="+mn-cs"/>
            </a:endParaRPr>
          </a:p>
        </p:txBody>
      </p:sp>
      <p:sp>
        <p:nvSpPr>
          <p:cNvPr id="7" name="テキスト プレースホルダ 2"/>
          <p:cNvSpPr txBox="1">
            <a:spLocks/>
          </p:cNvSpPr>
          <p:nvPr/>
        </p:nvSpPr>
        <p:spPr bwMode="auto">
          <a:xfrm>
            <a:off x="3429562" y="4298796"/>
            <a:ext cx="5534926" cy="7143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chemeClr val="hlink"/>
              </a:buClr>
              <a:buSzTx/>
              <a:tabLst/>
              <a:defRPr/>
            </a:pPr>
            <a:r>
              <a:rPr kumimoji="1" lang="ja-JP" altLang="en-US" sz="3200" b="1" i="0" u="none" strike="noStrike" kern="0" cap="none" spc="0" normalizeH="0" baseline="0" noProof="0" dirty="0">
                <a:ln>
                  <a:noFill/>
                </a:ln>
                <a:solidFill>
                  <a:srgbClr val="FF0000"/>
                </a:solidFill>
                <a:effectLst/>
                <a:uLnTx/>
                <a:uFillTx/>
                <a:latin typeface="ＭＳ Ｐゴシック" pitchFamily="50" charset="-128"/>
                <a:ea typeface="ＭＳ Ｐゴシック" pitchFamily="50" charset="-128"/>
                <a:cs typeface="+mn-cs"/>
              </a:rPr>
              <a:t>自分の大切な人を守る</a:t>
            </a:r>
            <a:r>
              <a:rPr kumimoji="1" lang="ja-JP" altLang="en-US" sz="3200" b="1" kern="0" dirty="0">
                <a:solidFill>
                  <a:srgbClr val="FF0000"/>
                </a:solidFill>
                <a:latin typeface="ＭＳ Ｐゴシック" pitchFamily="50" charset="-128"/>
              </a:rPr>
              <a:t>こと！</a:t>
            </a:r>
            <a:endParaRPr kumimoji="1" lang="en-US" altLang="ja-JP" sz="3200" b="1" i="0" u="none" strike="noStrike" kern="0" cap="none" spc="0" normalizeH="0" baseline="0" noProof="0" dirty="0">
              <a:ln>
                <a:noFill/>
              </a:ln>
              <a:solidFill>
                <a:srgbClr val="FF0000"/>
              </a:solidFill>
              <a:effectLst/>
              <a:uLnTx/>
              <a:uFillTx/>
              <a:latin typeface="ＭＳ Ｐゴシック" pitchFamily="50" charset="-128"/>
              <a:ea typeface="ＭＳ Ｐゴシック" pitchFamily="50" charset="-128"/>
              <a:cs typeface="+mn-cs"/>
            </a:endParaRPr>
          </a:p>
        </p:txBody>
      </p:sp>
      <p:sp>
        <p:nvSpPr>
          <p:cNvPr id="8" name="テキスト プレースホルダ 2"/>
          <p:cNvSpPr txBox="1">
            <a:spLocks/>
          </p:cNvSpPr>
          <p:nvPr/>
        </p:nvSpPr>
        <p:spPr bwMode="auto">
          <a:xfrm>
            <a:off x="360040" y="5013176"/>
            <a:ext cx="8820472" cy="11521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chemeClr val="accent2"/>
              </a:buClr>
              <a:buSzTx/>
              <a:buFont typeface="Arial" pitchFamily="34" charset="0"/>
              <a:buChar char="•"/>
              <a:tabLst/>
              <a:defRPr/>
            </a:pPr>
            <a:r>
              <a:rPr kumimoji="1" lang="ja-JP" altLang="en-US" sz="3200" i="0" u="none" strike="noStrike" kern="0" cap="none" spc="0" normalizeH="0" baseline="0" noProof="0" dirty="0">
                <a:ln>
                  <a:noFill/>
                </a:ln>
                <a:effectLst/>
                <a:uLnTx/>
                <a:uFillTx/>
                <a:latin typeface="ＭＳ Ｐゴシック" pitchFamily="50" charset="-128"/>
              </a:rPr>
              <a:t>「</a:t>
            </a:r>
            <a:r>
              <a:rPr kumimoji="1" lang="ja-JP" altLang="en-US" sz="3200" i="0" u="none" strike="noStrike" kern="0" cap="none" spc="0" normalizeH="0" baseline="0" noProof="0" dirty="0">
                <a:ln>
                  <a:noFill/>
                </a:ln>
                <a:solidFill>
                  <a:srgbClr val="0000FF"/>
                </a:solidFill>
                <a:effectLst/>
                <a:uLnTx/>
                <a:uFillTx/>
                <a:latin typeface="ＭＳ Ｐゴシック" pitchFamily="50" charset="-128"/>
              </a:rPr>
              <a:t>自分が死んではダメな意味</a:t>
            </a:r>
            <a:r>
              <a:rPr kumimoji="1" lang="ja-JP" altLang="en-US" sz="3200" i="0" u="none" strike="noStrike" kern="0" cap="none" spc="0" normalizeH="0" baseline="0" noProof="0" dirty="0">
                <a:ln>
                  <a:noFill/>
                </a:ln>
                <a:effectLst/>
                <a:uLnTx/>
                <a:uFillTx/>
                <a:latin typeface="ＭＳ Ｐゴシック" pitchFamily="50" charset="-128"/>
              </a:rPr>
              <a:t>」が理解できる</a:t>
            </a:r>
          </a:p>
          <a:p>
            <a:pPr marL="342900" marR="0" lvl="0" indent="-342900" algn="l" defTabSz="914400" rtl="0" eaLnBrk="0" fontAlgn="base" latinLnBrk="0" hangingPunct="0">
              <a:lnSpc>
                <a:spcPct val="100000"/>
              </a:lnSpc>
              <a:spcBef>
                <a:spcPct val="20000"/>
              </a:spcBef>
              <a:spcAft>
                <a:spcPct val="0"/>
              </a:spcAft>
              <a:buClr>
                <a:schemeClr val="accent2"/>
              </a:buClr>
              <a:buSzTx/>
              <a:buFont typeface="Arial" pitchFamily="34" charset="0"/>
              <a:buChar char="•"/>
              <a:tabLst/>
              <a:defRPr/>
            </a:pPr>
            <a:r>
              <a:rPr lang="ja-JP" altLang="en-US" sz="3200" b="1" kern="0" dirty="0">
                <a:solidFill>
                  <a:srgbClr val="FF0000"/>
                </a:solidFill>
                <a:latin typeface="ＭＳ Ｐゴシック" pitchFamily="50" charset="-128"/>
              </a:rPr>
              <a:t>定義</a:t>
            </a:r>
            <a:r>
              <a:rPr lang="ja-JP" altLang="en-US" sz="3200" kern="0" dirty="0">
                <a:latin typeface="ＭＳ Ｐゴシック" pitchFamily="50" charset="-128"/>
              </a:rPr>
              <a:t>→</a:t>
            </a:r>
            <a:r>
              <a:rPr lang="ja-JP" altLang="en-US" sz="3200" kern="0" dirty="0">
                <a:solidFill>
                  <a:srgbClr val="FF0000"/>
                </a:solidFill>
                <a:latin typeface="ＭＳ Ｐゴシック" pitchFamily="50" charset="-128"/>
              </a:rPr>
              <a:t>自分の大切な人を守り続ける為！</a:t>
            </a:r>
            <a:endParaRPr lang="en-US" altLang="ja-JP" sz="3200" kern="0" dirty="0">
              <a:solidFill>
                <a:srgbClr val="FF0000"/>
              </a:solidFill>
              <a:latin typeface="ＭＳ Ｐゴシック" pitchFamily="50" charset="-128"/>
            </a:endParaRPr>
          </a:p>
        </p:txBody>
      </p:sp>
      <p:sp>
        <p:nvSpPr>
          <p:cNvPr id="15" name="円/楕円 14"/>
          <p:cNvSpPr/>
          <p:nvPr/>
        </p:nvSpPr>
        <p:spPr bwMode="auto">
          <a:xfrm>
            <a:off x="2411760" y="1385495"/>
            <a:ext cx="4168947" cy="4168947"/>
          </a:xfrm>
          <a:prstGeom prst="ellipse">
            <a:avLst/>
          </a:prstGeom>
          <a:solidFill>
            <a:srgbClr val="008000"/>
          </a:solidFill>
          <a:ln>
            <a:headEnd/>
            <a:tailEnd/>
          </a:ln>
        </p:spPr>
        <p:style>
          <a:lnRef idx="0">
            <a:schemeClr val="accent6"/>
          </a:lnRef>
          <a:fillRef idx="3">
            <a:schemeClr val="accent6"/>
          </a:fillRef>
          <a:effectRef idx="3">
            <a:schemeClr val="accent6"/>
          </a:effectRef>
          <a:fontRef idx="minor">
            <a:schemeClr val="lt1"/>
          </a:fontRef>
        </p:style>
        <p:txBody>
          <a:bodyPr wrap="none" rtlCol="0" anchor="ctr"/>
          <a:lstStyle/>
          <a:p>
            <a:pPr algn="ctr"/>
            <a:r>
              <a:rPr kumimoji="1" lang="ja-JP" altLang="en-US" sz="8000" dirty="0">
                <a:solidFill>
                  <a:srgbClr val="FFFF00"/>
                </a:solidFill>
                <a:effectLst>
                  <a:outerShdw blurRad="50800" dist="38100" dir="2700000" algn="tl" rotWithShape="0">
                    <a:prstClr val="black">
                      <a:alpha val="40000"/>
                    </a:prstClr>
                  </a:outerShdw>
                </a:effectLst>
                <a:latin typeface="AR P悠々ゴシック体E" pitchFamily="50" charset="-128"/>
                <a:ea typeface="AR P悠々ゴシック体E" pitchFamily="50" charset="-128"/>
              </a:rPr>
              <a:t>防災</a:t>
            </a:r>
          </a:p>
          <a:p>
            <a:pPr algn="ctr"/>
            <a:r>
              <a:rPr kumimoji="1" lang="ja-JP" altLang="en-US" sz="4000" dirty="0">
                <a:solidFill>
                  <a:schemeClr val="bg1"/>
                </a:solidFill>
                <a:effectLst>
                  <a:outerShdw blurRad="50800" dist="38100" dir="2700000" algn="tl" rotWithShape="0">
                    <a:prstClr val="black">
                      <a:alpha val="40000"/>
                    </a:prstClr>
                  </a:outerShdw>
                </a:effectLst>
                <a:latin typeface="AR P悠々ゴシック体E" pitchFamily="50" charset="-128"/>
                <a:ea typeface="AR P悠々ゴシック体E" pitchFamily="50" charset="-128"/>
              </a:rPr>
              <a:t>定義せずに</a:t>
            </a:r>
          </a:p>
          <a:p>
            <a:pPr algn="ctr"/>
            <a:r>
              <a:rPr kumimoji="1" lang="ja-JP" altLang="en-US" sz="4000" dirty="0">
                <a:solidFill>
                  <a:schemeClr val="bg1"/>
                </a:solidFill>
                <a:effectLst>
                  <a:outerShdw blurRad="50800" dist="38100" dir="2700000" algn="tl" rotWithShape="0">
                    <a:prstClr val="black">
                      <a:alpha val="40000"/>
                    </a:prstClr>
                  </a:outerShdw>
                </a:effectLst>
                <a:latin typeface="AR P悠々ゴシック体E" pitchFamily="50" charset="-128"/>
                <a:ea typeface="AR P悠々ゴシック体E" pitchFamily="50" charset="-128"/>
              </a:rPr>
              <a:t>大義名分は</a:t>
            </a:r>
          </a:p>
          <a:p>
            <a:pPr algn="ctr"/>
            <a:r>
              <a:rPr kumimoji="1" lang="ja-JP" altLang="en-US" sz="4000" dirty="0">
                <a:solidFill>
                  <a:schemeClr val="bg1"/>
                </a:solidFill>
                <a:effectLst>
                  <a:outerShdw blurRad="50800" dist="38100" dir="2700000" algn="tl" rotWithShape="0">
                    <a:prstClr val="black">
                      <a:alpha val="40000"/>
                    </a:prstClr>
                  </a:outerShdw>
                </a:effectLst>
                <a:latin typeface="AR P悠々ゴシック体E" pitchFamily="50" charset="-128"/>
                <a:ea typeface="AR P悠々ゴシック体E" pitchFamily="50" charset="-128"/>
              </a:rPr>
              <a:t>ありえない</a:t>
            </a:r>
          </a:p>
        </p:txBody>
      </p:sp>
      <p:sp>
        <p:nvSpPr>
          <p:cNvPr id="9" name="円/楕円 8"/>
          <p:cNvSpPr/>
          <p:nvPr/>
        </p:nvSpPr>
        <p:spPr bwMode="auto">
          <a:xfrm>
            <a:off x="1886950" y="905665"/>
            <a:ext cx="5475663" cy="5475663"/>
          </a:xfrm>
          <a:prstGeom prst="ellipse">
            <a:avLst/>
          </a:prstGeom>
          <a:solidFill>
            <a:srgbClr val="008000"/>
          </a:solidFill>
          <a:ln>
            <a:headEnd/>
            <a:tailEnd/>
          </a:ln>
        </p:spPr>
        <p:style>
          <a:lnRef idx="0">
            <a:schemeClr val="accent6"/>
          </a:lnRef>
          <a:fillRef idx="3">
            <a:schemeClr val="accent6"/>
          </a:fillRef>
          <a:effectRef idx="3">
            <a:schemeClr val="accent6"/>
          </a:effectRef>
          <a:fontRef idx="minor">
            <a:schemeClr val="lt1"/>
          </a:fontRef>
        </p:style>
        <p:txBody>
          <a:bodyPr wrap="none" rtlCol="0" anchor="ctr"/>
          <a:lstStyle/>
          <a:p>
            <a:pPr algn="ctr"/>
            <a:r>
              <a:rPr kumimoji="1" lang="ja-JP" altLang="en-US" sz="4000" dirty="0">
                <a:solidFill>
                  <a:srgbClr val="FFFF00"/>
                </a:solidFill>
                <a:effectLst>
                  <a:outerShdw blurRad="50800" dist="38100" dir="2700000" algn="tl" rotWithShape="0">
                    <a:prstClr val="black">
                      <a:alpha val="40000"/>
                    </a:prstClr>
                  </a:outerShdw>
                </a:effectLst>
                <a:latin typeface="AR P悠々ゴシック体E" pitchFamily="50" charset="-128"/>
                <a:ea typeface="AR P悠々ゴシック体E" pitchFamily="50" charset="-128"/>
              </a:rPr>
              <a:t>定義できれば！</a:t>
            </a:r>
          </a:p>
          <a:p>
            <a:pPr algn="ctr"/>
            <a:r>
              <a:rPr kumimoji="1" lang="ja-JP" altLang="en-US" sz="4000" dirty="0">
                <a:solidFill>
                  <a:schemeClr val="bg1"/>
                </a:solidFill>
                <a:effectLst>
                  <a:outerShdw blurRad="50800" dist="38100" dir="2700000" algn="tl" rotWithShape="0">
                    <a:prstClr val="black">
                      <a:alpha val="40000"/>
                    </a:prstClr>
                  </a:outerShdw>
                </a:effectLst>
                <a:latin typeface="AR P悠々ゴシック体E" pitchFamily="50" charset="-128"/>
                <a:ea typeface="AR P悠々ゴシック体E" pitchFamily="50" charset="-128"/>
              </a:rPr>
              <a:t>なぜ防災活動が</a:t>
            </a:r>
          </a:p>
          <a:p>
            <a:pPr algn="ctr"/>
            <a:r>
              <a:rPr kumimoji="1" lang="ja-JP" altLang="en-US" sz="4000" dirty="0">
                <a:solidFill>
                  <a:schemeClr val="bg1"/>
                </a:solidFill>
                <a:effectLst>
                  <a:outerShdw blurRad="50800" dist="38100" dir="2700000" algn="tl" rotWithShape="0">
                    <a:prstClr val="black">
                      <a:alpha val="40000"/>
                    </a:prstClr>
                  </a:outerShdw>
                </a:effectLst>
                <a:latin typeface="AR P悠々ゴシック体E" pitchFamily="50" charset="-128"/>
                <a:ea typeface="AR P悠々ゴシック体E" pitchFamily="50" charset="-128"/>
              </a:rPr>
              <a:t>必要なのか？</a:t>
            </a:r>
            <a:endParaRPr kumimoji="1" lang="en-US" altLang="ja-JP" sz="4000" dirty="0">
              <a:solidFill>
                <a:schemeClr val="bg1"/>
              </a:solidFill>
              <a:effectLst>
                <a:outerShdw blurRad="50800" dist="38100" dir="2700000" algn="tl" rotWithShape="0">
                  <a:prstClr val="black">
                    <a:alpha val="40000"/>
                  </a:prstClr>
                </a:outerShdw>
              </a:effectLst>
              <a:latin typeface="AR P悠々ゴシック体E" pitchFamily="50" charset="-128"/>
              <a:ea typeface="AR P悠々ゴシック体E" pitchFamily="50" charset="-128"/>
            </a:endParaRPr>
          </a:p>
          <a:p>
            <a:pPr algn="ctr"/>
            <a:r>
              <a:rPr kumimoji="1" lang="ja-JP" altLang="en-US" sz="4000" dirty="0">
                <a:solidFill>
                  <a:schemeClr val="bg1"/>
                </a:solidFill>
                <a:effectLst>
                  <a:outerShdw blurRad="50800" dist="38100" dir="2700000" algn="tl" rotWithShape="0">
                    <a:prstClr val="black">
                      <a:alpha val="40000"/>
                    </a:prstClr>
                  </a:outerShdw>
                </a:effectLst>
                <a:latin typeface="AR P悠々ゴシック体E" pitchFamily="50" charset="-128"/>
                <a:ea typeface="AR P悠々ゴシック体E" pitchFamily="50" charset="-128"/>
              </a:rPr>
              <a:t>「</a:t>
            </a:r>
            <a:r>
              <a:rPr kumimoji="1" lang="ja-JP" altLang="en-US" sz="4000" dirty="0">
                <a:solidFill>
                  <a:srgbClr val="FFFF00"/>
                </a:solidFill>
                <a:effectLst>
                  <a:outerShdw blurRad="50800" dist="38100" dir="2700000" algn="tl" rotWithShape="0">
                    <a:prstClr val="black">
                      <a:alpha val="40000"/>
                    </a:prstClr>
                  </a:outerShdw>
                </a:effectLst>
                <a:latin typeface="AR P悠々ゴシック体E" pitchFamily="50" charset="-128"/>
                <a:ea typeface="AR P悠々ゴシック体E" pitchFamily="50" charset="-128"/>
              </a:rPr>
              <a:t>答えること</a:t>
            </a:r>
            <a:r>
              <a:rPr kumimoji="1" lang="ja-JP" altLang="en-US" sz="4000" dirty="0">
                <a:solidFill>
                  <a:schemeClr val="bg1"/>
                </a:solidFill>
                <a:effectLst>
                  <a:outerShdw blurRad="50800" dist="38100" dir="2700000" algn="tl" rotWithShape="0">
                    <a:prstClr val="black">
                      <a:alpha val="40000"/>
                    </a:prstClr>
                  </a:outerShdw>
                </a:effectLst>
                <a:latin typeface="AR P悠々ゴシック体E" pitchFamily="50" charset="-128"/>
                <a:ea typeface="AR P悠々ゴシック体E" pitchFamily="50" charset="-128"/>
              </a:rPr>
              <a:t>」が</a:t>
            </a:r>
          </a:p>
          <a:p>
            <a:pPr algn="ctr"/>
            <a:r>
              <a:rPr kumimoji="1" lang="ja-JP" altLang="en-US" sz="4000" dirty="0">
                <a:solidFill>
                  <a:schemeClr val="bg1"/>
                </a:solidFill>
                <a:effectLst>
                  <a:outerShdw blurRad="50800" dist="38100" dir="2700000" algn="tl" rotWithShape="0">
                    <a:prstClr val="black">
                      <a:alpha val="40000"/>
                    </a:prstClr>
                  </a:outerShdw>
                </a:effectLst>
                <a:latin typeface="AR P悠々ゴシック体E" pitchFamily="50" charset="-128"/>
                <a:ea typeface="AR P悠々ゴシック体E" pitchFamily="50" charset="-128"/>
              </a:rPr>
              <a:t>できるようになる！</a:t>
            </a:r>
          </a:p>
        </p:txBody>
      </p:sp>
      <p:sp>
        <p:nvSpPr>
          <p:cNvPr id="10" name="円/楕円 15">
            <a:extLst>
              <a:ext uri="{FF2B5EF4-FFF2-40B4-BE49-F238E27FC236}">
                <a16:creationId xmlns:a16="http://schemas.microsoft.com/office/drawing/2014/main" id="{B8FD3756-9DC9-41F3-8286-C250F29D4A1F}"/>
              </a:ext>
            </a:extLst>
          </p:cNvPr>
          <p:cNvSpPr/>
          <p:nvPr/>
        </p:nvSpPr>
        <p:spPr bwMode="auto">
          <a:xfrm>
            <a:off x="647564" y="723744"/>
            <a:ext cx="7848872" cy="5616625"/>
          </a:xfrm>
          <a:prstGeom prst="ellipse">
            <a:avLst/>
          </a:prstGeom>
          <a:solidFill>
            <a:srgbClr val="0000FF"/>
          </a:solidFill>
          <a:ln>
            <a:headEnd/>
            <a:tailEnd/>
          </a:ln>
        </p:spPr>
        <p:style>
          <a:lnRef idx="0">
            <a:schemeClr val="accent6"/>
          </a:lnRef>
          <a:fillRef idx="3">
            <a:schemeClr val="accent6"/>
          </a:fillRef>
          <a:effectRef idx="3">
            <a:schemeClr val="accent6"/>
          </a:effectRef>
          <a:fontRef idx="minor">
            <a:schemeClr val="lt1"/>
          </a:fontRef>
        </p:style>
        <p:txBody>
          <a:bodyPr wrap="none" rtlCol="0" anchor="ctr"/>
          <a:lstStyle/>
          <a:p>
            <a:pPr algn="ctr"/>
            <a:r>
              <a:rPr kumimoji="1" lang="ja-JP" altLang="en-US" sz="5400" dirty="0">
                <a:solidFill>
                  <a:schemeClr val="bg1"/>
                </a:solidFill>
                <a:effectLst>
                  <a:outerShdw blurRad="50800" dist="38100" dir="2700000" algn="tl" rotWithShape="0">
                    <a:prstClr val="black">
                      <a:alpha val="40000"/>
                    </a:prstClr>
                  </a:outerShdw>
                </a:effectLst>
                <a:latin typeface="AR P悠々ゴシック体E" pitchFamily="50" charset="-128"/>
                <a:ea typeface="AR P悠々ゴシック体E" pitchFamily="50" charset="-128"/>
              </a:rPr>
              <a:t>大切な人を助ける為に</a:t>
            </a:r>
          </a:p>
          <a:p>
            <a:pPr algn="ctr"/>
            <a:r>
              <a:rPr lang="ja-JP" altLang="en-US" sz="5400" dirty="0">
                <a:solidFill>
                  <a:schemeClr val="bg1"/>
                </a:solidFill>
                <a:effectLst>
                  <a:outerShdw blurRad="50800" dist="38100" dir="2700000" algn="tl" rotWithShape="0">
                    <a:prstClr val="black">
                      <a:alpha val="40000"/>
                    </a:prstClr>
                  </a:outerShdw>
                </a:effectLst>
                <a:latin typeface="AR P悠々ゴシック体E" pitchFamily="50" charset="-128"/>
                <a:ea typeface="AR P悠々ゴシック体E" pitchFamily="50" charset="-128"/>
              </a:rPr>
              <a:t>自分の命を捨ても</a:t>
            </a:r>
          </a:p>
          <a:p>
            <a:pPr algn="ctr"/>
            <a:r>
              <a:rPr kumimoji="1" lang="ja-JP" altLang="en-US" sz="5400" dirty="0">
                <a:solidFill>
                  <a:srgbClr val="FFFF00"/>
                </a:solidFill>
                <a:effectLst>
                  <a:outerShdw blurRad="50800" dist="38100" dir="2700000" algn="tl" rotWithShape="0">
                    <a:prstClr val="black">
                      <a:alpha val="40000"/>
                    </a:prstClr>
                  </a:outerShdw>
                </a:effectLst>
                <a:latin typeface="AR P悠々ゴシック体E" pitchFamily="50" charset="-128"/>
                <a:ea typeface="AR P悠々ゴシック体E" pitchFamily="50" charset="-128"/>
              </a:rPr>
              <a:t>大切な人は喜ばない！</a:t>
            </a:r>
          </a:p>
        </p:txBody>
      </p:sp>
      <p:sp>
        <p:nvSpPr>
          <p:cNvPr id="11" name="円/楕円 15">
            <a:extLst>
              <a:ext uri="{FF2B5EF4-FFF2-40B4-BE49-F238E27FC236}">
                <a16:creationId xmlns:a16="http://schemas.microsoft.com/office/drawing/2014/main" id="{2FC29ED8-C7CC-430F-815C-59AB455929D1}"/>
              </a:ext>
            </a:extLst>
          </p:cNvPr>
          <p:cNvSpPr/>
          <p:nvPr/>
        </p:nvSpPr>
        <p:spPr bwMode="auto">
          <a:xfrm>
            <a:off x="647564" y="723744"/>
            <a:ext cx="7848872" cy="5616625"/>
          </a:xfrm>
          <a:prstGeom prst="ellipse">
            <a:avLst/>
          </a:prstGeom>
          <a:solidFill>
            <a:srgbClr val="0000FF"/>
          </a:solidFill>
          <a:ln>
            <a:headEnd/>
            <a:tailEnd/>
          </a:ln>
        </p:spPr>
        <p:style>
          <a:lnRef idx="0">
            <a:schemeClr val="accent6"/>
          </a:lnRef>
          <a:fillRef idx="3">
            <a:schemeClr val="accent6"/>
          </a:fillRef>
          <a:effectRef idx="3">
            <a:schemeClr val="accent6"/>
          </a:effectRef>
          <a:fontRef idx="minor">
            <a:schemeClr val="lt1"/>
          </a:fontRef>
        </p:style>
        <p:txBody>
          <a:bodyPr wrap="none" rtlCol="0" anchor="ctr"/>
          <a:lstStyle/>
          <a:p>
            <a:pPr algn="ctr"/>
            <a:r>
              <a:rPr kumimoji="1" lang="ja-JP" altLang="en-US" sz="8800" dirty="0">
                <a:solidFill>
                  <a:srgbClr val="FFFF00"/>
                </a:solidFill>
                <a:effectLst>
                  <a:outerShdw blurRad="50800" dist="38100" dir="2700000" algn="tl" rotWithShape="0">
                    <a:prstClr val="black">
                      <a:alpha val="40000"/>
                    </a:prstClr>
                  </a:outerShdw>
                </a:effectLst>
                <a:latin typeface="AR P悠々ゴシック体E" pitchFamily="50" charset="-128"/>
                <a:ea typeface="AR P悠々ゴシック体E" pitchFamily="50" charset="-128"/>
              </a:rPr>
              <a:t>共に助かる</a:t>
            </a:r>
            <a:endParaRPr kumimoji="1" lang="en-US" altLang="ja-JP" sz="8800" dirty="0">
              <a:solidFill>
                <a:srgbClr val="FFFF00"/>
              </a:solidFill>
              <a:effectLst>
                <a:outerShdw blurRad="50800" dist="38100" dir="2700000" algn="tl" rotWithShape="0">
                  <a:prstClr val="black">
                    <a:alpha val="40000"/>
                  </a:prstClr>
                </a:outerShdw>
              </a:effectLst>
              <a:latin typeface="AR P悠々ゴシック体E" pitchFamily="50" charset="-128"/>
              <a:ea typeface="AR P悠々ゴシック体E" pitchFamily="50" charset="-128"/>
            </a:endParaRPr>
          </a:p>
          <a:p>
            <a:pPr algn="ctr"/>
            <a:r>
              <a:rPr kumimoji="1" lang="ja-JP" altLang="en-US" sz="5400" dirty="0">
                <a:solidFill>
                  <a:schemeClr val="bg1"/>
                </a:solidFill>
                <a:effectLst>
                  <a:outerShdw blurRad="50800" dist="38100" dir="2700000" algn="tl" rotWithShape="0">
                    <a:prstClr val="black">
                      <a:alpha val="40000"/>
                    </a:prstClr>
                  </a:outerShdw>
                </a:effectLst>
                <a:latin typeface="AR P悠々ゴシック体E" pitchFamily="50" charset="-128"/>
                <a:ea typeface="AR P悠々ゴシック体E" pitchFamily="50" charset="-128"/>
              </a:rPr>
              <a:t>これが重要！</a:t>
            </a:r>
          </a:p>
        </p:txBody>
      </p:sp>
      <p:sp>
        <p:nvSpPr>
          <p:cNvPr id="14" name="円/楕円 15">
            <a:extLst>
              <a:ext uri="{FF2B5EF4-FFF2-40B4-BE49-F238E27FC236}">
                <a16:creationId xmlns:a16="http://schemas.microsoft.com/office/drawing/2014/main" id="{B3A2398C-D86D-4456-A822-EBA1052F7937}"/>
              </a:ext>
            </a:extLst>
          </p:cNvPr>
          <p:cNvSpPr/>
          <p:nvPr/>
        </p:nvSpPr>
        <p:spPr bwMode="auto">
          <a:xfrm>
            <a:off x="647564" y="723744"/>
            <a:ext cx="7848872" cy="5616625"/>
          </a:xfrm>
          <a:prstGeom prst="ellipse">
            <a:avLst/>
          </a:prstGeom>
          <a:solidFill>
            <a:srgbClr val="FF0000"/>
          </a:solidFill>
          <a:ln>
            <a:headEnd/>
            <a:tailEnd/>
          </a:ln>
        </p:spPr>
        <p:style>
          <a:lnRef idx="0">
            <a:schemeClr val="accent6"/>
          </a:lnRef>
          <a:fillRef idx="3">
            <a:schemeClr val="accent6"/>
          </a:fillRef>
          <a:effectRef idx="3">
            <a:schemeClr val="accent6"/>
          </a:effectRef>
          <a:fontRef idx="minor">
            <a:schemeClr val="lt1"/>
          </a:fontRef>
        </p:style>
        <p:txBody>
          <a:bodyPr wrap="none" rtlCol="0" anchor="ctr"/>
          <a:lstStyle/>
          <a:p>
            <a:pPr algn="ctr"/>
            <a:r>
              <a:rPr lang="ja-JP" altLang="en-US" sz="7200" dirty="0">
                <a:solidFill>
                  <a:schemeClr val="bg1"/>
                </a:solidFill>
                <a:effectLst>
                  <a:outerShdw blurRad="50800" dist="38100" dir="2700000" algn="tl" rotWithShape="0">
                    <a:prstClr val="black">
                      <a:alpha val="40000"/>
                    </a:prstClr>
                  </a:outerShdw>
                </a:effectLst>
                <a:latin typeface="AR P悠々ゴシック体E" pitchFamily="50" charset="-128"/>
                <a:ea typeface="AR P悠々ゴシック体E" pitchFamily="50" charset="-128"/>
              </a:rPr>
              <a:t>これが本来の</a:t>
            </a:r>
          </a:p>
          <a:p>
            <a:pPr algn="ctr"/>
            <a:r>
              <a:rPr lang="ja-JP" altLang="en-US" sz="9600" dirty="0">
                <a:solidFill>
                  <a:srgbClr val="FFFF00"/>
                </a:solidFill>
                <a:effectLst>
                  <a:outerShdw blurRad="50800" dist="38100" dir="2700000" algn="tl" rotWithShape="0">
                    <a:prstClr val="black">
                      <a:alpha val="40000"/>
                    </a:prstClr>
                  </a:outerShdw>
                </a:effectLst>
                <a:latin typeface="AR P悠々ゴシック体E" pitchFamily="50" charset="-128"/>
                <a:ea typeface="AR P悠々ゴシック体E" pitchFamily="50" charset="-128"/>
              </a:rPr>
              <a:t>共助の姿</a:t>
            </a:r>
          </a:p>
        </p:txBody>
      </p:sp>
      <p:sp>
        <p:nvSpPr>
          <p:cNvPr id="16" name="円/楕円 15"/>
          <p:cNvSpPr/>
          <p:nvPr/>
        </p:nvSpPr>
        <p:spPr bwMode="auto">
          <a:xfrm>
            <a:off x="647564" y="723744"/>
            <a:ext cx="7848872" cy="5616625"/>
          </a:xfrm>
          <a:prstGeom prst="ellipse">
            <a:avLst/>
          </a:prstGeom>
          <a:solidFill>
            <a:srgbClr val="FF0000"/>
          </a:solidFill>
          <a:ln>
            <a:headEnd/>
            <a:tailEnd/>
          </a:ln>
        </p:spPr>
        <p:style>
          <a:lnRef idx="0">
            <a:schemeClr val="accent6"/>
          </a:lnRef>
          <a:fillRef idx="3">
            <a:schemeClr val="accent6"/>
          </a:fillRef>
          <a:effectRef idx="3">
            <a:schemeClr val="accent6"/>
          </a:effectRef>
          <a:fontRef idx="minor">
            <a:schemeClr val="lt1"/>
          </a:fontRef>
        </p:style>
        <p:txBody>
          <a:bodyPr wrap="none" rtlCol="0" anchor="ctr"/>
          <a:lstStyle/>
          <a:p>
            <a:pPr algn="ctr"/>
            <a:r>
              <a:rPr kumimoji="1" lang="ja-JP" altLang="en-US" sz="4000" dirty="0">
                <a:solidFill>
                  <a:schemeClr val="bg1"/>
                </a:solidFill>
                <a:effectLst>
                  <a:outerShdw blurRad="50800" dist="38100" dir="2700000" algn="tl" rotWithShape="0">
                    <a:prstClr val="black">
                      <a:alpha val="40000"/>
                    </a:prstClr>
                  </a:outerShdw>
                </a:effectLst>
                <a:latin typeface="AR P悠々ゴシック体E" pitchFamily="50" charset="-128"/>
                <a:ea typeface="AR P悠々ゴシック体E" pitchFamily="50" charset="-128"/>
              </a:rPr>
              <a:t>勘違いしないで。</a:t>
            </a:r>
          </a:p>
          <a:p>
            <a:pPr algn="ctr"/>
            <a:r>
              <a:rPr kumimoji="1" lang="ja-JP" altLang="en-US" sz="4000" dirty="0">
                <a:ln w="28575">
                  <a:solidFill>
                    <a:srgbClr val="FFFF00"/>
                  </a:solidFill>
                </a:ln>
                <a:solidFill>
                  <a:srgbClr val="0000FF"/>
                </a:solidFill>
                <a:effectLst>
                  <a:outerShdw blurRad="50800" dist="38100" dir="2700000" algn="tl" rotWithShape="0">
                    <a:prstClr val="black">
                      <a:alpha val="40000"/>
                    </a:prstClr>
                  </a:outerShdw>
                </a:effectLst>
                <a:latin typeface="AR P悠々ゴシック体E" pitchFamily="50" charset="-128"/>
                <a:ea typeface="AR P悠々ゴシック体E" pitchFamily="50" charset="-128"/>
              </a:rPr>
              <a:t>自分だけ助かれば良い？</a:t>
            </a:r>
            <a:endParaRPr kumimoji="1" lang="ja-JP" altLang="en-US" sz="4000" dirty="0">
              <a:solidFill>
                <a:schemeClr val="bg1"/>
              </a:solidFill>
              <a:effectLst>
                <a:outerShdw blurRad="50800" dist="38100" dir="2700000" algn="tl" rotWithShape="0">
                  <a:prstClr val="black">
                    <a:alpha val="40000"/>
                  </a:prstClr>
                </a:outerShdw>
              </a:effectLst>
              <a:latin typeface="AR P悠々ゴシック体E" pitchFamily="50" charset="-128"/>
              <a:ea typeface="AR P悠々ゴシック体E" pitchFamily="50" charset="-128"/>
            </a:endParaRPr>
          </a:p>
          <a:p>
            <a:pPr algn="ctr"/>
            <a:r>
              <a:rPr kumimoji="1" lang="ja-JP" altLang="en-US" sz="4000" dirty="0">
                <a:solidFill>
                  <a:schemeClr val="bg1"/>
                </a:solidFill>
                <a:effectLst>
                  <a:outerShdw blurRad="50800" dist="38100" dir="2700000" algn="tl" rotWithShape="0">
                    <a:prstClr val="black">
                      <a:alpha val="40000"/>
                    </a:prstClr>
                  </a:outerShdw>
                </a:effectLst>
                <a:latin typeface="AR P悠々ゴシック体E" pitchFamily="50" charset="-128"/>
                <a:ea typeface="AR P悠々ゴシック体E" pitchFamily="50" charset="-128"/>
              </a:rPr>
              <a:t>という意味ではなく、</a:t>
            </a:r>
          </a:p>
          <a:p>
            <a:pPr algn="ctr"/>
            <a:r>
              <a:rPr lang="ja-JP" altLang="en-US" sz="4000" dirty="0">
                <a:solidFill>
                  <a:schemeClr val="bg1"/>
                </a:solidFill>
                <a:effectLst>
                  <a:outerShdw blurRad="50800" dist="38100" dir="2700000" algn="tl" rotWithShape="0">
                    <a:prstClr val="black">
                      <a:alpha val="40000"/>
                    </a:prstClr>
                  </a:outerShdw>
                </a:effectLst>
                <a:latin typeface="AR P悠々ゴシック体E" pitchFamily="50" charset="-128"/>
                <a:ea typeface="AR P悠々ゴシック体E" pitchFamily="50" charset="-128"/>
              </a:rPr>
              <a:t>自分の命を守ることを</a:t>
            </a:r>
            <a:r>
              <a:rPr kumimoji="1" lang="ja-JP" altLang="en-US" sz="4000" dirty="0">
                <a:solidFill>
                  <a:schemeClr val="bg1"/>
                </a:solidFill>
                <a:effectLst>
                  <a:outerShdw blurRad="50800" dist="38100" dir="2700000" algn="tl" rotWithShape="0">
                    <a:prstClr val="black">
                      <a:alpha val="40000"/>
                    </a:prstClr>
                  </a:outerShdw>
                </a:effectLst>
                <a:latin typeface="AR P悠々ゴシック体E" pitchFamily="50" charset="-128"/>
                <a:ea typeface="AR P悠々ゴシック体E" pitchFamily="50" charset="-128"/>
              </a:rPr>
              <a:t>最優先に</a:t>
            </a:r>
          </a:p>
          <a:p>
            <a:pPr algn="ctr"/>
            <a:r>
              <a:rPr kumimoji="1" lang="ja-JP" altLang="en-US" sz="4000" dirty="0">
                <a:solidFill>
                  <a:schemeClr val="bg1"/>
                </a:solidFill>
                <a:effectLst>
                  <a:outerShdw blurRad="50800" dist="38100" dir="2700000" algn="tl" rotWithShape="0">
                    <a:prstClr val="black">
                      <a:alpha val="40000"/>
                    </a:prstClr>
                  </a:outerShdw>
                </a:effectLst>
                <a:latin typeface="AR P悠々ゴシック体E" pitchFamily="50" charset="-128"/>
                <a:ea typeface="AR P悠々ゴシック体E" pitchFamily="50" charset="-128"/>
              </a:rPr>
              <a:t>お互いに行動し合う！</a:t>
            </a:r>
            <a:endParaRPr kumimoji="1" lang="en-US" altLang="ja-JP" sz="4000" dirty="0">
              <a:solidFill>
                <a:schemeClr val="bg1"/>
              </a:solidFill>
              <a:effectLst>
                <a:outerShdw blurRad="50800" dist="38100" dir="2700000" algn="tl" rotWithShape="0">
                  <a:prstClr val="black">
                    <a:alpha val="40000"/>
                  </a:prstClr>
                </a:outerShdw>
              </a:effectLst>
              <a:latin typeface="AR P悠々ゴシック体E" pitchFamily="50" charset="-128"/>
              <a:ea typeface="AR P悠々ゴシック体E" pitchFamily="50" charset="-128"/>
            </a:endParaRPr>
          </a:p>
          <a:p>
            <a:pPr algn="ctr"/>
            <a:r>
              <a:rPr lang="ja-JP" altLang="en-US" sz="4000" dirty="0">
                <a:solidFill>
                  <a:srgbClr val="FFFF00"/>
                </a:solidFill>
                <a:effectLst>
                  <a:outerShdw blurRad="50800" dist="38100" dir="2700000" algn="tl" rotWithShape="0">
                    <a:prstClr val="black">
                      <a:alpha val="40000"/>
                    </a:prstClr>
                  </a:outerShdw>
                </a:effectLst>
                <a:latin typeface="AR P悠々ゴシック体E" pitchFamily="50" charset="-128"/>
                <a:ea typeface="AR P悠々ゴシック体E" pitchFamily="50" charset="-128"/>
              </a:rPr>
              <a:t>集合体「チーム・まち」</a:t>
            </a:r>
          </a:p>
          <a:p>
            <a:pPr algn="ctr"/>
            <a:r>
              <a:rPr lang="ja-JP" altLang="en-US" sz="4000" dirty="0">
                <a:solidFill>
                  <a:schemeClr val="bg1"/>
                </a:solidFill>
                <a:effectLst>
                  <a:outerShdw blurRad="50800" dist="38100" dir="2700000" algn="tl" rotWithShape="0">
                    <a:prstClr val="black">
                      <a:alpha val="40000"/>
                    </a:prstClr>
                  </a:outerShdw>
                </a:effectLst>
                <a:latin typeface="AR P悠々ゴシック体E" pitchFamily="50" charset="-128"/>
                <a:ea typeface="AR P悠々ゴシック体E" pitchFamily="50" charset="-128"/>
              </a:rPr>
              <a:t>創り上げる</a:t>
            </a:r>
          </a:p>
        </p:txBody>
      </p:sp>
      <p:sp>
        <p:nvSpPr>
          <p:cNvPr id="17" name="円/楕円 15">
            <a:extLst>
              <a:ext uri="{FF2B5EF4-FFF2-40B4-BE49-F238E27FC236}">
                <a16:creationId xmlns:a16="http://schemas.microsoft.com/office/drawing/2014/main" id="{B8815CF7-30A6-4DF3-82F7-EAECFC13D80D}"/>
              </a:ext>
            </a:extLst>
          </p:cNvPr>
          <p:cNvSpPr/>
          <p:nvPr/>
        </p:nvSpPr>
        <p:spPr bwMode="auto">
          <a:xfrm>
            <a:off x="323528" y="517631"/>
            <a:ext cx="8496944" cy="5935705"/>
          </a:xfrm>
          <a:prstGeom prst="ellipse">
            <a:avLst/>
          </a:prstGeom>
          <a:solidFill>
            <a:srgbClr val="FF0000"/>
          </a:solidFill>
          <a:ln>
            <a:headEnd/>
            <a:tailEnd/>
          </a:ln>
        </p:spPr>
        <p:style>
          <a:lnRef idx="0">
            <a:schemeClr val="accent6"/>
          </a:lnRef>
          <a:fillRef idx="3">
            <a:schemeClr val="accent6"/>
          </a:fillRef>
          <a:effectRef idx="3">
            <a:schemeClr val="accent6"/>
          </a:effectRef>
          <a:fontRef idx="minor">
            <a:schemeClr val="lt1"/>
          </a:fontRef>
        </p:style>
        <p:txBody>
          <a:bodyPr wrap="none" rtlCol="0" anchor="ctr"/>
          <a:lstStyle/>
          <a:p>
            <a:pPr algn="ctr"/>
            <a:r>
              <a:rPr lang="ja-JP" altLang="en-US" sz="6000" dirty="0">
                <a:solidFill>
                  <a:schemeClr val="bg1"/>
                </a:solidFill>
                <a:effectLst>
                  <a:outerShdw blurRad="50800" dist="38100" dir="2700000" algn="tl" rotWithShape="0">
                    <a:prstClr val="black">
                      <a:alpha val="40000"/>
                    </a:prstClr>
                  </a:outerShdw>
                </a:effectLst>
                <a:latin typeface="AR P悠々ゴシック体E" pitchFamily="50" charset="-128"/>
                <a:ea typeface="AR P悠々ゴシック体E" pitchFamily="50" charset="-128"/>
              </a:rPr>
              <a:t>曖昧な言葉</a:t>
            </a:r>
            <a:endParaRPr lang="en-US" altLang="ja-JP" sz="6000" dirty="0">
              <a:solidFill>
                <a:schemeClr val="bg1"/>
              </a:solidFill>
              <a:effectLst>
                <a:outerShdw blurRad="50800" dist="38100" dir="2700000" algn="tl" rotWithShape="0">
                  <a:prstClr val="black">
                    <a:alpha val="40000"/>
                  </a:prstClr>
                </a:outerShdw>
              </a:effectLst>
              <a:latin typeface="AR P悠々ゴシック体E" pitchFamily="50" charset="-128"/>
              <a:ea typeface="AR P悠々ゴシック体E" pitchFamily="50" charset="-128"/>
            </a:endParaRPr>
          </a:p>
          <a:p>
            <a:pPr algn="ctr"/>
            <a:r>
              <a:rPr lang="en-US" altLang="ja-JP" sz="6000" dirty="0">
                <a:solidFill>
                  <a:schemeClr val="accent6">
                    <a:lumMod val="40000"/>
                    <a:lumOff val="60000"/>
                  </a:schemeClr>
                </a:solidFill>
                <a:effectLst>
                  <a:outerShdw blurRad="50800" dist="38100" dir="2700000" algn="tl" rotWithShape="0">
                    <a:prstClr val="black">
                      <a:alpha val="40000"/>
                    </a:prstClr>
                  </a:outerShdw>
                </a:effectLst>
                <a:latin typeface="AR P悠々ゴシック体E" pitchFamily="50" charset="-128"/>
                <a:ea typeface="AR P悠々ゴシック体E" pitchFamily="50" charset="-128"/>
              </a:rPr>
              <a:t>×</a:t>
            </a:r>
            <a:r>
              <a:rPr lang="ja-JP" altLang="en-US" sz="6000" dirty="0">
                <a:solidFill>
                  <a:schemeClr val="accent6">
                    <a:lumMod val="40000"/>
                    <a:lumOff val="60000"/>
                  </a:schemeClr>
                </a:solidFill>
                <a:effectLst>
                  <a:outerShdw blurRad="50800" dist="38100" dir="2700000" algn="tl" rotWithShape="0">
                    <a:prstClr val="black">
                      <a:alpha val="40000"/>
                    </a:prstClr>
                  </a:outerShdw>
                </a:effectLst>
                <a:latin typeface="AR P悠々ゴシック体E" pitchFamily="50" charset="-128"/>
                <a:ea typeface="AR P悠々ゴシック体E" pitchFamily="50" charset="-128"/>
              </a:rPr>
              <a:t> 大切な人</a:t>
            </a:r>
          </a:p>
          <a:p>
            <a:pPr algn="ctr"/>
            <a:r>
              <a:rPr lang="ja-JP" altLang="en-US" sz="6000" dirty="0">
                <a:solidFill>
                  <a:schemeClr val="bg1"/>
                </a:solidFill>
                <a:effectLst>
                  <a:outerShdw blurRad="50800" dist="38100" dir="2700000" algn="tl" rotWithShape="0">
                    <a:prstClr val="black">
                      <a:alpha val="40000"/>
                    </a:prstClr>
                  </a:outerShdw>
                </a:effectLst>
                <a:latin typeface="AR P悠々ゴシック体E" pitchFamily="50" charset="-128"/>
                <a:ea typeface="AR P悠々ゴシック体E" pitchFamily="50" charset="-128"/>
              </a:rPr>
              <a:t>重要な主語を！</a:t>
            </a:r>
          </a:p>
          <a:p>
            <a:pPr algn="ctr"/>
            <a:r>
              <a:rPr lang="ja-JP" altLang="en-US" sz="6000" dirty="0">
                <a:solidFill>
                  <a:srgbClr val="FFFF00"/>
                </a:solidFill>
                <a:effectLst>
                  <a:outerShdw blurRad="50800" dist="38100" dir="2700000" algn="tl" rotWithShape="0">
                    <a:prstClr val="black">
                      <a:alpha val="40000"/>
                    </a:prstClr>
                  </a:outerShdw>
                </a:effectLst>
                <a:latin typeface="AR P悠々ゴシック体E" pitchFamily="50" charset="-128"/>
                <a:ea typeface="AR P悠々ゴシック体E" pitchFamily="50" charset="-128"/>
              </a:rPr>
              <a:t>○ 自分の大切な人</a:t>
            </a:r>
          </a:p>
        </p:txBody>
      </p:sp>
    </p:spTree>
    <p:extLst>
      <p:ext uri="{BB962C8B-B14F-4D97-AF65-F5344CB8AC3E}">
        <p14:creationId xmlns:p14="http://schemas.microsoft.com/office/powerpoint/2010/main" val="831706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15"/>
                                        </p:tgtEl>
                                        <p:attrNameLst>
                                          <p:attrName>style.visibility</p:attrName>
                                        </p:attrNameLst>
                                      </p:cBhvr>
                                      <p:to>
                                        <p:strVal val="hidden"/>
                                      </p:to>
                                    </p:set>
                                  </p:childTnLst>
                                </p:cTn>
                              </p:par>
                              <p:par>
                                <p:cTn id="14" presetID="42"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9"/>
                                        </p:tgtEl>
                                        <p:attrNameLst>
                                          <p:attrName>style.visibility</p:attrName>
                                        </p:attrNameLst>
                                      </p:cBhvr>
                                      <p:to>
                                        <p:strVal val="hidden"/>
                                      </p:to>
                                    </p:set>
                                  </p:childTnLst>
                                </p:cTn>
                              </p:par>
                            </p:childTnLst>
                          </p:cTn>
                        </p:par>
                        <p:par>
                          <p:cTn id="23" fill="hold">
                            <p:stCondLst>
                              <p:cond delay="0"/>
                            </p:stCondLst>
                            <p:childTnLst>
                              <p:par>
                                <p:cTn id="24" presetID="10" presetClass="entr" presetSubtype="0" fill="hold" grpId="0" nodeType="after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animEffect transition="in" filter="fade">
                                      <p:cBhvr>
                                        <p:cTn id="26" dur="2000"/>
                                        <p:tgtEl>
                                          <p:spTgt spid="3">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Effect transition="in" filter="fade">
                                      <p:cBhvr>
                                        <p:cTn id="31" dur="2000"/>
                                        <p:tgtEl>
                                          <p:spTgt spid="3">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2" end="2"/>
                                            </p:txEl>
                                          </p:spTgt>
                                        </p:tgtEl>
                                        <p:attrNameLst>
                                          <p:attrName>style.visibility</p:attrName>
                                        </p:attrNameLst>
                                      </p:cBhvr>
                                      <p:to>
                                        <p:strVal val="visible"/>
                                      </p:to>
                                    </p:set>
                                    <p:animEffect transition="in" filter="fade">
                                      <p:cBhvr>
                                        <p:cTn id="36" dur="2000"/>
                                        <p:tgtEl>
                                          <p:spTgt spid="3">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xEl>
                                              <p:pRg st="3" end="3"/>
                                            </p:txEl>
                                          </p:spTgt>
                                        </p:tgtEl>
                                        <p:attrNameLst>
                                          <p:attrName>style.visibility</p:attrName>
                                        </p:attrNameLst>
                                      </p:cBhvr>
                                      <p:to>
                                        <p:strVal val="visible"/>
                                      </p:to>
                                    </p:set>
                                    <p:animEffect transition="in" filter="fade">
                                      <p:cBhvr>
                                        <p:cTn id="41" dur="2000"/>
                                        <p:tgtEl>
                                          <p:spTgt spid="3">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
                                            <p:txEl>
                                              <p:pRg st="4" end="4"/>
                                            </p:txEl>
                                          </p:spTgt>
                                        </p:tgtEl>
                                        <p:attrNameLst>
                                          <p:attrName>style.visibility</p:attrName>
                                        </p:attrNameLst>
                                      </p:cBhvr>
                                      <p:to>
                                        <p:strVal val="visible"/>
                                      </p:to>
                                    </p:set>
                                    <p:animEffect transition="in" filter="fade">
                                      <p:cBhvr>
                                        <p:cTn id="46" dur="2000"/>
                                        <p:tgtEl>
                                          <p:spTgt spid="3">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
                                            <p:txEl>
                                              <p:pRg st="5" end="5"/>
                                            </p:txEl>
                                          </p:spTgt>
                                        </p:tgtEl>
                                        <p:attrNameLst>
                                          <p:attrName>style.visibility</p:attrName>
                                        </p:attrNameLst>
                                      </p:cBhvr>
                                      <p:to>
                                        <p:strVal val="visible"/>
                                      </p:to>
                                    </p:set>
                                    <p:animEffect transition="in" filter="fade">
                                      <p:cBhvr>
                                        <p:cTn id="51" dur="2000"/>
                                        <p:tgtEl>
                                          <p:spTgt spid="3">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39" presetClass="entr" presetSubtype="0" accel="100000" fill="hold" grpId="0" nodeType="clickEffect">
                                  <p:stCondLst>
                                    <p:cond delay="0"/>
                                  </p:stCondLst>
                                  <p:childTnLst>
                                    <p:set>
                                      <p:cBhvr>
                                        <p:cTn id="55" dur="1" fill="hold">
                                          <p:stCondLst>
                                            <p:cond delay="0"/>
                                          </p:stCondLst>
                                        </p:cTn>
                                        <p:tgtEl>
                                          <p:spTgt spid="6"/>
                                        </p:tgtEl>
                                        <p:attrNameLst>
                                          <p:attrName>style.visibility</p:attrName>
                                        </p:attrNameLst>
                                      </p:cBhvr>
                                      <p:to>
                                        <p:strVal val="visible"/>
                                      </p:to>
                                    </p:set>
                                    <p:anim calcmode="lin" valueType="num">
                                      <p:cBhvr>
                                        <p:cTn id="56" dur="5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57" dur="5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58" dur="5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59"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34" presetClass="entr" presetSubtype="0" fill="hold" grpId="0" nodeType="clickEffect">
                                  <p:stCondLst>
                                    <p:cond delay="0"/>
                                  </p:stCondLst>
                                  <p:iterate type="lt">
                                    <p:tmPct val="0"/>
                                  </p:iterate>
                                  <p:childTnLst>
                                    <p:set>
                                      <p:cBhvr>
                                        <p:cTn id="63" dur="1" fill="hold">
                                          <p:stCondLst>
                                            <p:cond delay="0"/>
                                          </p:stCondLst>
                                        </p:cTn>
                                        <p:tgtEl>
                                          <p:spTgt spid="7">
                                            <p:txEl>
                                              <p:pRg st="0" end="0"/>
                                            </p:txEl>
                                          </p:spTgt>
                                        </p:tgtEl>
                                        <p:attrNameLst>
                                          <p:attrName>style.visibility</p:attrName>
                                        </p:attrNameLst>
                                      </p:cBhvr>
                                      <p:to>
                                        <p:strVal val="visible"/>
                                      </p:to>
                                    </p:set>
                                    <p:anim from="(-#ppt_w/2)" to="(#ppt_x)" calcmode="lin" valueType="num">
                                      <p:cBhvr>
                                        <p:cTn id="64" dur="600" fill="hold">
                                          <p:stCondLst>
                                            <p:cond delay="0"/>
                                          </p:stCondLst>
                                        </p:cTn>
                                        <p:tgtEl>
                                          <p:spTgt spid="7">
                                            <p:txEl>
                                              <p:pRg st="0" end="0"/>
                                            </p:txEl>
                                          </p:spTgt>
                                        </p:tgtEl>
                                        <p:attrNameLst>
                                          <p:attrName>ppt_x</p:attrName>
                                        </p:attrNameLst>
                                      </p:cBhvr>
                                    </p:anim>
                                    <p:anim from="0" to="-1.0" calcmode="lin" valueType="num">
                                      <p:cBhvr>
                                        <p:cTn id="65" dur="200" decel="50000" autoRev="1" fill="hold">
                                          <p:stCondLst>
                                            <p:cond delay="600"/>
                                          </p:stCondLst>
                                        </p:cTn>
                                        <p:tgtEl>
                                          <p:spTgt spid="7">
                                            <p:txEl>
                                              <p:pRg st="0" end="0"/>
                                            </p:txEl>
                                          </p:spTgt>
                                        </p:tgtEl>
                                        <p:attrNameLst>
                                          <p:attrName>xshear</p:attrName>
                                        </p:attrNameLst>
                                      </p:cBhvr>
                                    </p:anim>
                                    <p:animScale>
                                      <p:cBhvr>
                                        <p:cTn id="66" dur="200" decel="100000" autoRev="1" fill="hold">
                                          <p:stCondLst>
                                            <p:cond delay="600"/>
                                          </p:stCondLst>
                                        </p:cTn>
                                        <p:tgtEl>
                                          <p:spTgt spid="7">
                                            <p:txEl>
                                              <p:pRg st="0" end="0"/>
                                            </p:txEl>
                                          </p:spTgt>
                                        </p:tgtEl>
                                      </p:cBhvr>
                                      <p:from x="100000" y="100000"/>
                                      <p:to x="80000" y="100000"/>
                                    </p:animScale>
                                    <p:anim by="(#ppt_h/3+#ppt_w*0.1)" calcmode="lin" valueType="num">
                                      <p:cBhvr additive="sum">
                                        <p:cTn id="67" dur="200" decel="100000" autoRev="1" fill="hold">
                                          <p:stCondLst>
                                            <p:cond delay="600"/>
                                          </p:stCondLst>
                                        </p:cTn>
                                        <p:tgtEl>
                                          <p:spTgt spid="7">
                                            <p:txEl>
                                              <p:pRg st="0" end="0"/>
                                            </p:txEl>
                                          </p:spTgt>
                                        </p:tgtEl>
                                        <p:attrNameLst>
                                          <p:attrName>ppt_x</p:attrName>
                                        </p:attrNameLst>
                                      </p:cBhvr>
                                    </p:anim>
                                  </p:childTnLst>
                                </p:cTn>
                              </p:par>
                            </p:childTnLst>
                          </p:cTn>
                        </p:par>
                        <p:par>
                          <p:cTn id="68" fill="hold">
                            <p:stCondLst>
                              <p:cond delay="1000"/>
                            </p:stCondLst>
                            <p:childTnLst>
                              <p:par>
                                <p:cTn id="69" presetID="34" presetClass="emph" presetSubtype="0" fill="hold" nodeType="afterEffect">
                                  <p:stCondLst>
                                    <p:cond delay="0"/>
                                  </p:stCondLst>
                                  <p:iterate type="lt">
                                    <p:tmPct val="10000"/>
                                  </p:iterate>
                                  <p:childTnLst>
                                    <p:animMotion origin="layout" path="M 0.0 0.0 L 0.0 -0.07213" pathEditMode="relative" ptsTypes="">
                                      <p:cBhvr>
                                        <p:cTn id="70" dur="250" accel="50000" decel="50000" autoRev="1" fill="hold">
                                          <p:stCondLst>
                                            <p:cond delay="0"/>
                                          </p:stCondLst>
                                        </p:cTn>
                                        <p:tgtEl>
                                          <p:spTgt spid="7">
                                            <p:txEl>
                                              <p:pRg st="0" end="0"/>
                                            </p:txEl>
                                          </p:spTgt>
                                        </p:tgtEl>
                                        <p:attrNameLst>
                                          <p:attrName>ppt_x</p:attrName>
                                          <p:attrName>ppt_y</p:attrName>
                                        </p:attrNameLst>
                                      </p:cBhvr>
                                    </p:animMotion>
                                    <p:animRot by="1500000">
                                      <p:cBhvr>
                                        <p:cTn id="71" dur="125" fill="hold">
                                          <p:stCondLst>
                                            <p:cond delay="0"/>
                                          </p:stCondLst>
                                        </p:cTn>
                                        <p:tgtEl>
                                          <p:spTgt spid="7">
                                            <p:txEl>
                                              <p:pRg st="0" end="0"/>
                                            </p:txEl>
                                          </p:spTgt>
                                        </p:tgtEl>
                                        <p:attrNameLst>
                                          <p:attrName>r</p:attrName>
                                        </p:attrNameLst>
                                      </p:cBhvr>
                                    </p:animRot>
                                    <p:animRot by="-1500000">
                                      <p:cBhvr>
                                        <p:cTn id="72" dur="125" fill="hold">
                                          <p:stCondLst>
                                            <p:cond delay="125"/>
                                          </p:stCondLst>
                                        </p:cTn>
                                        <p:tgtEl>
                                          <p:spTgt spid="7">
                                            <p:txEl>
                                              <p:pRg st="0" end="0"/>
                                            </p:txEl>
                                          </p:spTgt>
                                        </p:tgtEl>
                                        <p:attrNameLst>
                                          <p:attrName>r</p:attrName>
                                        </p:attrNameLst>
                                      </p:cBhvr>
                                    </p:animRot>
                                    <p:animRot by="-1500000">
                                      <p:cBhvr>
                                        <p:cTn id="73" dur="125" fill="hold">
                                          <p:stCondLst>
                                            <p:cond delay="250"/>
                                          </p:stCondLst>
                                        </p:cTn>
                                        <p:tgtEl>
                                          <p:spTgt spid="7">
                                            <p:txEl>
                                              <p:pRg st="0" end="0"/>
                                            </p:txEl>
                                          </p:spTgt>
                                        </p:tgtEl>
                                        <p:attrNameLst>
                                          <p:attrName>r</p:attrName>
                                        </p:attrNameLst>
                                      </p:cBhvr>
                                    </p:animRot>
                                    <p:animRot by="1500000">
                                      <p:cBhvr>
                                        <p:cTn id="74" dur="125" fill="hold">
                                          <p:stCondLst>
                                            <p:cond delay="375"/>
                                          </p:stCondLst>
                                        </p:cTn>
                                        <p:tgtEl>
                                          <p:spTgt spid="7">
                                            <p:txEl>
                                              <p:pRg st="0" end="0"/>
                                            </p:txEl>
                                          </p:spTgt>
                                        </p:tgtEl>
                                        <p:attrNameLst>
                                          <p:attrName>r</p:attrName>
                                        </p:attrNameLst>
                                      </p:cBhvr>
                                    </p:animRot>
                                  </p:childTnLst>
                                </p:cTn>
                              </p:par>
                            </p:childTnLst>
                          </p:cTn>
                        </p:par>
                        <p:par>
                          <p:cTn id="75" fill="hold">
                            <p:stCondLst>
                              <p:cond delay="2100"/>
                            </p:stCondLst>
                            <p:childTnLst>
                              <p:par>
                                <p:cTn id="76" presetID="18" presetClass="emph" presetSubtype="0" fill="hold" nodeType="afterEffect">
                                  <p:stCondLst>
                                    <p:cond delay="0"/>
                                  </p:stCondLst>
                                  <p:iterate type="lt">
                                    <p:tmPct val="4000"/>
                                  </p:iterate>
                                  <p:childTnLst>
                                    <p:set>
                                      <p:cBhvr override="childStyle">
                                        <p:cTn id="77" dur="500" fill="hold"/>
                                        <p:tgtEl>
                                          <p:spTgt spid="7">
                                            <p:txEl>
                                              <p:pRg st="0" end="0"/>
                                            </p:txEl>
                                          </p:spTgt>
                                        </p:tgtEl>
                                        <p:attrNameLst>
                                          <p:attrName>style.textDecorationUnderline</p:attrName>
                                        </p:attrNameLst>
                                      </p:cBhvr>
                                      <p:to>
                                        <p:strVal val="true"/>
                                      </p:to>
                                    </p:set>
                                  </p:childTnLst>
                                </p:cTn>
                              </p:par>
                            </p:childTnLst>
                          </p:cTn>
                        </p:par>
                      </p:childTnLst>
                    </p:cTn>
                  </p:par>
                  <p:par>
                    <p:cTn id="78" fill="hold">
                      <p:stCondLst>
                        <p:cond delay="indefinite"/>
                      </p:stCondLst>
                      <p:childTnLst>
                        <p:par>
                          <p:cTn id="79" fill="hold">
                            <p:stCondLst>
                              <p:cond delay="0"/>
                            </p:stCondLst>
                            <p:childTnLst>
                              <p:par>
                                <p:cTn id="80" presetID="39" presetClass="entr" presetSubtype="0" accel="100000" fill="hold" grpId="0" nodeType="clickEffect">
                                  <p:stCondLst>
                                    <p:cond delay="0"/>
                                  </p:stCondLst>
                                  <p:childTnLst>
                                    <p:set>
                                      <p:cBhvr>
                                        <p:cTn id="81" dur="1" fill="hold">
                                          <p:stCondLst>
                                            <p:cond delay="0"/>
                                          </p:stCondLst>
                                        </p:cTn>
                                        <p:tgtEl>
                                          <p:spTgt spid="8">
                                            <p:txEl>
                                              <p:pRg st="0" end="0"/>
                                            </p:txEl>
                                          </p:spTgt>
                                        </p:tgtEl>
                                        <p:attrNameLst>
                                          <p:attrName>style.visibility</p:attrName>
                                        </p:attrNameLst>
                                      </p:cBhvr>
                                      <p:to>
                                        <p:strVal val="visible"/>
                                      </p:to>
                                    </p:set>
                                    <p:anim calcmode="lin" valueType="num">
                                      <p:cBhvr>
                                        <p:cTn id="82" dur="500" fill="hold"/>
                                        <p:tgtEl>
                                          <p:spTgt spid="8">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3" dur="500" fill="hold"/>
                                        <p:tgtEl>
                                          <p:spTgt spid="8">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84" dur="500" fill="hold"/>
                                        <p:tgtEl>
                                          <p:spTgt spid="8">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85"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39" presetClass="entr" presetSubtype="0" accel="100000" fill="hold" grpId="0" nodeType="clickEffect">
                                  <p:stCondLst>
                                    <p:cond delay="0"/>
                                  </p:stCondLst>
                                  <p:childTnLst>
                                    <p:set>
                                      <p:cBhvr>
                                        <p:cTn id="89" dur="1" fill="hold">
                                          <p:stCondLst>
                                            <p:cond delay="0"/>
                                          </p:stCondLst>
                                        </p:cTn>
                                        <p:tgtEl>
                                          <p:spTgt spid="8">
                                            <p:txEl>
                                              <p:pRg st="1" end="1"/>
                                            </p:txEl>
                                          </p:spTgt>
                                        </p:tgtEl>
                                        <p:attrNameLst>
                                          <p:attrName>style.visibility</p:attrName>
                                        </p:attrNameLst>
                                      </p:cBhvr>
                                      <p:to>
                                        <p:strVal val="visible"/>
                                      </p:to>
                                    </p:set>
                                    <p:anim calcmode="lin" valueType="num">
                                      <p:cBhvr>
                                        <p:cTn id="90" dur="500" fill="hold"/>
                                        <p:tgtEl>
                                          <p:spTgt spid="8">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91" dur="500" fill="hold"/>
                                        <p:tgtEl>
                                          <p:spTgt spid="8">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2" dur="500" fill="hold"/>
                                        <p:tgtEl>
                                          <p:spTgt spid="8">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93" dur="500" fill="hold"/>
                                        <p:tgtEl>
                                          <p:spTgt spid="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grpId="0" nodeType="clickEffect">
                                  <p:stCondLst>
                                    <p:cond delay="0"/>
                                  </p:stCondLst>
                                  <p:childTnLst>
                                    <p:set>
                                      <p:cBhvr>
                                        <p:cTn id="97" dur="1" fill="hold">
                                          <p:stCondLst>
                                            <p:cond delay="0"/>
                                          </p:stCondLst>
                                        </p:cTn>
                                        <p:tgtEl>
                                          <p:spTgt spid="10"/>
                                        </p:tgtEl>
                                        <p:attrNameLst>
                                          <p:attrName>style.visibility</p:attrName>
                                        </p:attrNameLst>
                                      </p:cBhvr>
                                      <p:to>
                                        <p:strVal val="visible"/>
                                      </p:to>
                                    </p:set>
                                    <p:animEffect transition="in" filter="fade">
                                      <p:cBhvr>
                                        <p:cTn id="98" dur="1000"/>
                                        <p:tgtEl>
                                          <p:spTgt spid="10"/>
                                        </p:tgtEl>
                                      </p:cBhvr>
                                    </p:animEffect>
                                    <p:anim calcmode="lin" valueType="num">
                                      <p:cBhvr>
                                        <p:cTn id="99" dur="1000" fill="hold"/>
                                        <p:tgtEl>
                                          <p:spTgt spid="10"/>
                                        </p:tgtEl>
                                        <p:attrNameLst>
                                          <p:attrName>ppt_x</p:attrName>
                                        </p:attrNameLst>
                                      </p:cBhvr>
                                      <p:tavLst>
                                        <p:tav tm="0">
                                          <p:val>
                                            <p:strVal val="#ppt_x"/>
                                          </p:val>
                                        </p:tav>
                                        <p:tav tm="100000">
                                          <p:val>
                                            <p:strVal val="#ppt_x"/>
                                          </p:val>
                                        </p:tav>
                                      </p:tavLst>
                                    </p:anim>
                                    <p:anim calcmode="lin" valueType="num">
                                      <p:cBhvr>
                                        <p:cTn id="10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grpId="0" nodeType="clickEffect">
                                  <p:stCondLst>
                                    <p:cond delay="0"/>
                                  </p:stCondLst>
                                  <p:childTnLst>
                                    <p:set>
                                      <p:cBhvr>
                                        <p:cTn id="104" dur="1" fill="hold">
                                          <p:stCondLst>
                                            <p:cond delay="0"/>
                                          </p:stCondLst>
                                        </p:cTn>
                                        <p:tgtEl>
                                          <p:spTgt spid="11"/>
                                        </p:tgtEl>
                                        <p:attrNameLst>
                                          <p:attrName>style.visibility</p:attrName>
                                        </p:attrNameLst>
                                      </p:cBhvr>
                                      <p:to>
                                        <p:strVal val="visible"/>
                                      </p:to>
                                    </p:set>
                                    <p:animEffect transition="in" filter="fade">
                                      <p:cBhvr>
                                        <p:cTn id="105" dur="1000"/>
                                        <p:tgtEl>
                                          <p:spTgt spid="11"/>
                                        </p:tgtEl>
                                      </p:cBhvr>
                                    </p:animEffect>
                                    <p:anim calcmode="lin" valueType="num">
                                      <p:cBhvr>
                                        <p:cTn id="106" dur="1000" fill="hold"/>
                                        <p:tgtEl>
                                          <p:spTgt spid="11"/>
                                        </p:tgtEl>
                                        <p:attrNameLst>
                                          <p:attrName>ppt_x</p:attrName>
                                        </p:attrNameLst>
                                      </p:cBhvr>
                                      <p:tavLst>
                                        <p:tav tm="0">
                                          <p:val>
                                            <p:strVal val="#ppt_x"/>
                                          </p:val>
                                        </p:tav>
                                        <p:tav tm="100000">
                                          <p:val>
                                            <p:strVal val="#ppt_x"/>
                                          </p:val>
                                        </p:tav>
                                      </p:tavLst>
                                    </p:anim>
                                    <p:anim calcmode="lin" valueType="num">
                                      <p:cBhvr>
                                        <p:cTn id="107" dur="1000" fill="hold"/>
                                        <p:tgtEl>
                                          <p:spTgt spid="11"/>
                                        </p:tgtEl>
                                        <p:attrNameLst>
                                          <p:attrName>ppt_y</p:attrName>
                                        </p:attrNameLst>
                                      </p:cBhvr>
                                      <p:tavLst>
                                        <p:tav tm="0">
                                          <p:val>
                                            <p:strVal val="#ppt_y+.1"/>
                                          </p:val>
                                        </p:tav>
                                        <p:tav tm="100000">
                                          <p:val>
                                            <p:strVal val="#ppt_y"/>
                                          </p:val>
                                        </p:tav>
                                      </p:tavLst>
                                    </p:anim>
                                  </p:childTnLst>
                                </p:cTn>
                              </p:par>
                              <p:par>
                                <p:cTn id="108" presetID="1" presetClass="exit" presetSubtype="0" fill="hold" grpId="1" nodeType="withEffect">
                                  <p:stCondLst>
                                    <p:cond delay="0"/>
                                  </p:stCondLst>
                                  <p:childTnLst>
                                    <p:set>
                                      <p:cBhvr>
                                        <p:cTn id="109" dur="1" fill="hold">
                                          <p:stCondLst>
                                            <p:cond delay="0"/>
                                          </p:stCondLst>
                                        </p:cTn>
                                        <p:tgtEl>
                                          <p:spTgt spid="10"/>
                                        </p:tgtEl>
                                        <p:attrNameLst>
                                          <p:attrName>style.visibility</p:attrName>
                                        </p:attrNameLst>
                                      </p:cBhvr>
                                      <p:to>
                                        <p:strVal val="hidden"/>
                                      </p:to>
                                    </p:set>
                                  </p:childTnLst>
                                </p:cTn>
                              </p:par>
                            </p:childTnLst>
                          </p:cTn>
                        </p:par>
                      </p:childTnLst>
                    </p:cTn>
                  </p:par>
                  <p:par>
                    <p:cTn id="110" fill="hold">
                      <p:stCondLst>
                        <p:cond delay="indefinite"/>
                      </p:stCondLst>
                      <p:childTnLst>
                        <p:par>
                          <p:cTn id="111" fill="hold">
                            <p:stCondLst>
                              <p:cond delay="0"/>
                            </p:stCondLst>
                            <p:childTnLst>
                              <p:par>
                                <p:cTn id="112" presetID="42" presetClass="entr" presetSubtype="0" fill="hold" grpId="0" nodeType="clickEffect">
                                  <p:stCondLst>
                                    <p:cond delay="0"/>
                                  </p:stCondLst>
                                  <p:childTnLst>
                                    <p:set>
                                      <p:cBhvr>
                                        <p:cTn id="113" dur="1" fill="hold">
                                          <p:stCondLst>
                                            <p:cond delay="0"/>
                                          </p:stCondLst>
                                        </p:cTn>
                                        <p:tgtEl>
                                          <p:spTgt spid="14"/>
                                        </p:tgtEl>
                                        <p:attrNameLst>
                                          <p:attrName>style.visibility</p:attrName>
                                        </p:attrNameLst>
                                      </p:cBhvr>
                                      <p:to>
                                        <p:strVal val="visible"/>
                                      </p:to>
                                    </p:set>
                                    <p:animEffect transition="in" filter="fade">
                                      <p:cBhvr>
                                        <p:cTn id="114" dur="1000"/>
                                        <p:tgtEl>
                                          <p:spTgt spid="14"/>
                                        </p:tgtEl>
                                      </p:cBhvr>
                                    </p:animEffect>
                                    <p:anim calcmode="lin" valueType="num">
                                      <p:cBhvr>
                                        <p:cTn id="115" dur="1000" fill="hold"/>
                                        <p:tgtEl>
                                          <p:spTgt spid="14"/>
                                        </p:tgtEl>
                                        <p:attrNameLst>
                                          <p:attrName>ppt_x</p:attrName>
                                        </p:attrNameLst>
                                      </p:cBhvr>
                                      <p:tavLst>
                                        <p:tav tm="0">
                                          <p:val>
                                            <p:strVal val="#ppt_x"/>
                                          </p:val>
                                        </p:tav>
                                        <p:tav tm="100000">
                                          <p:val>
                                            <p:strVal val="#ppt_x"/>
                                          </p:val>
                                        </p:tav>
                                      </p:tavLst>
                                    </p:anim>
                                    <p:anim calcmode="lin" valueType="num">
                                      <p:cBhvr>
                                        <p:cTn id="1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42" presetClass="entr" presetSubtype="0" fill="hold" grpId="0" nodeType="clickEffect">
                                  <p:stCondLst>
                                    <p:cond delay="0"/>
                                  </p:stCondLst>
                                  <p:childTnLst>
                                    <p:set>
                                      <p:cBhvr>
                                        <p:cTn id="120" dur="1" fill="hold">
                                          <p:stCondLst>
                                            <p:cond delay="0"/>
                                          </p:stCondLst>
                                        </p:cTn>
                                        <p:tgtEl>
                                          <p:spTgt spid="16"/>
                                        </p:tgtEl>
                                        <p:attrNameLst>
                                          <p:attrName>style.visibility</p:attrName>
                                        </p:attrNameLst>
                                      </p:cBhvr>
                                      <p:to>
                                        <p:strVal val="visible"/>
                                      </p:to>
                                    </p:set>
                                    <p:animEffect transition="in" filter="fade">
                                      <p:cBhvr>
                                        <p:cTn id="121" dur="1000"/>
                                        <p:tgtEl>
                                          <p:spTgt spid="16"/>
                                        </p:tgtEl>
                                      </p:cBhvr>
                                    </p:animEffect>
                                    <p:anim calcmode="lin" valueType="num">
                                      <p:cBhvr>
                                        <p:cTn id="122" dur="1000" fill="hold"/>
                                        <p:tgtEl>
                                          <p:spTgt spid="16"/>
                                        </p:tgtEl>
                                        <p:attrNameLst>
                                          <p:attrName>ppt_x</p:attrName>
                                        </p:attrNameLst>
                                      </p:cBhvr>
                                      <p:tavLst>
                                        <p:tav tm="0">
                                          <p:val>
                                            <p:strVal val="#ppt_x"/>
                                          </p:val>
                                        </p:tav>
                                        <p:tav tm="100000">
                                          <p:val>
                                            <p:strVal val="#ppt_x"/>
                                          </p:val>
                                        </p:tav>
                                      </p:tavLst>
                                    </p:anim>
                                    <p:anim calcmode="lin" valueType="num">
                                      <p:cBhvr>
                                        <p:cTn id="123" dur="1000" fill="hold"/>
                                        <p:tgtEl>
                                          <p:spTgt spid="16"/>
                                        </p:tgtEl>
                                        <p:attrNameLst>
                                          <p:attrName>ppt_y</p:attrName>
                                        </p:attrNameLst>
                                      </p:cBhvr>
                                      <p:tavLst>
                                        <p:tav tm="0">
                                          <p:val>
                                            <p:strVal val="#ppt_y+.1"/>
                                          </p:val>
                                        </p:tav>
                                        <p:tav tm="100000">
                                          <p:val>
                                            <p:strVal val="#ppt_y"/>
                                          </p:val>
                                        </p:tav>
                                      </p:tavLst>
                                    </p:anim>
                                  </p:childTnLst>
                                </p:cTn>
                              </p:par>
                              <p:par>
                                <p:cTn id="124" presetID="1" presetClass="exit" presetSubtype="0" fill="hold" grpId="1" nodeType="withEffect">
                                  <p:stCondLst>
                                    <p:cond delay="0"/>
                                  </p:stCondLst>
                                  <p:childTnLst>
                                    <p:set>
                                      <p:cBhvr>
                                        <p:cTn id="125" dur="1" fill="hold">
                                          <p:stCondLst>
                                            <p:cond delay="0"/>
                                          </p:stCondLst>
                                        </p:cTn>
                                        <p:tgtEl>
                                          <p:spTgt spid="11"/>
                                        </p:tgtEl>
                                        <p:attrNameLst>
                                          <p:attrName>style.visibility</p:attrName>
                                        </p:attrNameLst>
                                      </p:cBhvr>
                                      <p:to>
                                        <p:strVal val="hidden"/>
                                      </p:to>
                                    </p:set>
                                  </p:childTnLst>
                                </p:cTn>
                              </p:par>
                              <p:par>
                                <p:cTn id="126" presetID="1" presetClass="exit" presetSubtype="0" fill="hold" grpId="1" nodeType="withEffect">
                                  <p:stCondLst>
                                    <p:cond delay="0"/>
                                  </p:stCondLst>
                                  <p:childTnLst>
                                    <p:set>
                                      <p:cBhvr>
                                        <p:cTn id="127" dur="1" fill="hold">
                                          <p:stCondLst>
                                            <p:cond delay="0"/>
                                          </p:stCondLst>
                                        </p:cTn>
                                        <p:tgtEl>
                                          <p:spTgt spid="14"/>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42" presetClass="entr" presetSubtype="0" fill="hold" grpId="0" nodeType="clickEffect">
                                  <p:stCondLst>
                                    <p:cond delay="0"/>
                                  </p:stCondLst>
                                  <p:childTnLst>
                                    <p:set>
                                      <p:cBhvr>
                                        <p:cTn id="131" dur="1" fill="hold">
                                          <p:stCondLst>
                                            <p:cond delay="0"/>
                                          </p:stCondLst>
                                        </p:cTn>
                                        <p:tgtEl>
                                          <p:spTgt spid="17"/>
                                        </p:tgtEl>
                                        <p:attrNameLst>
                                          <p:attrName>style.visibility</p:attrName>
                                        </p:attrNameLst>
                                      </p:cBhvr>
                                      <p:to>
                                        <p:strVal val="visible"/>
                                      </p:to>
                                    </p:set>
                                    <p:animEffect transition="in" filter="fade">
                                      <p:cBhvr>
                                        <p:cTn id="132" dur="1000"/>
                                        <p:tgtEl>
                                          <p:spTgt spid="17"/>
                                        </p:tgtEl>
                                      </p:cBhvr>
                                    </p:animEffect>
                                    <p:anim calcmode="lin" valueType="num">
                                      <p:cBhvr>
                                        <p:cTn id="133" dur="1000" fill="hold"/>
                                        <p:tgtEl>
                                          <p:spTgt spid="17"/>
                                        </p:tgtEl>
                                        <p:attrNameLst>
                                          <p:attrName>ppt_x</p:attrName>
                                        </p:attrNameLst>
                                      </p:cBhvr>
                                      <p:tavLst>
                                        <p:tav tm="0">
                                          <p:val>
                                            <p:strVal val="#ppt_x"/>
                                          </p:val>
                                        </p:tav>
                                        <p:tav tm="100000">
                                          <p:val>
                                            <p:strVal val="#ppt_x"/>
                                          </p:val>
                                        </p:tav>
                                      </p:tavLst>
                                    </p:anim>
                                    <p:anim calcmode="lin" valueType="num">
                                      <p:cBhvr>
                                        <p:cTn id="13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P spid="7" grpId="0" build="allAtOnce"/>
      <p:bldP spid="8" grpId="0" uiExpand="1" build="allAtOnce"/>
      <p:bldP spid="15" grpId="0" uiExpand="1" animBg="1"/>
      <p:bldP spid="15" grpId="1" uiExpand="1" animBg="1"/>
      <p:bldP spid="9" grpId="0" animBg="1"/>
      <p:bldP spid="9" grpId="1" animBg="1"/>
      <p:bldP spid="10" grpId="0" animBg="1"/>
      <p:bldP spid="10" grpId="1" animBg="1"/>
      <p:bldP spid="11" grpId="0" animBg="1"/>
      <p:bldP spid="11" grpId="1" animBg="1"/>
      <p:bldP spid="14" grpId="0" animBg="1"/>
      <p:bldP spid="14" grpId="1" animBg="1"/>
      <p:bldP spid="16" grpId="0" animBg="1"/>
      <p:bldP spid="17"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C950BFBC-084D-4216-9B14-2214E3854A82}"/>
              </a:ext>
            </a:extLst>
          </p:cNvPr>
          <p:cNvSpPr>
            <a:spLocks noGrp="1"/>
          </p:cNvSpPr>
          <p:nvPr>
            <p:ph idx="1"/>
          </p:nvPr>
        </p:nvSpPr>
        <p:spPr>
          <a:xfrm>
            <a:off x="457200" y="908720"/>
            <a:ext cx="8686800" cy="5688632"/>
          </a:xfrm>
        </p:spPr>
        <p:txBody>
          <a:bodyPr/>
          <a:lstStyle/>
          <a:p>
            <a:r>
              <a:rPr lang="ja-JP" altLang="ja-JP" dirty="0"/>
              <a:t>「</a:t>
            </a:r>
            <a:r>
              <a:rPr lang="ja-JP" altLang="ja-JP" dirty="0">
                <a:solidFill>
                  <a:srgbClr val="0000FF"/>
                </a:solidFill>
              </a:rPr>
              <a:t>他人の命を守る、</a:t>
            </a:r>
            <a:r>
              <a:rPr lang="ja-JP" altLang="en-US" dirty="0">
                <a:solidFill>
                  <a:srgbClr val="0000FF"/>
                </a:solidFill>
              </a:rPr>
              <a:t>地域や</a:t>
            </a:r>
            <a:r>
              <a:rPr lang="ja-JP" altLang="ja-JP" dirty="0">
                <a:solidFill>
                  <a:srgbClr val="0000FF"/>
                </a:solidFill>
              </a:rPr>
              <a:t>マンションを守る</a:t>
            </a:r>
            <a:r>
              <a:rPr lang="ja-JP" altLang="ja-JP" dirty="0"/>
              <a:t>」</a:t>
            </a:r>
            <a:r>
              <a:rPr lang="ja-JP" altLang="en-US" dirty="0"/>
              <a:t>？</a:t>
            </a:r>
          </a:p>
          <a:p>
            <a:pPr lvl="1"/>
            <a:r>
              <a:rPr lang="ja-JP" altLang="ja-JP" dirty="0"/>
              <a:t>到底できもしないことをやろうとしていた</a:t>
            </a:r>
            <a:endParaRPr lang="ja-JP" altLang="en-US" dirty="0"/>
          </a:p>
          <a:p>
            <a:r>
              <a:rPr lang="ja-JP" altLang="ja-JP" dirty="0"/>
              <a:t>『</a:t>
            </a:r>
            <a:r>
              <a:rPr lang="ja-JP" altLang="ja-JP" dirty="0">
                <a:solidFill>
                  <a:srgbClr val="7030A0"/>
                </a:solidFill>
                <a:highlight>
                  <a:srgbClr val="C0C0C0"/>
                </a:highlight>
              </a:rPr>
              <a:t>正義の味方づら</a:t>
            </a:r>
            <a:r>
              <a:rPr lang="ja-JP" altLang="ja-JP" dirty="0"/>
              <a:t>』をしていただけだった</a:t>
            </a:r>
            <a:endParaRPr lang="ja-JP" altLang="en-US" dirty="0"/>
          </a:p>
          <a:p>
            <a:r>
              <a:rPr lang="ja-JP" altLang="ja-JP" dirty="0"/>
              <a:t>定義のない防災活動</a:t>
            </a:r>
            <a:r>
              <a:rPr lang="ja-JP" altLang="en-US" dirty="0"/>
              <a:t>？</a:t>
            </a:r>
          </a:p>
          <a:p>
            <a:pPr lvl="1"/>
            <a:r>
              <a:rPr lang="ja-JP" altLang="ja-JP" dirty="0">
                <a:solidFill>
                  <a:srgbClr val="7030A0"/>
                </a:solidFill>
              </a:rPr>
              <a:t>人は迷うだけ</a:t>
            </a:r>
            <a:endParaRPr lang="ja-JP" altLang="en-US" dirty="0">
              <a:solidFill>
                <a:srgbClr val="7030A0"/>
              </a:solidFill>
            </a:endParaRPr>
          </a:p>
          <a:p>
            <a:r>
              <a:rPr lang="ja-JP" altLang="ja-JP" dirty="0">
                <a:solidFill>
                  <a:srgbClr val="FF0000"/>
                </a:solidFill>
                <a:highlight>
                  <a:srgbClr val="FFFF00"/>
                </a:highlight>
              </a:rPr>
              <a:t>まちづくりをみんなで楽しくやろう</a:t>
            </a:r>
            <a:endParaRPr lang="en-US" altLang="ja-JP" dirty="0">
              <a:solidFill>
                <a:srgbClr val="FF0000"/>
              </a:solidFill>
              <a:highlight>
                <a:srgbClr val="FFFF00"/>
              </a:highlight>
            </a:endParaRPr>
          </a:p>
          <a:p>
            <a:pPr lvl="1"/>
            <a:r>
              <a:rPr lang="ja-JP" altLang="ja-JP" dirty="0"/>
              <a:t>他の人</a:t>
            </a:r>
            <a:r>
              <a:rPr lang="ja-JP" altLang="en-US" dirty="0"/>
              <a:t>と関わり合うこと</a:t>
            </a:r>
            <a:r>
              <a:rPr lang="ja-JP" altLang="ja-JP" dirty="0"/>
              <a:t>が廻り廻って</a:t>
            </a:r>
            <a:br>
              <a:rPr lang="en-US" altLang="ja-JP" dirty="0"/>
            </a:br>
            <a:r>
              <a:rPr lang="ja-JP" altLang="ja-JP" dirty="0"/>
              <a:t>「</a:t>
            </a:r>
            <a:r>
              <a:rPr lang="ja-JP" altLang="ja-JP" dirty="0">
                <a:solidFill>
                  <a:srgbClr val="FF0000"/>
                </a:solidFill>
              </a:rPr>
              <a:t>自分の大切な人を守ることに繋がる</a:t>
            </a:r>
            <a:r>
              <a:rPr lang="ja-JP" altLang="ja-JP" dirty="0"/>
              <a:t>」</a:t>
            </a:r>
            <a:endParaRPr lang="en-US" altLang="ja-JP" dirty="0"/>
          </a:p>
          <a:p>
            <a:pPr lvl="1"/>
            <a:r>
              <a:rPr lang="ja-JP" altLang="ja-JP" dirty="0"/>
              <a:t>｢</a:t>
            </a:r>
            <a:r>
              <a:rPr lang="ja-JP" altLang="ja-JP" b="1" dirty="0"/>
              <a:t>自分の大切な人</a:t>
            </a:r>
            <a:r>
              <a:rPr lang="ja-JP" altLang="ja-JP" dirty="0"/>
              <a:t>｣</a:t>
            </a:r>
            <a:r>
              <a:rPr lang="ja-JP" altLang="en-US" dirty="0"/>
              <a:t>を守る為に！</a:t>
            </a:r>
            <a:endParaRPr lang="en-US" altLang="ja-JP" u="sng" dirty="0"/>
          </a:p>
          <a:p>
            <a:pPr lvl="1"/>
            <a:r>
              <a:rPr lang="ja-JP" altLang="ja-JP" dirty="0"/>
              <a:t>住民に｢</a:t>
            </a:r>
            <a:r>
              <a:rPr lang="ja-JP" altLang="ja-JP" dirty="0">
                <a:solidFill>
                  <a:srgbClr val="FF0000"/>
                </a:solidFill>
              </a:rPr>
              <a:t>コミュニティの</a:t>
            </a:r>
            <a:r>
              <a:rPr lang="ja-JP" altLang="en-US" dirty="0">
                <a:solidFill>
                  <a:srgbClr val="FF0000"/>
                </a:solidFill>
              </a:rPr>
              <a:t>参画と</a:t>
            </a:r>
            <a:r>
              <a:rPr lang="ja-JP" altLang="ja-JP" dirty="0">
                <a:solidFill>
                  <a:srgbClr val="FF0000"/>
                </a:solidFill>
              </a:rPr>
              <a:t>強化</a:t>
            </a:r>
            <a:r>
              <a:rPr lang="ja-JP" altLang="ja-JP" dirty="0"/>
              <a:t>｣を啓発</a:t>
            </a:r>
          </a:p>
          <a:p>
            <a:endParaRPr kumimoji="1" lang="ja-JP" altLang="en-US" dirty="0"/>
          </a:p>
        </p:txBody>
      </p:sp>
      <p:sp>
        <p:nvSpPr>
          <p:cNvPr id="2" name="タイトル 1">
            <a:extLst>
              <a:ext uri="{FF2B5EF4-FFF2-40B4-BE49-F238E27FC236}">
                <a16:creationId xmlns:a16="http://schemas.microsoft.com/office/drawing/2014/main" id="{BB4DF521-3D5B-43F3-8D95-C1E4A603BE9C}"/>
              </a:ext>
            </a:extLst>
          </p:cNvPr>
          <p:cNvSpPr>
            <a:spLocks noGrp="1"/>
          </p:cNvSpPr>
          <p:nvPr>
            <p:ph type="title"/>
          </p:nvPr>
        </p:nvSpPr>
        <p:spPr/>
        <p:txBody>
          <a:bodyPr/>
          <a:lstStyle/>
          <a:p>
            <a:r>
              <a:rPr lang="ja-JP" altLang="en-US" dirty="0"/>
              <a:t>防災とは自分の大切な人を守ること</a:t>
            </a:r>
            <a:endParaRPr kumimoji="1" lang="ja-JP" altLang="en-US" dirty="0"/>
          </a:p>
        </p:txBody>
      </p:sp>
      <p:sp>
        <p:nvSpPr>
          <p:cNvPr id="4" name="楕円 3">
            <a:extLst>
              <a:ext uri="{FF2B5EF4-FFF2-40B4-BE49-F238E27FC236}">
                <a16:creationId xmlns:a16="http://schemas.microsoft.com/office/drawing/2014/main" id="{EA3579C3-08BA-4DF7-AA18-EBF310CC7D8C}"/>
              </a:ext>
            </a:extLst>
          </p:cNvPr>
          <p:cNvSpPr/>
          <p:nvPr/>
        </p:nvSpPr>
        <p:spPr bwMode="auto">
          <a:xfrm>
            <a:off x="817240" y="944477"/>
            <a:ext cx="7509520" cy="5400600"/>
          </a:xfrm>
          <a:prstGeom prst="ellipse">
            <a:avLst/>
          </a:prstGeom>
          <a:solidFill>
            <a:srgbClr val="FF0000"/>
          </a:solidFill>
          <a:ln w="9525">
            <a:noFill/>
            <a:miter lim="800000"/>
            <a:headEnd/>
            <a:tailEnd/>
          </a:ln>
          <a:effectLst/>
        </p:spPr>
        <p:txBody>
          <a:bodyPr wrap="none" rtlCol="0" anchor="ctr"/>
          <a:lstStyle/>
          <a:p>
            <a:pPr algn="ctr"/>
            <a:r>
              <a:rPr kumimoji="1" lang="ja-JP" altLang="en-US" sz="8000" dirty="0">
                <a:solidFill>
                  <a:srgbClr val="FFFF00"/>
                </a:solidFill>
                <a:latin typeface="AR P悠々ゴシック体E" panose="040B0900000000000000" pitchFamily="50" charset="-128"/>
                <a:ea typeface="AR P悠々ゴシック体E" panose="040B0900000000000000" pitchFamily="50" charset="-128"/>
              </a:rPr>
              <a:t>災害</a:t>
            </a:r>
            <a:r>
              <a:rPr kumimoji="1" lang="ja-JP" altLang="en-US" sz="6000" dirty="0">
                <a:solidFill>
                  <a:srgbClr val="FFFF00"/>
                </a:solidFill>
                <a:latin typeface="AR P悠々ゴシック体E" panose="040B0900000000000000" pitchFamily="50" charset="-128"/>
                <a:ea typeface="AR P悠々ゴシック体E" panose="040B0900000000000000" pitchFamily="50" charset="-128"/>
              </a:rPr>
              <a:t>の為の</a:t>
            </a:r>
          </a:p>
          <a:p>
            <a:pPr algn="ctr"/>
            <a:r>
              <a:rPr kumimoji="1" lang="ja-JP" altLang="en-US" sz="6000" dirty="0">
                <a:solidFill>
                  <a:schemeClr val="bg1"/>
                </a:solidFill>
                <a:latin typeface="AR P悠々ゴシック体E" panose="040B0900000000000000" pitchFamily="50" charset="-128"/>
                <a:ea typeface="AR P悠々ゴシック体E" panose="040B0900000000000000" pitchFamily="50" charset="-128"/>
              </a:rPr>
              <a:t>防災活動はしない！</a:t>
            </a:r>
          </a:p>
        </p:txBody>
      </p:sp>
      <p:sp>
        <p:nvSpPr>
          <p:cNvPr id="5" name="吹き出し: 円形 4">
            <a:extLst>
              <a:ext uri="{FF2B5EF4-FFF2-40B4-BE49-F238E27FC236}">
                <a16:creationId xmlns:a16="http://schemas.microsoft.com/office/drawing/2014/main" id="{E829689B-0248-4E61-BCFC-BD3FA0FF1ED9}"/>
              </a:ext>
            </a:extLst>
          </p:cNvPr>
          <p:cNvSpPr/>
          <p:nvPr/>
        </p:nvSpPr>
        <p:spPr bwMode="auto">
          <a:xfrm>
            <a:off x="4211960" y="188640"/>
            <a:ext cx="4557192" cy="2160240"/>
          </a:xfrm>
          <a:prstGeom prst="wedgeEllipseCallout">
            <a:avLst>
              <a:gd name="adj1" fmla="val -53459"/>
              <a:gd name="adj2" fmla="val 61701"/>
            </a:avLst>
          </a:prstGeom>
          <a:solidFill>
            <a:srgbClr val="FFFF00"/>
          </a:solidFill>
          <a:ln w="9525">
            <a:noFill/>
            <a:miter lim="800000"/>
            <a:headEnd/>
            <a:tailEnd/>
          </a:ln>
          <a:effectLst/>
        </p:spPr>
        <p:txBody>
          <a:bodyPr wrap="none" rtlCol="0" anchor="ctr"/>
          <a:lstStyle/>
          <a:p>
            <a:pPr algn="ctr"/>
            <a:r>
              <a:rPr kumimoji="1" lang="ja-JP" altLang="en-US" sz="2800" dirty="0">
                <a:solidFill>
                  <a:srgbClr val="0000FF"/>
                </a:solidFill>
                <a:latin typeface="AR P悠々ゴシック体E" panose="040B0900000000000000" pitchFamily="50" charset="-128"/>
                <a:ea typeface="AR P悠々ゴシック体E" panose="040B0900000000000000" pitchFamily="50" charset="-128"/>
              </a:rPr>
              <a:t>イヤなものの為に</a:t>
            </a:r>
          </a:p>
          <a:p>
            <a:pPr algn="ctr"/>
            <a:r>
              <a:rPr kumimoji="1" lang="ja-JP" altLang="en-US" sz="2800" dirty="0">
                <a:solidFill>
                  <a:srgbClr val="0000FF"/>
                </a:solidFill>
                <a:latin typeface="AR P悠々ゴシック体E" panose="040B0900000000000000" pitchFamily="50" charset="-128"/>
                <a:ea typeface="AR P悠々ゴシック体E" panose="040B0900000000000000" pitchFamily="50" charset="-128"/>
              </a:rPr>
              <a:t>貴重な時間や大切なお金を</a:t>
            </a:r>
          </a:p>
          <a:p>
            <a:pPr algn="ctr"/>
            <a:r>
              <a:rPr kumimoji="1" lang="ja-JP" altLang="en-US" sz="2800" dirty="0">
                <a:solidFill>
                  <a:srgbClr val="0000FF"/>
                </a:solidFill>
                <a:latin typeface="AR P悠々ゴシック体E" panose="040B0900000000000000" pitchFamily="50" charset="-128"/>
                <a:ea typeface="AR P悠々ゴシック体E" panose="040B0900000000000000" pitchFamily="50" charset="-128"/>
              </a:rPr>
              <a:t>割くなんて</a:t>
            </a:r>
          </a:p>
          <a:p>
            <a:pPr algn="ctr"/>
            <a:r>
              <a:rPr kumimoji="1" lang="ja-JP" altLang="en-US" sz="2800" dirty="0">
                <a:solidFill>
                  <a:srgbClr val="0000FF"/>
                </a:solidFill>
                <a:latin typeface="AR P悠々ゴシック体E" panose="040B0900000000000000" pitchFamily="50" charset="-128"/>
                <a:ea typeface="AR P悠々ゴシック体E" panose="040B0900000000000000" pitchFamily="50" charset="-128"/>
              </a:rPr>
              <a:t>バカらしい！</a:t>
            </a:r>
          </a:p>
        </p:txBody>
      </p:sp>
    </p:spTree>
    <p:extLst>
      <p:ext uri="{BB962C8B-B14F-4D97-AF65-F5344CB8AC3E}">
        <p14:creationId xmlns:p14="http://schemas.microsoft.com/office/powerpoint/2010/main" val="3796159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4"/>
                                        </p:tgtEl>
                                        <p:attrNameLst>
                                          <p:attrName>style.visibility</p:attrName>
                                        </p:attrNameLst>
                                      </p:cBhvr>
                                      <p:to>
                                        <p:strVal val="visible"/>
                                      </p:to>
                                    </p:set>
                                    <p:anim calcmode="lin" valueType="num">
                                      <p:cBhvr>
                                        <p:cTn id="52" dur="500" fill="hold"/>
                                        <p:tgtEl>
                                          <p:spTgt spid="4"/>
                                        </p:tgtEl>
                                        <p:attrNameLst>
                                          <p:attrName>ppt_w</p:attrName>
                                        </p:attrNameLst>
                                      </p:cBhvr>
                                      <p:tavLst>
                                        <p:tav tm="0">
                                          <p:val>
                                            <p:fltVal val="0"/>
                                          </p:val>
                                        </p:tav>
                                        <p:tav tm="100000">
                                          <p:val>
                                            <p:strVal val="#ppt_w"/>
                                          </p:val>
                                        </p:tav>
                                      </p:tavLst>
                                    </p:anim>
                                    <p:anim calcmode="lin" valueType="num">
                                      <p:cBhvr>
                                        <p:cTn id="53" dur="500" fill="hold"/>
                                        <p:tgtEl>
                                          <p:spTgt spid="4"/>
                                        </p:tgtEl>
                                        <p:attrNameLst>
                                          <p:attrName>ppt_h</p:attrName>
                                        </p:attrNameLst>
                                      </p:cBhvr>
                                      <p:tavLst>
                                        <p:tav tm="0">
                                          <p:val>
                                            <p:fltVal val="0"/>
                                          </p:val>
                                        </p:tav>
                                        <p:tav tm="100000">
                                          <p:val>
                                            <p:strVal val="#ppt_h"/>
                                          </p:val>
                                        </p:tav>
                                      </p:tavLst>
                                    </p:anim>
                                    <p:animEffect transition="in" filter="fade">
                                      <p:cBhvr>
                                        <p:cTn id="54" dur="500"/>
                                        <p:tgtEl>
                                          <p:spTgt spid="4"/>
                                        </p:tgtEl>
                                      </p:cBhvr>
                                    </p:animEffect>
                                  </p:childTnLst>
                                </p:cTn>
                              </p:par>
                            </p:childTnLst>
                          </p:cTn>
                        </p:par>
                        <p:par>
                          <p:cTn id="55" fill="hold">
                            <p:stCondLst>
                              <p:cond delay="500"/>
                            </p:stCondLst>
                            <p:childTnLst>
                              <p:par>
                                <p:cTn id="56" presetID="2" presetClass="entr" presetSubtype="1" fill="hold" grpId="0" nodeType="afterEffect">
                                  <p:stCondLst>
                                    <p:cond delay="0"/>
                                  </p:stCondLst>
                                  <p:childTnLst>
                                    <p:set>
                                      <p:cBhvr>
                                        <p:cTn id="57" dur="1" fill="hold">
                                          <p:stCondLst>
                                            <p:cond delay="0"/>
                                          </p:stCondLst>
                                        </p:cTn>
                                        <p:tgtEl>
                                          <p:spTgt spid="5"/>
                                        </p:tgtEl>
                                        <p:attrNameLst>
                                          <p:attrName>style.visibility</p:attrName>
                                        </p:attrNameLst>
                                      </p:cBhvr>
                                      <p:to>
                                        <p:strVal val="visible"/>
                                      </p:to>
                                    </p:set>
                                    <p:anim calcmode="lin" valueType="num">
                                      <p:cBhvr additive="base">
                                        <p:cTn id="58" dur="500" fill="hold"/>
                                        <p:tgtEl>
                                          <p:spTgt spid="5"/>
                                        </p:tgtEl>
                                        <p:attrNameLst>
                                          <p:attrName>ppt_x</p:attrName>
                                        </p:attrNameLst>
                                      </p:cBhvr>
                                      <p:tavLst>
                                        <p:tav tm="0">
                                          <p:val>
                                            <p:strVal val="#ppt_x"/>
                                          </p:val>
                                        </p:tav>
                                        <p:tav tm="100000">
                                          <p:val>
                                            <p:strVal val="#ppt_x"/>
                                          </p:val>
                                        </p:tav>
                                      </p:tavLst>
                                    </p:anim>
                                    <p:anim calcmode="lin" valueType="num">
                                      <p:cBhvr additive="base">
                                        <p:cTn id="59"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7217377-C374-4059-9715-9E76310C7661}"/>
              </a:ext>
            </a:extLst>
          </p:cNvPr>
          <p:cNvSpPr>
            <a:spLocks noGrp="1"/>
          </p:cNvSpPr>
          <p:nvPr>
            <p:ph type="title"/>
          </p:nvPr>
        </p:nvSpPr>
        <p:spPr/>
        <p:txBody>
          <a:bodyPr/>
          <a:lstStyle/>
          <a:p>
            <a:r>
              <a:rPr kumimoji="1" lang="ja-JP" altLang="en-US" dirty="0"/>
              <a:t>防災活動は災害が発生した瞬間に？</a:t>
            </a:r>
          </a:p>
        </p:txBody>
      </p:sp>
      <p:sp>
        <p:nvSpPr>
          <p:cNvPr id="3" name="コンテンツ プレースホルダー 2">
            <a:extLst>
              <a:ext uri="{FF2B5EF4-FFF2-40B4-BE49-F238E27FC236}">
                <a16:creationId xmlns:a16="http://schemas.microsoft.com/office/drawing/2014/main" id="{6B9062C6-CAB2-4D2A-85C6-8DDB301954C3}"/>
              </a:ext>
            </a:extLst>
          </p:cNvPr>
          <p:cNvSpPr>
            <a:spLocks noGrp="1"/>
          </p:cNvSpPr>
          <p:nvPr>
            <p:ph idx="1"/>
          </p:nvPr>
        </p:nvSpPr>
        <p:spPr>
          <a:xfrm>
            <a:off x="457200" y="908720"/>
            <a:ext cx="8229600" cy="1296144"/>
          </a:xfrm>
        </p:spPr>
        <p:txBody>
          <a:bodyPr/>
          <a:lstStyle/>
          <a:p>
            <a:r>
              <a:rPr kumimoji="1" lang="ja-JP" altLang="en-US" dirty="0"/>
              <a:t>防災活動は？</a:t>
            </a:r>
            <a:endParaRPr kumimoji="1" lang="en-US" altLang="ja-JP" dirty="0"/>
          </a:p>
        </p:txBody>
      </p:sp>
      <p:sp>
        <p:nvSpPr>
          <p:cNvPr id="12" name="正方形/長方形 11">
            <a:extLst>
              <a:ext uri="{FF2B5EF4-FFF2-40B4-BE49-F238E27FC236}">
                <a16:creationId xmlns:a16="http://schemas.microsoft.com/office/drawing/2014/main" id="{3EE8D788-402D-4F0E-937A-4CA7BC12DE98}"/>
              </a:ext>
            </a:extLst>
          </p:cNvPr>
          <p:cNvSpPr/>
          <p:nvPr/>
        </p:nvSpPr>
        <p:spPr bwMode="auto">
          <a:xfrm>
            <a:off x="308926" y="1484784"/>
            <a:ext cx="4554673" cy="1656184"/>
          </a:xfrm>
          <a:prstGeom prst="rect">
            <a:avLst/>
          </a:prstGeom>
          <a:solidFill>
            <a:schemeClr val="accent1">
              <a:lumMod val="90000"/>
            </a:schemeClr>
          </a:solidFill>
          <a:ln w="9525">
            <a:noFill/>
            <a:miter lim="800000"/>
            <a:headEnd/>
            <a:tailEnd/>
          </a:ln>
          <a:effectLst/>
        </p:spPr>
        <p:txBody>
          <a:bodyPr wrap="none" rtlCol="0" anchor="ctr"/>
          <a:lstStyle/>
          <a:p>
            <a:pPr algn="ctr"/>
            <a:endParaRPr kumimoji="1" lang="ja-JP" altLang="en-US"/>
          </a:p>
        </p:txBody>
      </p:sp>
      <p:sp>
        <p:nvSpPr>
          <p:cNvPr id="14" name="正方形/長方形 13">
            <a:extLst>
              <a:ext uri="{FF2B5EF4-FFF2-40B4-BE49-F238E27FC236}">
                <a16:creationId xmlns:a16="http://schemas.microsoft.com/office/drawing/2014/main" id="{24E65750-9AA7-496E-BC9E-C16A516D502E}"/>
              </a:ext>
            </a:extLst>
          </p:cNvPr>
          <p:cNvSpPr/>
          <p:nvPr/>
        </p:nvSpPr>
        <p:spPr bwMode="auto">
          <a:xfrm>
            <a:off x="5241475" y="1484784"/>
            <a:ext cx="3690988" cy="1656184"/>
          </a:xfrm>
          <a:prstGeom prst="rect">
            <a:avLst/>
          </a:prstGeom>
          <a:solidFill>
            <a:srgbClr val="FF9900"/>
          </a:solidFill>
          <a:ln w="9525">
            <a:noFill/>
            <a:miter lim="800000"/>
            <a:headEnd/>
            <a:tailEnd/>
          </a:ln>
          <a:effectLst/>
        </p:spPr>
        <p:txBody>
          <a:bodyPr wrap="none" rtlCol="0" anchor="ctr"/>
          <a:lstStyle/>
          <a:p>
            <a:pPr algn="ctr"/>
            <a:endParaRPr kumimoji="1" lang="ja-JP" altLang="en-US"/>
          </a:p>
        </p:txBody>
      </p:sp>
      <p:sp>
        <p:nvSpPr>
          <p:cNvPr id="13" name="正方形/長方形 12">
            <a:extLst>
              <a:ext uri="{FF2B5EF4-FFF2-40B4-BE49-F238E27FC236}">
                <a16:creationId xmlns:a16="http://schemas.microsoft.com/office/drawing/2014/main" id="{3A27DED5-8D33-4EE9-9113-45D587D7F097}"/>
              </a:ext>
            </a:extLst>
          </p:cNvPr>
          <p:cNvSpPr/>
          <p:nvPr/>
        </p:nvSpPr>
        <p:spPr bwMode="auto">
          <a:xfrm>
            <a:off x="4809427" y="1484784"/>
            <a:ext cx="476811" cy="1656184"/>
          </a:xfrm>
          <a:prstGeom prst="rect">
            <a:avLst/>
          </a:prstGeom>
          <a:solidFill>
            <a:srgbClr val="FF0000"/>
          </a:solidFill>
          <a:ln w="9525">
            <a:noFill/>
            <a:miter lim="800000"/>
            <a:headEnd/>
            <a:tailEnd/>
          </a:ln>
          <a:effectLst/>
        </p:spPr>
        <p:txBody>
          <a:bodyPr wrap="none" rtlCol="0" anchor="ctr"/>
          <a:lstStyle/>
          <a:p>
            <a:pPr algn="ctr"/>
            <a:endParaRPr kumimoji="1" lang="ja-JP" altLang="en-US"/>
          </a:p>
        </p:txBody>
      </p:sp>
      <p:sp>
        <p:nvSpPr>
          <p:cNvPr id="15" name="テキスト ボックス 14">
            <a:extLst>
              <a:ext uri="{FF2B5EF4-FFF2-40B4-BE49-F238E27FC236}">
                <a16:creationId xmlns:a16="http://schemas.microsoft.com/office/drawing/2014/main" id="{7716F565-36EF-4CA3-9034-B34900E22A00}"/>
              </a:ext>
            </a:extLst>
          </p:cNvPr>
          <p:cNvSpPr txBox="1"/>
          <p:nvPr/>
        </p:nvSpPr>
        <p:spPr>
          <a:xfrm>
            <a:off x="487675" y="1889740"/>
            <a:ext cx="4126450" cy="830997"/>
          </a:xfrm>
          <a:prstGeom prst="rect">
            <a:avLst/>
          </a:prstGeom>
          <a:noFill/>
        </p:spPr>
        <p:txBody>
          <a:bodyPr wrap="none" rtlCol="0">
            <a:spAutoFit/>
          </a:bodyPr>
          <a:lstStyle/>
          <a:p>
            <a:pPr algn="ctr"/>
            <a:r>
              <a:rPr kumimoji="1" lang="ja-JP" altLang="en-US" sz="2400" dirty="0">
                <a:solidFill>
                  <a:srgbClr val="FF3300"/>
                </a:solidFill>
                <a:latin typeface="AR P悠々ゴシック体E" panose="040B0900000000000000" pitchFamily="50" charset="-128"/>
                <a:ea typeface="AR P悠々ゴシック体E" panose="040B0900000000000000" pitchFamily="50" charset="-128"/>
              </a:rPr>
              <a:t>日常の時間</a:t>
            </a:r>
          </a:p>
          <a:p>
            <a:pPr algn="ctr"/>
            <a:r>
              <a:rPr kumimoji="1" lang="ja-JP" altLang="en-US" sz="2400" dirty="0">
                <a:solidFill>
                  <a:srgbClr val="FF3300"/>
                </a:solidFill>
                <a:latin typeface="AR P悠々ゴシック体E" panose="040B0900000000000000" pitchFamily="50" charset="-128"/>
                <a:ea typeface="AR P悠々ゴシック体E" panose="040B0900000000000000" pitchFamily="50" charset="-128"/>
              </a:rPr>
              <a:t>災害発生前の余裕のある時間</a:t>
            </a:r>
          </a:p>
        </p:txBody>
      </p:sp>
      <p:sp>
        <p:nvSpPr>
          <p:cNvPr id="16" name="テキスト ボックス 15">
            <a:extLst>
              <a:ext uri="{FF2B5EF4-FFF2-40B4-BE49-F238E27FC236}">
                <a16:creationId xmlns:a16="http://schemas.microsoft.com/office/drawing/2014/main" id="{A9EF8F1E-3280-4674-B787-40A0EB596BD8}"/>
              </a:ext>
            </a:extLst>
          </p:cNvPr>
          <p:cNvSpPr txBox="1"/>
          <p:nvPr/>
        </p:nvSpPr>
        <p:spPr>
          <a:xfrm>
            <a:off x="4775538" y="1895991"/>
            <a:ext cx="553998" cy="818494"/>
          </a:xfrm>
          <a:prstGeom prst="rect">
            <a:avLst/>
          </a:prstGeom>
          <a:noFill/>
        </p:spPr>
        <p:txBody>
          <a:bodyPr vert="eaVert" wrap="none" rtlCol="0">
            <a:spAutoFit/>
          </a:bodyPr>
          <a:lstStyle/>
          <a:p>
            <a:pPr algn="ctr"/>
            <a:r>
              <a:rPr kumimoji="1" lang="ja-JP" altLang="en-US" sz="2400" dirty="0">
                <a:solidFill>
                  <a:srgbClr val="FFFF00"/>
                </a:solidFill>
                <a:latin typeface="AR P悠々ゴシック体E" panose="040B0900000000000000" pitchFamily="50" charset="-128"/>
                <a:ea typeface="AR P悠々ゴシック体E" panose="040B0900000000000000" pitchFamily="50" charset="-128"/>
              </a:rPr>
              <a:t>発 災</a:t>
            </a:r>
          </a:p>
        </p:txBody>
      </p:sp>
      <p:sp>
        <p:nvSpPr>
          <p:cNvPr id="18" name="テキスト ボックス 17">
            <a:extLst>
              <a:ext uri="{FF2B5EF4-FFF2-40B4-BE49-F238E27FC236}">
                <a16:creationId xmlns:a16="http://schemas.microsoft.com/office/drawing/2014/main" id="{8EB36E2D-3655-4E86-8CFD-8ABC47613826}"/>
              </a:ext>
            </a:extLst>
          </p:cNvPr>
          <p:cNvSpPr txBox="1"/>
          <p:nvPr/>
        </p:nvSpPr>
        <p:spPr>
          <a:xfrm>
            <a:off x="5369191" y="1889740"/>
            <a:ext cx="3435556" cy="830997"/>
          </a:xfrm>
          <a:prstGeom prst="rect">
            <a:avLst/>
          </a:prstGeom>
          <a:noFill/>
        </p:spPr>
        <p:txBody>
          <a:bodyPr wrap="none" rtlCol="0">
            <a:spAutoFit/>
          </a:bodyPr>
          <a:lstStyle/>
          <a:p>
            <a:pPr algn="ctr"/>
            <a:r>
              <a:rPr kumimoji="1" lang="ja-JP" altLang="en-US" sz="2400" dirty="0">
                <a:latin typeface="AR P悠々ゴシック体E" panose="040B0900000000000000" pitchFamily="50" charset="-128"/>
                <a:ea typeface="AR P悠々ゴシック体E" panose="040B0900000000000000" pitchFamily="50" charset="-128"/>
              </a:rPr>
              <a:t>災害発生後</a:t>
            </a:r>
          </a:p>
          <a:p>
            <a:pPr algn="ctr"/>
            <a:r>
              <a:rPr kumimoji="1" lang="ja-JP" altLang="en-US" sz="2400" dirty="0">
                <a:latin typeface="AR P悠々ゴシック体E" panose="040B0900000000000000" pitchFamily="50" charset="-128"/>
                <a:ea typeface="AR P悠々ゴシック体E" panose="040B0900000000000000" pitchFamily="50" charset="-128"/>
              </a:rPr>
              <a:t>事後処理・事後対応時間</a:t>
            </a:r>
          </a:p>
        </p:txBody>
      </p:sp>
      <p:sp>
        <p:nvSpPr>
          <p:cNvPr id="19" name="吹き出し: 円形 18">
            <a:extLst>
              <a:ext uri="{FF2B5EF4-FFF2-40B4-BE49-F238E27FC236}">
                <a16:creationId xmlns:a16="http://schemas.microsoft.com/office/drawing/2014/main" id="{CF01CC71-FD4E-4150-BA46-3032C9267F21}"/>
              </a:ext>
            </a:extLst>
          </p:cNvPr>
          <p:cNvSpPr/>
          <p:nvPr/>
        </p:nvSpPr>
        <p:spPr bwMode="auto">
          <a:xfrm>
            <a:off x="2987824" y="3545924"/>
            <a:ext cx="3960440" cy="1865420"/>
          </a:xfrm>
          <a:prstGeom prst="wedgeEllipseCallout">
            <a:avLst>
              <a:gd name="adj1" fmla="val -2558"/>
              <a:gd name="adj2" fmla="val -90205"/>
            </a:avLst>
          </a:prstGeom>
          <a:solidFill>
            <a:srgbClr val="FFFF00"/>
          </a:solidFill>
          <a:ln w="9525">
            <a:noFill/>
            <a:miter lim="800000"/>
            <a:headEnd/>
            <a:tailEnd/>
          </a:ln>
          <a:effectLst/>
        </p:spPr>
        <p:txBody>
          <a:bodyPr wrap="none" rtlCol="0" anchor="ctr"/>
          <a:lstStyle/>
          <a:p>
            <a:pPr algn="ctr"/>
            <a:r>
              <a:rPr kumimoji="1" lang="ja-JP" altLang="en-US" sz="2400" dirty="0">
                <a:solidFill>
                  <a:srgbClr val="0000FF"/>
                </a:solidFill>
                <a:latin typeface="AR P悠々ゴシック体E" panose="040B0900000000000000" pitchFamily="50" charset="-128"/>
                <a:ea typeface="AR P悠々ゴシック体E" panose="040B0900000000000000" pitchFamily="50" charset="-128"/>
              </a:rPr>
              <a:t>発生したこの瞬間に</a:t>
            </a:r>
          </a:p>
          <a:p>
            <a:pPr algn="ctr"/>
            <a:r>
              <a:rPr kumimoji="1" lang="ja-JP" altLang="en-US" sz="2400" dirty="0">
                <a:solidFill>
                  <a:srgbClr val="FF0000"/>
                </a:solidFill>
                <a:latin typeface="AR P悠々ゴシック体E" panose="040B0900000000000000" pitchFamily="50" charset="-128"/>
                <a:ea typeface="AR P悠々ゴシック体E" panose="040B0900000000000000" pitchFamily="50" charset="-128"/>
              </a:rPr>
              <a:t>防災活動は</a:t>
            </a:r>
          </a:p>
          <a:p>
            <a:pPr algn="ctr"/>
            <a:r>
              <a:rPr kumimoji="1" lang="ja-JP" altLang="en-US" sz="2400" dirty="0">
                <a:solidFill>
                  <a:srgbClr val="FF0000"/>
                </a:solidFill>
                <a:latin typeface="AR P悠々ゴシック体E" panose="040B0900000000000000" pitchFamily="50" charset="-128"/>
                <a:ea typeface="AR P悠々ゴシック体E" panose="040B0900000000000000" pitchFamily="50" charset="-128"/>
              </a:rPr>
              <a:t>終えていることが重要！</a:t>
            </a:r>
          </a:p>
        </p:txBody>
      </p:sp>
      <p:sp>
        <p:nvSpPr>
          <p:cNvPr id="20" name="吹き出し: 円形 19">
            <a:extLst>
              <a:ext uri="{FF2B5EF4-FFF2-40B4-BE49-F238E27FC236}">
                <a16:creationId xmlns:a16="http://schemas.microsoft.com/office/drawing/2014/main" id="{E0F65CCC-B3BD-4526-A28B-52EF152CDE4C}"/>
              </a:ext>
            </a:extLst>
          </p:cNvPr>
          <p:cNvSpPr/>
          <p:nvPr/>
        </p:nvSpPr>
        <p:spPr bwMode="auto">
          <a:xfrm>
            <a:off x="3388971" y="3566100"/>
            <a:ext cx="3960440" cy="1865420"/>
          </a:xfrm>
          <a:prstGeom prst="wedgeEllipseCallout">
            <a:avLst>
              <a:gd name="adj1" fmla="val -2558"/>
              <a:gd name="adj2" fmla="val -90205"/>
            </a:avLst>
          </a:prstGeom>
          <a:solidFill>
            <a:srgbClr val="C00000"/>
          </a:solidFill>
          <a:ln w="9525">
            <a:noFill/>
            <a:miter lim="800000"/>
            <a:headEnd/>
            <a:tailEnd/>
          </a:ln>
          <a:effectLst/>
        </p:spPr>
        <p:txBody>
          <a:bodyPr wrap="none" rtlCol="0" anchor="ctr"/>
          <a:lstStyle/>
          <a:p>
            <a:pPr algn="ctr"/>
            <a:r>
              <a:rPr kumimoji="1" lang="ja-JP" altLang="en-US" sz="2400" dirty="0">
                <a:solidFill>
                  <a:schemeClr val="bg1"/>
                </a:solidFill>
                <a:latin typeface="AR P悠々ゴシック体E" panose="040B0900000000000000" pitchFamily="50" charset="-128"/>
                <a:ea typeface="AR P悠々ゴシック体E" panose="040B0900000000000000" pitchFamily="50" charset="-128"/>
              </a:rPr>
              <a:t>事後処理・事後対応は</a:t>
            </a:r>
          </a:p>
          <a:p>
            <a:pPr algn="ctr"/>
            <a:r>
              <a:rPr kumimoji="1" lang="ja-JP" altLang="en-US" sz="2400" dirty="0">
                <a:solidFill>
                  <a:schemeClr val="bg1"/>
                </a:solidFill>
                <a:latin typeface="AR P悠々ゴシック体E" panose="040B0900000000000000" pitchFamily="50" charset="-128"/>
                <a:ea typeface="AR P悠々ゴシック体E" panose="040B0900000000000000" pitchFamily="50" charset="-128"/>
              </a:rPr>
              <a:t>生き残れて</a:t>
            </a:r>
          </a:p>
          <a:p>
            <a:pPr algn="ctr"/>
            <a:r>
              <a:rPr kumimoji="1" lang="ja-JP" altLang="en-US" sz="2400" dirty="0">
                <a:solidFill>
                  <a:schemeClr val="bg1"/>
                </a:solidFill>
                <a:latin typeface="AR P悠々ゴシック体E" panose="040B0900000000000000" pitchFamily="50" charset="-128"/>
                <a:ea typeface="AR P悠々ゴシック体E" panose="040B0900000000000000" pitchFamily="50" charset="-128"/>
              </a:rPr>
              <a:t>はじめて活動できるもの</a:t>
            </a:r>
          </a:p>
        </p:txBody>
      </p:sp>
      <p:sp>
        <p:nvSpPr>
          <p:cNvPr id="22" name="吹き出し: 円形 21">
            <a:extLst>
              <a:ext uri="{FF2B5EF4-FFF2-40B4-BE49-F238E27FC236}">
                <a16:creationId xmlns:a16="http://schemas.microsoft.com/office/drawing/2014/main" id="{95213385-6C18-47A6-B86B-364E9EB5983D}"/>
              </a:ext>
            </a:extLst>
          </p:cNvPr>
          <p:cNvSpPr/>
          <p:nvPr/>
        </p:nvSpPr>
        <p:spPr bwMode="auto">
          <a:xfrm>
            <a:off x="215516" y="3672116"/>
            <a:ext cx="3960440" cy="1865420"/>
          </a:xfrm>
          <a:prstGeom prst="wedgeEllipseCallout">
            <a:avLst>
              <a:gd name="adj1" fmla="val -2558"/>
              <a:gd name="adj2" fmla="val -90205"/>
            </a:avLst>
          </a:prstGeom>
          <a:solidFill>
            <a:srgbClr val="0000FF"/>
          </a:solidFill>
          <a:ln w="9525">
            <a:noFill/>
            <a:miter lim="800000"/>
            <a:headEnd/>
            <a:tailEnd/>
          </a:ln>
          <a:effectLst/>
        </p:spPr>
        <p:txBody>
          <a:bodyPr wrap="none" rtlCol="0" anchor="ctr"/>
          <a:lstStyle/>
          <a:p>
            <a:pPr algn="ctr"/>
            <a:r>
              <a:rPr kumimoji="1" lang="ja-JP" altLang="en-US" sz="2400" dirty="0">
                <a:solidFill>
                  <a:schemeClr val="bg1"/>
                </a:solidFill>
                <a:latin typeface="AR P悠々ゴシック体E" panose="040B0900000000000000" pitchFamily="50" charset="-128"/>
                <a:ea typeface="AR P悠々ゴシック体E" panose="040B0900000000000000" pitchFamily="50" charset="-128"/>
              </a:rPr>
              <a:t>余裕の時間内で</a:t>
            </a:r>
          </a:p>
          <a:p>
            <a:pPr algn="ctr"/>
            <a:r>
              <a:rPr kumimoji="1" lang="ja-JP" altLang="en-US" sz="2400" dirty="0">
                <a:solidFill>
                  <a:schemeClr val="bg1"/>
                </a:solidFill>
                <a:latin typeface="AR P悠々ゴシック体E" panose="040B0900000000000000" pitchFamily="50" charset="-128"/>
                <a:ea typeface="AR P悠々ゴシック体E" panose="040B0900000000000000" pitchFamily="50" charset="-128"/>
              </a:rPr>
              <a:t>防災活動を</a:t>
            </a:r>
          </a:p>
          <a:p>
            <a:pPr algn="ctr"/>
            <a:r>
              <a:rPr kumimoji="1" lang="ja-JP" altLang="en-US" sz="2400" dirty="0">
                <a:solidFill>
                  <a:schemeClr val="bg1"/>
                </a:solidFill>
                <a:latin typeface="AR P悠々ゴシック体E" panose="040B0900000000000000" pitchFamily="50" charset="-128"/>
                <a:ea typeface="AR P悠々ゴシック体E" panose="040B0900000000000000" pitchFamily="50" charset="-128"/>
              </a:rPr>
              <a:t>行っておくこと！</a:t>
            </a:r>
          </a:p>
        </p:txBody>
      </p:sp>
      <p:sp>
        <p:nvSpPr>
          <p:cNvPr id="23" name="吹き出し: 円形 22">
            <a:extLst>
              <a:ext uri="{FF2B5EF4-FFF2-40B4-BE49-F238E27FC236}">
                <a16:creationId xmlns:a16="http://schemas.microsoft.com/office/drawing/2014/main" id="{FF988E74-A773-47CB-AB37-1B4520C1C2F7}"/>
              </a:ext>
            </a:extLst>
          </p:cNvPr>
          <p:cNvSpPr/>
          <p:nvPr/>
        </p:nvSpPr>
        <p:spPr bwMode="auto">
          <a:xfrm>
            <a:off x="4355976" y="116633"/>
            <a:ext cx="4330824" cy="1296143"/>
          </a:xfrm>
          <a:prstGeom prst="wedgeEllipseCallout">
            <a:avLst>
              <a:gd name="adj1" fmla="val 8362"/>
              <a:gd name="adj2" fmla="val 81144"/>
            </a:avLst>
          </a:prstGeom>
          <a:solidFill>
            <a:srgbClr val="7030A0"/>
          </a:solidFill>
          <a:ln w="9525">
            <a:noFill/>
            <a:miter lim="800000"/>
            <a:headEnd/>
            <a:tailEnd/>
          </a:ln>
          <a:effectLst/>
        </p:spPr>
        <p:txBody>
          <a:bodyPr wrap="none" rtlCol="0" anchor="ctr"/>
          <a:lstStyle/>
          <a:p>
            <a:pPr algn="ctr"/>
            <a:r>
              <a:rPr kumimoji="1" lang="ja-JP" altLang="en-US" sz="2400" dirty="0">
                <a:solidFill>
                  <a:schemeClr val="bg1"/>
                </a:solidFill>
                <a:latin typeface="AR P悠々ゴシック体E" panose="040B0900000000000000" pitchFamily="50" charset="-128"/>
                <a:ea typeface="AR P悠々ゴシック体E" panose="040B0900000000000000" pitchFamily="50" charset="-128"/>
              </a:rPr>
              <a:t>多くの防災活動は</a:t>
            </a:r>
          </a:p>
          <a:p>
            <a:pPr algn="ctr"/>
            <a:r>
              <a:rPr kumimoji="1" lang="ja-JP" altLang="en-US" sz="2400" dirty="0">
                <a:solidFill>
                  <a:schemeClr val="bg1"/>
                </a:solidFill>
                <a:latin typeface="AR P悠々ゴシック体E" panose="040B0900000000000000" pitchFamily="50" charset="-128"/>
                <a:ea typeface="AR P悠々ゴシック体E" panose="040B0900000000000000" pitchFamily="50" charset="-128"/>
              </a:rPr>
              <a:t>発災後の活動を重視し過ぎ</a:t>
            </a:r>
          </a:p>
        </p:txBody>
      </p:sp>
      <p:sp>
        <p:nvSpPr>
          <p:cNvPr id="24" name="吹き出し: 円形 23">
            <a:extLst>
              <a:ext uri="{FF2B5EF4-FFF2-40B4-BE49-F238E27FC236}">
                <a16:creationId xmlns:a16="http://schemas.microsoft.com/office/drawing/2014/main" id="{3ED80FA7-797C-4D0B-82F1-D2AA4495FB98}"/>
              </a:ext>
            </a:extLst>
          </p:cNvPr>
          <p:cNvSpPr/>
          <p:nvPr/>
        </p:nvSpPr>
        <p:spPr bwMode="auto">
          <a:xfrm>
            <a:off x="4183489" y="3933056"/>
            <a:ext cx="4330824" cy="1972239"/>
          </a:xfrm>
          <a:prstGeom prst="wedgeEllipseCallout">
            <a:avLst>
              <a:gd name="adj1" fmla="val 16405"/>
              <a:gd name="adj2" fmla="val -110913"/>
            </a:avLst>
          </a:prstGeom>
          <a:solidFill>
            <a:srgbClr val="7030A0"/>
          </a:solidFill>
          <a:ln w="9525">
            <a:noFill/>
            <a:miter lim="800000"/>
            <a:headEnd/>
            <a:tailEnd/>
          </a:ln>
          <a:effectLst/>
        </p:spPr>
        <p:txBody>
          <a:bodyPr wrap="none" rtlCol="0" anchor="ctr"/>
          <a:lstStyle/>
          <a:p>
            <a:pPr algn="ctr"/>
            <a:r>
              <a:rPr kumimoji="1" lang="ja-JP" altLang="en-US" sz="2400" dirty="0">
                <a:solidFill>
                  <a:schemeClr val="bg1"/>
                </a:solidFill>
                <a:latin typeface="AR P悠々ゴシック体E" panose="040B0900000000000000" pitchFamily="50" charset="-128"/>
                <a:ea typeface="AR P悠々ゴシック体E" panose="040B0900000000000000" pitchFamily="50" charset="-128"/>
              </a:rPr>
              <a:t>あなたは本当に</a:t>
            </a:r>
          </a:p>
          <a:p>
            <a:pPr algn="ctr"/>
            <a:r>
              <a:rPr kumimoji="1" lang="ja-JP" altLang="en-US" sz="2400" dirty="0">
                <a:solidFill>
                  <a:schemeClr val="bg1"/>
                </a:solidFill>
                <a:latin typeface="AR P悠々ゴシック体E" panose="040B0900000000000000" pitchFamily="50" charset="-128"/>
                <a:ea typeface="AR P悠々ゴシック体E" panose="040B0900000000000000" pitchFamily="50" charset="-128"/>
              </a:rPr>
              <a:t>生き残れるのですか？</a:t>
            </a:r>
          </a:p>
        </p:txBody>
      </p:sp>
      <p:sp>
        <p:nvSpPr>
          <p:cNvPr id="21" name="爆発: 14 pt 20">
            <a:extLst>
              <a:ext uri="{FF2B5EF4-FFF2-40B4-BE49-F238E27FC236}">
                <a16:creationId xmlns:a16="http://schemas.microsoft.com/office/drawing/2014/main" id="{CF440101-3499-49AD-B2C9-5F791E764E20}"/>
              </a:ext>
            </a:extLst>
          </p:cNvPr>
          <p:cNvSpPr/>
          <p:nvPr/>
        </p:nvSpPr>
        <p:spPr bwMode="auto">
          <a:xfrm>
            <a:off x="383050" y="449580"/>
            <a:ext cx="8784975" cy="6192688"/>
          </a:xfrm>
          <a:prstGeom prst="irregularSeal2">
            <a:avLst/>
          </a:prstGeom>
          <a:solidFill>
            <a:srgbClr val="FF0000"/>
          </a:solidFill>
          <a:ln w="9525">
            <a:noFill/>
            <a:miter lim="800000"/>
            <a:headEnd/>
            <a:tailEnd/>
          </a:ln>
          <a:effectLst/>
        </p:spPr>
        <p:txBody>
          <a:bodyPr wrap="none" rtlCol="0" anchor="ctr"/>
          <a:lstStyle/>
          <a:p>
            <a:pPr algn="ctr"/>
            <a:r>
              <a:rPr kumimoji="1" lang="ja-JP" altLang="en-US" sz="3600" dirty="0">
                <a:solidFill>
                  <a:srgbClr val="FFFF00"/>
                </a:solidFill>
                <a:latin typeface="AR P悠々ゴシック体E" panose="040B0900000000000000" pitchFamily="50" charset="-128"/>
                <a:ea typeface="AR P悠々ゴシック体E" panose="040B0900000000000000" pitchFamily="50" charset="-128"/>
              </a:rPr>
              <a:t>生き残れる大前提</a:t>
            </a:r>
            <a:r>
              <a:rPr kumimoji="1" lang="ja-JP" altLang="en-US" sz="3600" dirty="0">
                <a:solidFill>
                  <a:schemeClr val="bg1"/>
                </a:solidFill>
                <a:latin typeface="AR P悠々ゴシック体E" panose="040B0900000000000000" pitchFamily="50" charset="-128"/>
                <a:ea typeface="AR P悠々ゴシック体E" panose="040B0900000000000000" pitchFamily="50" charset="-128"/>
              </a:rPr>
              <a:t>の活動は</a:t>
            </a:r>
            <a:endParaRPr lang="ja-JP" altLang="en-US" sz="3600" dirty="0">
              <a:solidFill>
                <a:schemeClr val="bg1"/>
              </a:solidFill>
              <a:latin typeface="AR P悠々ゴシック体E" panose="040B0900000000000000" pitchFamily="50" charset="-128"/>
              <a:ea typeface="AR P悠々ゴシック体E" panose="040B0900000000000000" pitchFamily="50" charset="-128"/>
            </a:endParaRPr>
          </a:p>
          <a:p>
            <a:pPr algn="ctr"/>
            <a:r>
              <a:rPr kumimoji="1" lang="ja-JP" altLang="en-US" sz="3600" dirty="0">
                <a:solidFill>
                  <a:schemeClr val="bg1"/>
                </a:solidFill>
                <a:latin typeface="AR P悠々ゴシック体E" panose="040B0900000000000000" pitchFamily="50" charset="-128"/>
                <a:ea typeface="AR P悠々ゴシック体E" panose="040B0900000000000000" pitchFamily="50" charset="-128"/>
              </a:rPr>
              <a:t>やめなければ</a:t>
            </a:r>
          </a:p>
          <a:p>
            <a:pPr algn="ctr"/>
            <a:r>
              <a:rPr kumimoji="1" lang="ja-JP" altLang="en-US" sz="3600" dirty="0">
                <a:solidFill>
                  <a:schemeClr val="bg1"/>
                </a:solidFill>
                <a:latin typeface="AR P悠々ゴシック体E" panose="040B0900000000000000" pitchFamily="50" charset="-128"/>
                <a:ea typeface="AR P悠々ゴシック体E" panose="040B0900000000000000" pitchFamily="50" charset="-128"/>
              </a:rPr>
              <a:t>共倒れを起こす！</a:t>
            </a:r>
          </a:p>
        </p:txBody>
      </p:sp>
    </p:spTree>
    <p:extLst>
      <p:ext uri="{BB962C8B-B14F-4D97-AF65-F5344CB8AC3E}">
        <p14:creationId xmlns:p14="http://schemas.microsoft.com/office/powerpoint/2010/main" val="3719297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par>
                          <p:cTn id="29" fill="hold">
                            <p:stCondLst>
                              <p:cond delay="500"/>
                            </p:stCondLst>
                            <p:childTnLst>
                              <p:par>
                                <p:cTn id="30" presetID="16" presetClass="entr" presetSubtype="21"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par>
                          <p:cTn id="38" fill="hold">
                            <p:stCondLst>
                              <p:cond delay="500"/>
                            </p:stCondLst>
                            <p:childTnLst>
                              <p:par>
                                <p:cTn id="39" presetID="16" presetClass="entr" presetSubtype="21" fill="hold" grpId="0" nodeType="after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barn(inVertical)">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1000"/>
                                        <p:tgtEl>
                                          <p:spTgt spid="19"/>
                                        </p:tgtEl>
                                      </p:cBhvr>
                                    </p:animEffect>
                                    <p:anim calcmode="lin" valueType="num">
                                      <p:cBhvr>
                                        <p:cTn id="47" dur="1000" fill="hold"/>
                                        <p:tgtEl>
                                          <p:spTgt spid="19"/>
                                        </p:tgtEl>
                                        <p:attrNameLst>
                                          <p:attrName>ppt_x</p:attrName>
                                        </p:attrNameLst>
                                      </p:cBhvr>
                                      <p:tavLst>
                                        <p:tav tm="0">
                                          <p:val>
                                            <p:strVal val="#ppt_x"/>
                                          </p:val>
                                        </p:tav>
                                        <p:tav tm="100000">
                                          <p:val>
                                            <p:strVal val="#ppt_x"/>
                                          </p:val>
                                        </p:tav>
                                      </p:tavLst>
                                    </p:anim>
                                    <p:anim calcmode="lin" valueType="num">
                                      <p:cBhvr>
                                        <p:cTn id="48" dur="1000" fill="hold"/>
                                        <p:tgtEl>
                                          <p:spTgt spid="19"/>
                                        </p:tgtEl>
                                        <p:attrNameLst>
                                          <p:attrName>ppt_y</p:attrName>
                                        </p:attrNameLst>
                                      </p:cBhvr>
                                      <p:tavLst>
                                        <p:tav tm="0">
                                          <p:val>
                                            <p:strVal val="#ppt_y+.1"/>
                                          </p:val>
                                        </p:tav>
                                        <p:tav tm="100000">
                                          <p:val>
                                            <p:strVal val="#ppt_y"/>
                                          </p:val>
                                        </p:tav>
                                      </p:tavLst>
                                    </p:anim>
                                  </p:childTnLst>
                                </p:cTn>
                              </p:par>
                              <p:par>
                                <p:cTn id="49" presetID="1" presetClass="exit" presetSubtype="0" fill="hold" grpId="1" nodeType="withEffect">
                                  <p:stCondLst>
                                    <p:cond delay="0"/>
                                  </p:stCondLst>
                                  <p:childTnLst>
                                    <p:set>
                                      <p:cBhvr>
                                        <p:cTn id="50" dur="1" fill="hold">
                                          <p:stCondLst>
                                            <p:cond delay="0"/>
                                          </p:stCondLst>
                                        </p:cTn>
                                        <p:tgtEl>
                                          <p:spTgt spid="2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additive="base">
                                        <p:cTn id="55" dur="500" fill="hold"/>
                                        <p:tgtEl>
                                          <p:spTgt spid="20"/>
                                        </p:tgtEl>
                                        <p:attrNameLst>
                                          <p:attrName>ppt_x</p:attrName>
                                        </p:attrNameLst>
                                      </p:cBhvr>
                                      <p:tavLst>
                                        <p:tav tm="0">
                                          <p:val>
                                            <p:strVal val="#ppt_x"/>
                                          </p:val>
                                        </p:tav>
                                        <p:tav tm="100000">
                                          <p:val>
                                            <p:strVal val="#ppt_x"/>
                                          </p:val>
                                        </p:tav>
                                      </p:tavLst>
                                    </p:anim>
                                    <p:anim calcmode="lin" valueType="num">
                                      <p:cBhvr additive="base">
                                        <p:cTn id="56" dur="500" fill="hold"/>
                                        <p:tgtEl>
                                          <p:spTgt spid="20"/>
                                        </p:tgtEl>
                                        <p:attrNameLst>
                                          <p:attrName>ppt_y</p:attrName>
                                        </p:attrNameLst>
                                      </p:cBhvr>
                                      <p:tavLst>
                                        <p:tav tm="0">
                                          <p:val>
                                            <p:strVal val="1+#ppt_h/2"/>
                                          </p:val>
                                        </p:tav>
                                        <p:tav tm="100000">
                                          <p:val>
                                            <p:strVal val="#ppt_y"/>
                                          </p:val>
                                        </p:tav>
                                      </p:tavLst>
                                    </p:anim>
                                  </p:childTnLst>
                                </p:cTn>
                              </p:par>
                              <p:par>
                                <p:cTn id="57" presetID="1" presetClass="exit" presetSubtype="0" fill="hold" grpId="2" nodeType="withEffect">
                                  <p:stCondLst>
                                    <p:cond delay="0"/>
                                  </p:stCondLst>
                                  <p:childTnLst>
                                    <p:set>
                                      <p:cBhvr>
                                        <p:cTn id="58" dur="1" fill="hold">
                                          <p:stCondLst>
                                            <p:cond delay="0"/>
                                          </p:stCondLst>
                                        </p:cTn>
                                        <p:tgtEl>
                                          <p:spTgt spid="1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randombar(horizontal)">
                                      <p:cBhvr>
                                        <p:cTn id="63" dur="500"/>
                                        <p:tgtEl>
                                          <p:spTgt spid="23"/>
                                        </p:tgtEl>
                                      </p:cBhvr>
                                    </p:animEffect>
                                  </p:childTnLst>
                                </p:cTn>
                              </p:par>
                              <p:par>
                                <p:cTn id="64" presetID="1" presetClass="exit" presetSubtype="0" fill="hold" grpId="1" nodeType="withEffect">
                                  <p:stCondLst>
                                    <p:cond delay="0"/>
                                  </p:stCondLst>
                                  <p:childTnLst>
                                    <p:set>
                                      <p:cBhvr>
                                        <p:cTn id="65" dur="1" fill="hold">
                                          <p:stCondLst>
                                            <p:cond delay="0"/>
                                          </p:stCondLst>
                                        </p:cTn>
                                        <p:tgtEl>
                                          <p:spTgt spid="19"/>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20"/>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randombar(horizontal)">
                                      <p:cBhvr>
                                        <p:cTn id="72" dur="500"/>
                                        <p:tgtEl>
                                          <p:spTgt spid="24"/>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21"/>
                                        </p:tgtEl>
                                        <p:attrNameLst>
                                          <p:attrName>style.visibility</p:attrName>
                                        </p:attrNameLst>
                                      </p:cBhvr>
                                      <p:to>
                                        <p:strVal val="visible"/>
                                      </p:to>
                                    </p:set>
                                    <p:anim calcmode="lin" valueType="num">
                                      <p:cBhvr>
                                        <p:cTn id="77" dur="500" fill="hold"/>
                                        <p:tgtEl>
                                          <p:spTgt spid="21"/>
                                        </p:tgtEl>
                                        <p:attrNameLst>
                                          <p:attrName>ppt_w</p:attrName>
                                        </p:attrNameLst>
                                      </p:cBhvr>
                                      <p:tavLst>
                                        <p:tav tm="0">
                                          <p:val>
                                            <p:fltVal val="0"/>
                                          </p:val>
                                        </p:tav>
                                        <p:tav tm="100000">
                                          <p:val>
                                            <p:strVal val="#ppt_w"/>
                                          </p:val>
                                        </p:tav>
                                      </p:tavLst>
                                    </p:anim>
                                    <p:anim calcmode="lin" valueType="num">
                                      <p:cBhvr>
                                        <p:cTn id="78" dur="500" fill="hold"/>
                                        <p:tgtEl>
                                          <p:spTgt spid="21"/>
                                        </p:tgtEl>
                                        <p:attrNameLst>
                                          <p:attrName>ppt_h</p:attrName>
                                        </p:attrNameLst>
                                      </p:cBhvr>
                                      <p:tavLst>
                                        <p:tav tm="0">
                                          <p:val>
                                            <p:fltVal val="0"/>
                                          </p:val>
                                        </p:tav>
                                        <p:tav tm="100000">
                                          <p:val>
                                            <p:strVal val="#ppt_h"/>
                                          </p:val>
                                        </p:tav>
                                      </p:tavLst>
                                    </p:anim>
                                    <p:animEffect transition="in" filter="fade">
                                      <p:cBhvr>
                                        <p:cTn id="79" dur="500"/>
                                        <p:tgtEl>
                                          <p:spTgt spid="21"/>
                                        </p:tgtEl>
                                      </p:cBhvr>
                                    </p:animEffect>
                                  </p:childTnLst>
                                </p:cTn>
                              </p:par>
                              <p:par>
                                <p:cTn id="80" presetID="1" presetClass="exit" presetSubtype="0" fill="hold" grpId="1" nodeType="withEffect">
                                  <p:stCondLst>
                                    <p:cond delay="0"/>
                                  </p:stCondLst>
                                  <p:childTnLst>
                                    <p:set>
                                      <p:cBhvr>
                                        <p:cTn id="81" dur="1" fill="hold">
                                          <p:stCondLst>
                                            <p:cond delay="0"/>
                                          </p:stCondLst>
                                        </p:cTn>
                                        <p:tgtEl>
                                          <p:spTgt spid="23"/>
                                        </p:tgtEl>
                                        <p:attrNameLst>
                                          <p:attrName>style.visibility</p:attrName>
                                        </p:attrNameLst>
                                      </p:cBhvr>
                                      <p:to>
                                        <p:strVal val="hidden"/>
                                      </p:to>
                                    </p:set>
                                  </p:childTnLst>
                                </p:cTn>
                              </p:par>
                              <p:par>
                                <p:cTn id="82" presetID="1" presetClass="exit" presetSubtype="0" fill="hold" grpId="1" nodeType="withEffect">
                                  <p:stCondLst>
                                    <p:cond delay="0"/>
                                  </p:stCondLst>
                                  <p:childTnLst>
                                    <p:set>
                                      <p:cBhvr>
                                        <p:cTn id="83"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3" grpId="0" animBg="1"/>
      <p:bldP spid="15" grpId="0"/>
      <p:bldP spid="16" grpId="0"/>
      <p:bldP spid="18" grpId="0"/>
      <p:bldP spid="19" grpId="0" animBg="1"/>
      <p:bldP spid="19" grpId="1" animBg="1"/>
      <p:bldP spid="19" grpId="2" animBg="1"/>
      <p:bldP spid="20" grpId="0" animBg="1"/>
      <p:bldP spid="20" grpId="1" animBg="1"/>
      <p:bldP spid="22" grpId="0" animBg="1"/>
      <p:bldP spid="22" grpId="1" animBg="1"/>
      <p:bldP spid="23" grpId="0" animBg="1"/>
      <p:bldP spid="23" grpId="1" animBg="1"/>
      <p:bldP spid="24" grpId="0" animBg="1"/>
      <p:bldP spid="24" grpId="1" animBg="1"/>
      <p:bldP spid="21"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008000"/>
          </a:solidFill>
          <a:ln w="9525">
            <a:noFill/>
            <a:miter lim="800000"/>
            <a:headEnd/>
            <a:tailEnd/>
          </a:ln>
          <a:effectLst/>
        </p:spPr>
        <p:txBody>
          <a:bodyPr wrap="none" anchor="ctr"/>
          <a:lstStyle/>
          <a:p>
            <a:endParaRPr lang="ja-JP" altLang="en-US" dirty="0"/>
          </a:p>
        </p:txBody>
      </p:sp>
      <p:sp>
        <p:nvSpPr>
          <p:cNvPr id="7" name="テキスト ボックス 6"/>
          <p:cNvSpPr txBox="1"/>
          <p:nvPr/>
        </p:nvSpPr>
        <p:spPr>
          <a:xfrm>
            <a:off x="375980" y="1628800"/>
            <a:ext cx="8392041" cy="3477875"/>
          </a:xfrm>
          <a:prstGeom prst="rect">
            <a:avLst/>
          </a:prstGeom>
          <a:noFill/>
        </p:spPr>
        <p:txBody>
          <a:bodyPr wrap="none" rtlCol="0">
            <a:spAutoFit/>
          </a:bodyPr>
          <a:lstStyle/>
          <a:p>
            <a:pPr algn="ctr"/>
            <a:r>
              <a:rPr kumimoji="1" lang="ja-JP" altLang="en-US" sz="8000" dirty="0">
                <a:solidFill>
                  <a:srgbClr val="FFFF00"/>
                </a:solidFill>
                <a:latin typeface="ＤＦ特太ゴシック体" pitchFamily="49" charset="-128"/>
                <a:ea typeface="ＤＦ特太ゴシック体" pitchFamily="49" charset="-128"/>
              </a:rPr>
              <a:t>では、</a:t>
            </a:r>
          </a:p>
          <a:p>
            <a:pPr algn="ctr"/>
            <a:r>
              <a:rPr kumimoji="1" lang="ja-JP" altLang="en-US" sz="8000" dirty="0">
                <a:solidFill>
                  <a:srgbClr val="FFFF00"/>
                </a:solidFill>
                <a:latin typeface="ＤＦ特太ゴシック体" pitchFamily="49" charset="-128"/>
                <a:ea typeface="ＤＦ特太ゴシック体" pitchFamily="49" charset="-128"/>
              </a:rPr>
              <a:t>防災の目標とは？</a:t>
            </a:r>
            <a:endParaRPr kumimoji="1" lang="en-US" altLang="ja-JP" sz="8000" dirty="0">
              <a:solidFill>
                <a:srgbClr val="FFFF00"/>
              </a:solidFill>
              <a:latin typeface="ＤＦ特太ゴシック体" pitchFamily="49" charset="-128"/>
              <a:ea typeface="ＤＦ特太ゴシック体" pitchFamily="49" charset="-128"/>
            </a:endParaRPr>
          </a:p>
          <a:p>
            <a:pPr algn="ctr"/>
            <a:r>
              <a:rPr kumimoji="1" lang="ja-JP" altLang="en-US" sz="6000" dirty="0">
                <a:solidFill>
                  <a:schemeClr val="bg1"/>
                </a:solidFill>
                <a:latin typeface="ＤＦ特太ゴシック体" pitchFamily="49" charset="-128"/>
                <a:ea typeface="ＤＦ特太ゴシック体" pitchFamily="49" charset="-128"/>
              </a:rPr>
              <a:t>何をやればいいの？</a:t>
            </a:r>
          </a:p>
        </p:txBody>
      </p:sp>
    </p:spTree>
    <p:extLst>
      <p:ext uri="{BB962C8B-B14F-4D97-AF65-F5344CB8AC3E}">
        <p14:creationId xmlns:p14="http://schemas.microsoft.com/office/powerpoint/2010/main" val="2780544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57200" y="908720"/>
            <a:ext cx="8579296" cy="5616624"/>
          </a:xfrm>
        </p:spPr>
        <p:txBody>
          <a:bodyPr/>
          <a:lstStyle/>
          <a:p>
            <a:r>
              <a:rPr lang="ja-JP" altLang="en-US" sz="2800" dirty="0">
                <a:solidFill>
                  <a:srgbClr val="0000FF"/>
                </a:solidFill>
              </a:rPr>
              <a:t>避難誘導、消火、救助、応急処置</a:t>
            </a:r>
          </a:p>
          <a:p>
            <a:r>
              <a:rPr lang="ja-JP" altLang="en-US" sz="2800" dirty="0">
                <a:solidFill>
                  <a:srgbClr val="0000FF"/>
                </a:solidFill>
              </a:rPr>
              <a:t>避難所運営、安否確認、炊き出し等々</a:t>
            </a:r>
          </a:p>
          <a:p>
            <a:r>
              <a:rPr lang="ja-JP" altLang="en-US" sz="2800" dirty="0"/>
              <a:t>これらは、災害が発生した後の</a:t>
            </a:r>
            <a:r>
              <a:rPr lang="ja-JP" altLang="en-US" sz="2800" dirty="0">
                <a:solidFill>
                  <a:srgbClr val="0000FF"/>
                </a:solidFill>
              </a:rPr>
              <a:t>事後処理活動</a:t>
            </a:r>
          </a:p>
          <a:p>
            <a:r>
              <a:rPr lang="ja-JP" altLang="en-US" sz="2800" dirty="0"/>
              <a:t>「</a:t>
            </a:r>
            <a:r>
              <a:rPr lang="ja-JP" altLang="en-US" sz="2800" dirty="0">
                <a:solidFill>
                  <a:srgbClr val="FF0000"/>
                </a:solidFill>
              </a:rPr>
              <a:t>生き残った人だけが助け合うシステム</a:t>
            </a:r>
            <a:r>
              <a:rPr lang="ja-JP" altLang="en-US" sz="2800" dirty="0"/>
              <a:t>」の構築</a:t>
            </a:r>
          </a:p>
          <a:p>
            <a:r>
              <a:rPr lang="ja-JP" altLang="en-US" sz="2800" dirty="0"/>
              <a:t>言い換えれば･･･</a:t>
            </a:r>
            <a:endParaRPr lang="en-US" altLang="ja-JP" sz="2800" dirty="0"/>
          </a:p>
          <a:p>
            <a:r>
              <a:rPr lang="ja-JP" altLang="en-US" sz="2800" dirty="0">
                <a:solidFill>
                  <a:srgbClr val="FF0000"/>
                </a:solidFill>
              </a:rPr>
              <a:t>災害発生の瞬間に亡くなった人は対象外！</a:t>
            </a:r>
            <a:endParaRPr lang="en-US" altLang="ja-JP" sz="2800" dirty="0">
              <a:solidFill>
                <a:srgbClr val="FF0000"/>
              </a:solidFill>
            </a:endParaRPr>
          </a:p>
          <a:p>
            <a:r>
              <a:rPr lang="ja-JP" altLang="en-US" sz="2800" dirty="0"/>
              <a:t>自分が</a:t>
            </a:r>
            <a:r>
              <a:rPr lang="ja-JP" altLang="en-US" sz="2800" u="sng" dirty="0">
                <a:solidFill>
                  <a:srgbClr val="7030A0"/>
                </a:solidFill>
              </a:rPr>
              <a:t>生き残ったこと</a:t>
            </a:r>
            <a:r>
              <a:rPr lang="ja-JP" altLang="en-US" sz="2800" dirty="0"/>
              <a:t>を大前提とした活動は</a:t>
            </a:r>
            <a:r>
              <a:rPr lang="en-US" altLang="ja-JP" sz="2800" dirty="0">
                <a:solidFill>
                  <a:srgbClr val="FF0000"/>
                </a:solidFill>
              </a:rPr>
              <a:t>×</a:t>
            </a:r>
            <a:endParaRPr lang="ja-JP" altLang="en-US" sz="2800" dirty="0">
              <a:solidFill>
                <a:srgbClr val="FF0000"/>
              </a:solidFill>
            </a:endParaRPr>
          </a:p>
          <a:p>
            <a:r>
              <a:rPr lang="ja-JP" altLang="en-US" sz="2800" dirty="0"/>
              <a:t>防災活動は、着眼点をどこに置き、どのように活動をすれば良いのかを</a:t>
            </a:r>
            <a:r>
              <a:rPr lang="ja-JP" altLang="en-US" sz="2800" dirty="0">
                <a:solidFill>
                  <a:srgbClr val="FF0000"/>
                </a:solidFill>
              </a:rPr>
              <a:t>定義</a:t>
            </a:r>
            <a:r>
              <a:rPr lang="ja-JP" altLang="en-US" sz="2800" dirty="0"/>
              <a:t>することから始める必要がある</a:t>
            </a:r>
          </a:p>
          <a:p>
            <a:r>
              <a:rPr lang="ja-JP" altLang="en-US" sz="2800" dirty="0"/>
              <a:t>第一は「</a:t>
            </a:r>
            <a:r>
              <a:rPr lang="ja-JP" altLang="en-US" sz="2800" dirty="0">
                <a:solidFill>
                  <a:srgbClr val="FF0000"/>
                </a:solidFill>
              </a:rPr>
              <a:t>災害発生の瞬間に死なない対策の重要性</a:t>
            </a:r>
            <a:r>
              <a:rPr lang="ja-JP" altLang="en-US" sz="2800" dirty="0"/>
              <a:t>」</a:t>
            </a:r>
          </a:p>
          <a:p>
            <a:r>
              <a:rPr lang="ja-JP" altLang="en-US" sz="2800" dirty="0"/>
              <a:t>死なない為の事前準備こそが「本当の</a:t>
            </a:r>
            <a:r>
              <a:rPr lang="ja-JP" altLang="en-US" sz="2800" dirty="0">
                <a:solidFill>
                  <a:srgbClr val="FF0000"/>
                </a:solidFill>
              </a:rPr>
              <a:t>防災活動！</a:t>
            </a:r>
            <a:r>
              <a:rPr lang="ja-JP" altLang="en-US" sz="2800" dirty="0"/>
              <a:t>」</a:t>
            </a:r>
          </a:p>
        </p:txBody>
      </p:sp>
      <p:sp>
        <p:nvSpPr>
          <p:cNvPr id="6" name="楕円 5">
            <a:extLst>
              <a:ext uri="{FF2B5EF4-FFF2-40B4-BE49-F238E27FC236}">
                <a16:creationId xmlns:a16="http://schemas.microsoft.com/office/drawing/2014/main" id="{D8C99E44-3A01-4BF2-9574-8ED602370264}"/>
              </a:ext>
            </a:extLst>
          </p:cNvPr>
          <p:cNvSpPr/>
          <p:nvPr/>
        </p:nvSpPr>
        <p:spPr bwMode="auto">
          <a:xfrm>
            <a:off x="6325393" y="847565"/>
            <a:ext cx="2746648" cy="1077578"/>
          </a:xfrm>
          <a:prstGeom prst="ellipse">
            <a:avLst/>
          </a:prstGeom>
          <a:solidFill>
            <a:srgbClr val="FFFF00"/>
          </a:solidFill>
          <a:ln w="9525">
            <a:noFill/>
            <a:miter lim="800000"/>
            <a:headEnd/>
            <a:tailEnd/>
          </a:ln>
          <a:effectLst/>
        </p:spPr>
        <p:txBody>
          <a:bodyPr wrap="none" rtlCol="0" anchor="ctr"/>
          <a:lstStyle/>
          <a:p>
            <a:pPr algn="ctr"/>
            <a:r>
              <a:rPr kumimoji="1" lang="ja-JP" altLang="en-US" sz="2000" dirty="0">
                <a:solidFill>
                  <a:srgbClr val="7030A0"/>
                </a:solidFill>
                <a:latin typeface="AR P悠々ゴシック体E" panose="040B0900000000000000" pitchFamily="50" charset="-128"/>
                <a:ea typeface="AR P悠々ゴシック体E" panose="040B0900000000000000" pitchFamily="50" charset="-128"/>
              </a:rPr>
              <a:t>これらの活動も</a:t>
            </a:r>
          </a:p>
          <a:p>
            <a:pPr algn="ctr"/>
            <a:r>
              <a:rPr kumimoji="1" lang="ja-JP" altLang="en-US" sz="2000" dirty="0">
                <a:solidFill>
                  <a:srgbClr val="7030A0"/>
                </a:solidFill>
                <a:latin typeface="AR P悠々ゴシック体E" panose="040B0900000000000000" pitchFamily="50" charset="-128"/>
                <a:ea typeface="AR P悠々ゴシック体E" panose="040B0900000000000000" pitchFamily="50" charset="-128"/>
              </a:rPr>
              <a:t>大切かも知れないが！</a:t>
            </a:r>
          </a:p>
        </p:txBody>
      </p:sp>
      <p:sp>
        <p:nvSpPr>
          <p:cNvPr id="2" name="タイトル 1"/>
          <p:cNvSpPr>
            <a:spLocks noGrp="1"/>
          </p:cNvSpPr>
          <p:nvPr>
            <p:ph type="title"/>
          </p:nvPr>
        </p:nvSpPr>
        <p:spPr/>
        <p:txBody>
          <a:bodyPr/>
          <a:lstStyle/>
          <a:p>
            <a:r>
              <a:rPr kumimoji="1" lang="ja-JP" altLang="en-US" dirty="0"/>
              <a:t>防災活動とは何をすれば良いのか？</a:t>
            </a:r>
          </a:p>
        </p:txBody>
      </p:sp>
      <p:sp>
        <p:nvSpPr>
          <p:cNvPr id="4" name="右中かっこ 3"/>
          <p:cNvSpPr/>
          <p:nvPr/>
        </p:nvSpPr>
        <p:spPr>
          <a:xfrm>
            <a:off x="6444208" y="980728"/>
            <a:ext cx="216024" cy="864096"/>
          </a:xfrm>
          <a:prstGeom prst="rightBrace">
            <a:avLst/>
          </a:prstGeom>
          <a:no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 name="テキスト ボックス 4"/>
          <p:cNvSpPr txBox="1"/>
          <p:nvPr/>
        </p:nvSpPr>
        <p:spPr>
          <a:xfrm>
            <a:off x="6624878" y="1124744"/>
            <a:ext cx="2627642" cy="523220"/>
          </a:xfrm>
          <a:prstGeom prst="rect">
            <a:avLst/>
          </a:prstGeom>
          <a:noFill/>
        </p:spPr>
        <p:txBody>
          <a:bodyPr wrap="none" rtlCol="0">
            <a:spAutoFit/>
          </a:bodyPr>
          <a:lstStyle/>
          <a:p>
            <a:pPr algn="ctr"/>
            <a:r>
              <a:rPr kumimoji="1" lang="ja-JP" altLang="en-US" sz="2800" dirty="0">
                <a:solidFill>
                  <a:srgbClr val="FF0000"/>
                </a:solidFill>
              </a:rPr>
              <a:t>共通点がある！</a:t>
            </a:r>
          </a:p>
        </p:txBody>
      </p:sp>
      <p:sp>
        <p:nvSpPr>
          <p:cNvPr id="7" name="爆発 2 6"/>
          <p:cNvSpPr/>
          <p:nvPr/>
        </p:nvSpPr>
        <p:spPr bwMode="auto">
          <a:xfrm>
            <a:off x="1331640" y="476672"/>
            <a:ext cx="6624736" cy="3024336"/>
          </a:xfrm>
          <a:prstGeom prst="irregularSeal2">
            <a:avLst/>
          </a:prstGeom>
          <a:solidFill>
            <a:srgbClr val="FF0000"/>
          </a:solidFill>
          <a:ln w="9525">
            <a:noFill/>
            <a:miter lim="800000"/>
            <a:headEnd/>
            <a:tailEnd/>
          </a:ln>
          <a:effectLst/>
        </p:spPr>
        <p:txBody>
          <a:bodyPr wrap="none" rtlCol="0" anchor="ctr"/>
          <a:lstStyle/>
          <a:p>
            <a:pPr algn="ctr"/>
            <a:r>
              <a:rPr lang="ja-JP" altLang="en-US" sz="2800" dirty="0">
                <a:solidFill>
                  <a:srgbClr val="FFFF00"/>
                </a:solidFill>
                <a:latin typeface="AR P悠々ゴシック体E" panose="040B0900000000000000" pitchFamily="50" charset="-128"/>
                <a:ea typeface="AR P悠々ゴシック体E" panose="040B0900000000000000" pitchFamily="50" charset="-128"/>
              </a:rPr>
              <a:t>生き残れる大前提の考えは</a:t>
            </a:r>
          </a:p>
          <a:p>
            <a:pPr algn="ctr"/>
            <a:r>
              <a:rPr lang="ja-JP" altLang="en-US" sz="2800" dirty="0">
                <a:solidFill>
                  <a:srgbClr val="FFFF00"/>
                </a:solidFill>
                <a:latin typeface="AR P悠々ゴシック体E" panose="040B0900000000000000" pitchFamily="50" charset="-128"/>
                <a:ea typeface="AR P悠々ゴシック体E" panose="040B0900000000000000" pitchFamily="50" charset="-128"/>
              </a:rPr>
              <a:t>捨てろ！</a:t>
            </a:r>
          </a:p>
        </p:txBody>
      </p:sp>
      <p:sp>
        <p:nvSpPr>
          <p:cNvPr id="8" name="円/楕円 7"/>
          <p:cNvSpPr/>
          <p:nvPr/>
        </p:nvSpPr>
        <p:spPr bwMode="auto">
          <a:xfrm>
            <a:off x="2483768" y="1052736"/>
            <a:ext cx="4248472" cy="4248472"/>
          </a:xfrm>
          <a:prstGeom prst="ellipse">
            <a:avLst/>
          </a:prstGeom>
          <a:solidFill>
            <a:srgbClr val="FF0000"/>
          </a:solidFill>
          <a:ln w="9525">
            <a:noFill/>
            <a:miter lim="800000"/>
            <a:headEnd/>
            <a:tailEnd/>
          </a:ln>
          <a:effectLst/>
        </p:spPr>
        <p:txBody>
          <a:bodyPr wrap="none" rtlCol="0" anchor="ctr"/>
          <a:lstStyle/>
          <a:p>
            <a:pPr algn="ctr"/>
            <a:r>
              <a:rPr kumimoji="1" lang="ja-JP" altLang="en-US" sz="3600" dirty="0">
                <a:solidFill>
                  <a:srgbClr val="FFFF00"/>
                </a:solidFill>
                <a:latin typeface="ＤＦＰ特太ゴシック体" panose="020B0A00010101010101" pitchFamily="50" charset="-128"/>
                <a:ea typeface="ＤＦＰ特太ゴシック体" panose="020B0A00010101010101" pitchFamily="50" charset="-128"/>
              </a:rPr>
              <a:t>災害発生の瞬間に</a:t>
            </a:r>
          </a:p>
          <a:p>
            <a:pPr algn="ctr"/>
            <a:r>
              <a:rPr lang="ja-JP" altLang="en-US" sz="3600" dirty="0">
                <a:solidFill>
                  <a:schemeClr val="bg1"/>
                </a:solidFill>
                <a:latin typeface="ＤＦＰ特太ゴシック体" panose="020B0A00010101010101" pitchFamily="50" charset="-128"/>
                <a:ea typeface="ＤＦＰ特太ゴシック体" panose="020B0A00010101010101" pitchFamily="50" charset="-128"/>
              </a:rPr>
              <a:t>死なない対策</a:t>
            </a:r>
          </a:p>
          <a:p>
            <a:pPr algn="ctr"/>
            <a:r>
              <a:rPr kumimoji="1" lang="ja-JP" altLang="en-US" sz="3600" dirty="0">
                <a:solidFill>
                  <a:srgbClr val="FFFF00"/>
                </a:solidFill>
                <a:latin typeface="ＤＦＰ特太ゴシック体" panose="020B0A00010101010101" pitchFamily="50" charset="-128"/>
                <a:ea typeface="ＤＦＰ特太ゴシック体" panose="020B0A00010101010101" pitchFamily="50" charset="-128"/>
              </a:rPr>
              <a:t>これこそが</a:t>
            </a:r>
          </a:p>
          <a:p>
            <a:pPr algn="ctr"/>
            <a:r>
              <a:rPr lang="ja-JP" altLang="en-US" sz="3600" dirty="0">
                <a:solidFill>
                  <a:srgbClr val="FFFF00"/>
                </a:solidFill>
                <a:latin typeface="ＤＦＰ特太ゴシック体" panose="020B0A00010101010101" pitchFamily="50" charset="-128"/>
                <a:ea typeface="ＤＦＰ特太ゴシック体" panose="020B0A00010101010101" pitchFamily="50" charset="-128"/>
              </a:rPr>
              <a:t>防災活動！</a:t>
            </a:r>
            <a:endParaRPr kumimoji="1" lang="ja-JP" altLang="en-US" sz="3600" dirty="0">
              <a:solidFill>
                <a:srgbClr val="FFFF00"/>
              </a:solidFill>
              <a:latin typeface="ＤＦＰ特太ゴシック体" panose="020B0A00010101010101" pitchFamily="50" charset="-128"/>
              <a:ea typeface="ＤＦＰ特太ゴシック体" panose="020B0A00010101010101" pitchFamily="50" charset="-128"/>
            </a:endParaRPr>
          </a:p>
        </p:txBody>
      </p:sp>
      <p:sp>
        <p:nvSpPr>
          <p:cNvPr id="14" name="角丸四角形 13"/>
          <p:cNvSpPr/>
          <p:nvPr/>
        </p:nvSpPr>
        <p:spPr bwMode="auto">
          <a:xfrm>
            <a:off x="215516" y="701953"/>
            <a:ext cx="8784976" cy="5184576"/>
          </a:xfrm>
          <a:prstGeom prst="roundRect">
            <a:avLst/>
          </a:prstGeom>
          <a:solidFill>
            <a:srgbClr val="FF0000"/>
          </a:solidFill>
          <a:ln w="9525">
            <a:noFill/>
            <a:miter lim="800000"/>
            <a:headEnd/>
            <a:tailEnd/>
          </a:ln>
          <a:effectLst/>
        </p:spPr>
        <p:txBody>
          <a:bodyPr wrap="none" rtlCol="0" anchor="ctr"/>
          <a:lstStyle/>
          <a:p>
            <a:pPr algn="ctr"/>
            <a:r>
              <a:rPr kumimoji="1" lang="ja-JP" altLang="en-US" sz="8000" dirty="0">
                <a:solidFill>
                  <a:schemeClr val="bg1"/>
                </a:solidFill>
                <a:latin typeface="AR P悠々ｺﾞｼｯｸ体E04" panose="040B0900000000000000" pitchFamily="50" charset="-128"/>
                <a:ea typeface="AR P悠々ｺﾞｼｯｸ体E04" panose="040B0900000000000000" pitchFamily="50" charset="-128"/>
              </a:rPr>
              <a:t>防災の</a:t>
            </a:r>
          </a:p>
          <a:p>
            <a:pPr algn="ctr"/>
            <a:r>
              <a:rPr kumimoji="1" lang="ja-JP" altLang="en-US" sz="4800" dirty="0">
                <a:solidFill>
                  <a:schemeClr val="bg1"/>
                </a:solidFill>
                <a:latin typeface="AR P悠々ｺﾞｼｯｸ体E04" panose="040B0900000000000000" pitchFamily="50" charset="-128"/>
                <a:ea typeface="AR P悠々ｺﾞｼｯｸ体E04" panose="040B0900000000000000" pitchFamily="50" charset="-128"/>
              </a:rPr>
              <a:t>目指すところは？</a:t>
            </a:r>
            <a:endParaRPr kumimoji="1" lang="en-US" altLang="ja-JP" sz="4800" dirty="0">
              <a:solidFill>
                <a:schemeClr val="bg1"/>
              </a:solidFill>
              <a:latin typeface="AR P悠々ｺﾞｼｯｸ体E04" panose="040B0900000000000000" pitchFamily="50" charset="-128"/>
              <a:ea typeface="AR P悠々ｺﾞｼｯｸ体E04" panose="040B0900000000000000" pitchFamily="50" charset="-128"/>
            </a:endParaRPr>
          </a:p>
          <a:p>
            <a:pPr algn="ctr"/>
            <a:r>
              <a:rPr kumimoji="1" lang="ja-JP" altLang="en-US" sz="4800" dirty="0">
                <a:solidFill>
                  <a:srgbClr val="FFFF00"/>
                </a:solidFill>
                <a:latin typeface="AR P悠々ｺﾞｼｯｸ体E04" panose="040B0900000000000000" pitchFamily="50" charset="-128"/>
                <a:ea typeface="AR P悠々ｺﾞｼｯｸ体E04" panose="040B0900000000000000" pitchFamily="50" charset="-128"/>
              </a:rPr>
              <a:t>「自分の大切な人が死なない！」</a:t>
            </a:r>
            <a:endParaRPr kumimoji="1" lang="en-US" altLang="ja-JP" sz="4800" dirty="0">
              <a:solidFill>
                <a:srgbClr val="FFFF00"/>
              </a:solidFill>
              <a:latin typeface="AR P悠々ｺﾞｼｯｸ体E04" panose="040B0900000000000000" pitchFamily="50" charset="-128"/>
              <a:ea typeface="AR P悠々ｺﾞｼｯｸ体E04" panose="040B0900000000000000" pitchFamily="50" charset="-128"/>
            </a:endParaRPr>
          </a:p>
          <a:p>
            <a:pPr algn="ctr"/>
            <a:r>
              <a:rPr kumimoji="1" lang="ja-JP" altLang="en-US" sz="4800" dirty="0">
                <a:solidFill>
                  <a:schemeClr val="bg1"/>
                </a:solidFill>
                <a:latin typeface="AR P悠々ｺﾞｼｯｸ体E04" panose="040B0900000000000000" pitchFamily="50" charset="-128"/>
                <a:ea typeface="AR P悠々ｺﾞｼｯｸ体E04" panose="040B0900000000000000" pitchFamily="50" charset="-128"/>
              </a:rPr>
              <a:t>これを決して忘れない！</a:t>
            </a:r>
          </a:p>
        </p:txBody>
      </p:sp>
    </p:spTree>
    <p:extLst>
      <p:ext uri="{BB962C8B-B14F-4D97-AF65-F5344CB8AC3E}">
        <p14:creationId xmlns:p14="http://schemas.microsoft.com/office/powerpoint/2010/main" val="2244853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par>
                                <p:cTn id="23" presetID="1" presetClass="exit" presetSubtype="0" fill="hold" grpId="1" nodeType="withEffect">
                                  <p:stCondLst>
                                    <p:cond delay="0"/>
                                  </p:stCondLst>
                                  <p:childTnLst>
                                    <p:set>
                                      <p:cBhvr>
                                        <p:cTn id="24" dur="1" fill="hold">
                                          <p:stCondLst>
                                            <p:cond delay="0"/>
                                          </p:stCondLst>
                                        </p:cTn>
                                        <p:tgtEl>
                                          <p:spTgt spid="6"/>
                                        </p:tgtEl>
                                        <p:attrNameLst>
                                          <p:attrName>style.visibility</p:attrName>
                                        </p:attrNameLst>
                                      </p:cBhvr>
                                      <p:to>
                                        <p:strVal val="hidden"/>
                                      </p:to>
                                    </p:set>
                                  </p:childTnLst>
                                </p:cTn>
                              </p:par>
                            </p:childTnLst>
                          </p:cTn>
                        </p:par>
                        <p:par>
                          <p:cTn id="25" fill="hold">
                            <p:stCondLst>
                              <p:cond delay="500"/>
                            </p:stCondLst>
                            <p:childTnLst>
                              <p:par>
                                <p:cTn id="26" presetID="16" presetClass="entr" presetSubtype="21"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wipe(down)">
                                      <p:cBhvr>
                                        <p:cTn id="33" dur="500"/>
                                        <p:tgtEl>
                                          <p:spTgt spid="3">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
                                            <p:txEl>
                                              <p:pRg st="3" end="3"/>
                                            </p:txEl>
                                          </p:spTgt>
                                        </p:tgtEl>
                                        <p:attrNameLst>
                                          <p:attrName>style.visibility</p:attrName>
                                        </p:attrNameLst>
                                      </p:cBhvr>
                                      <p:to>
                                        <p:strVal val="visible"/>
                                      </p:to>
                                    </p:set>
                                    <p:animEffect transition="in" filter="wipe(down)">
                                      <p:cBhvr>
                                        <p:cTn id="38" dur="500"/>
                                        <p:tgtEl>
                                          <p:spTgt spid="3">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Effect transition="in" filter="wipe(down)">
                                      <p:cBhvr>
                                        <p:cTn id="43" dur="500"/>
                                        <p:tgtEl>
                                          <p:spTgt spid="3">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3">
                                            <p:txEl>
                                              <p:pRg st="5" end="5"/>
                                            </p:txEl>
                                          </p:spTgt>
                                        </p:tgtEl>
                                        <p:attrNameLst>
                                          <p:attrName>style.visibility</p:attrName>
                                        </p:attrNameLst>
                                      </p:cBhvr>
                                      <p:to>
                                        <p:strVal val="visible"/>
                                      </p:to>
                                    </p:set>
                                    <p:animEffect transition="in" filter="wipe(down)">
                                      <p:cBhvr>
                                        <p:cTn id="48" dur="500"/>
                                        <p:tgtEl>
                                          <p:spTgt spid="3">
                                            <p:txEl>
                                              <p:pRg st="5" end="5"/>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3">
                                            <p:txEl>
                                              <p:pRg st="6" end="6"/>
                                            </p:txEl>
                                          </p:spTgt>
                                        </p:tgtEl>
                                        <p:attrNameLst>
                                          <p:attrName>style.visibility</p:attrName>
                                        </p:attrNameLst>
                                      </p:cBhvr>
                                      <p:to>
                                        <p:strVal val="visible"/>
                                      </p:to>
                                    </p:set>
                                    <p:animEffect transition="in" filter="wipe(down)">
                                      <p:cBhvr>
                                        <p:cTn id="53" dur="500"/>
                                        <p:tgtEl>
                                          <p:spTgt spid="3">
                                            <p:txEl>
                                              <p:pRg st="6" end="6"/>
                                            </p:txEl>
                                          </p:spTgt>
                                        </p:tgtEl>
                                      </p:cBhvr>
                                    </p:animEffect>
                                  </p:childTnLst>
                                </p:cTn>
                              </p:par>
                            </p:childTnLst>
                          </p:cTn>
                        </p:par>
                        <p:par>
                          <p:cTn id="54" fill="hold">
                            <p:stCondLst>
                              <p:cond delay="500"/>
                            </p:stCondLst>
                            <p:childTnLst>
                              <p:par>
                                <p:cTn id="55" presetID="53" presetClass="entr" presetSubtype="16" fill="hold" grpId="0" nodeType="afterEffect">
                                  <p:stCondLst>
                                    <p:cond delay="0"/>
                                  </p:stCondLst>
                                  <p:childTnLst>
                                    <p:set>
                                      <p:cBhvr>
                                        <p:cTn id="56" dur="1" fill="hold">
                                          <p:stCondLst>
                                            <p:cond delay="0"/>
                                          </p:stCondLst>
                                        </p:cTn>
                                        <p:tgtEl>
                                          <p:spTgt spid="7"/>
                                        </p:tgtEl>
                                        <p:attrNameLst>
                                          <p:attrName>style.visibility</p:attrName>
                                        </p:attrNameLst>
                                      </p:cBhvr>
                                      <p:to>
                                        <p:strVal val="visible"/>
                                      </p:to>
                                    </p:set>
                                    <p:anim calcmode="lin" valueType="num">
                                      <p:cBhvr>
                                        <p:cTn id="57" dur="500" fill="hold"/>
                                        <p:tgtEl>
                                          <p:spTgt spid="7"/>
                                        </p:tgtEl>
                                        <p:attrNameLst>
                                          <p:attrName>ppt_w</p:attrName>
                                        </p:attrNameLst>
                                      </p:cBhvr>
                                      <p:tavLst>
                                        <p:tav tm="0">
                                          <p:val>
                                            <p:fltVal val="0"/>
                                          </p:val>
                                        </p:tav>
                                        <p:tav tm="100000">
                                          <p:val>
                                            <p:strVal val="#ppt_w"/>
                                          </p:val>
                                        </p:tav>
                                      </p:tavLst>
                                    </p:anim>
                                    <p:anim calcmode="lin" valueType="num">
                                      <p:cBhvr>
                                        <p:cTn id="58" dur="500" fill="hold"/>
                                        <p:tgtEl>
                                          <p:spTgt spid="7"/>
                                        </p:tgtEl>
                                        <p:attrNameLst>
                                          <p:attrName>ppt_h</p:attrName>
                                        </p:attrNameLst>
                                      </p:cBhvr>
                                      <p:tavLst>
                                        <p:tav tm="0">
                                          <p:val>
                                            <p:fltVal val="0"/>
                                          </p:val>
                                        </p:tav>
                                        <p:tav tm="100000">
                                          <p:val>
                                            <p:strVal val="#ppt_h"/>
                                          </p:val>
                                        </p:tav>
                                      </p:tavLst>
                                    </p:anim>
                                    <p:animEffect transition="in" filter="fade">
                                      <p:cBhvr>
                                        <p:cTn id="59" dur="500"/>
                                        <p:tgtEl>
                                          <p:spTgt spid="7"/>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3">
                                            <p:txEl>
                                              <p:pRg st="7" end="7"/>
                                            </p:txEl>
                                          </p:spTgt>
                                        </p:tgtEl>
                                        <p:attrNameLst>
                                          <p:attrName>style.visibility</p:attrName>
                                        </p:attrNameLst>
                                      </p:cBhvr>
                                      <p:to>
                                        <p:strVal val="visible"/>
                                      </p:to>
                                    </p:set>
                                    <p:animEffect transition="in" filter="wipe(down)">
                                      <p:cBhvr>
                                        <p:cTn id="64" dur="500"/>
                                        <p:tgtEl>
                                          <p:spTgt spid="3">
                                            <p:txEl>
                                              <p:pRg st="7" end="7"/>
                                            </p:txEl>
                                          </p:spTgt>
                                        </p:tgtEl>
                                      </p:cBhvr>
                                    </p:animEffect>
                                  </p:childTnLst>
                                </p:cTn>
                              </p:par>
                              <p:par>
                                <p:cTn id="65" presetID="16" presetClass="exit" presetSubtype="21" fill="hold" grpId="1" nodeType="withEffect">
                                  <p:stCondLst>
                                    <p:cond delay="0"/>
                                  </p:stCondLst>
                                  <p:childTnLst>
                                    <p:animEffect transition="out" filter="barn(inVertical)">
                                      <p:cBhvr>
                                        <p:cTn id="66" dur="500"/>
                                        <p:tgtEl>
                                          <p:spTgt spid="7"/>
                                        </p:tgtEl>
                                      </p:cBhvr>
                                    </p:animEffect>
                                    <p:set>
                                      <p:cBhvr>
                                        <p:cTn id="67" dur="1" fill="hold">
                                          <p:stCondLst>
                                            <p:cond delay="499"/>
                                          </p:stCondLst>
                                        </p:cTn>
                                        <p:tgtEl>
                                          <p:spTgt spid="7"/>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3">
                                            <p:txEl>
                                              <p:pRg st="8" end="8"/>
                                            </p:txEl>
                                          </p:spTgt>
                                        </p:tgtEl>
                                        <p:attrNameLst>
                                          <p:attrName>style.visibility</p:attrName>
                                        </p:attrNameLst>
                                      </p:cBhvr>
                                      <p:to>
                                        <p:strVal val="visible"/>
                                      </p:to>
                                    </p:set>
                                    <p:animEffect transition="in" filter="wipe(down)">
                                      <p:cBhvr>
                                        <p:cTn id="72" dur="500"/>
                                        <p:tgtEl>
                                          <p:spTgt spid="3">
                                            <p:txEl>
                                              <p:pRg st="8" end="8"/>
                                            </p:txEl>
                                          </p:spTgt>
                                        </p:tgtEl>
                                      </p:cBhvr>
                                    </p:animEffect>
                                  </p:childTnLst>
                                </p:cTn>
                              </p:par>
                            </p:childTnLst>
                          </p:cTn>
                        </p:par>
                        <p:par>
                          <p:cTn id="73" fill="hold">
                            <p:stCondLst>
                              <p:cond delay="500"/>
                            </p:stCondLst>
                            <p:childTnLst>
                              <p:par>
                                <p:cTn id="74" presetID="6" presetClass="entr" presetSubtype="16" fill="hold" grpId="0" nodeType="afterEffect">
                                  <p:stCondLst>
                                    <p:cond delay="0"/>
                                  </p:stCondLst>
                                  <p:childTnLst>
                                    <p:set>
                                      <p:cBhvr>
                                        <p:cTn id="75" dur="1" fill="hold">
                                          <p:stCondLst>
                                            <p:cond delay="0"/>
                                          </p:stCondLst>
                                        </p:cTn>
                                        <p:tgtEl>
                                          <p:spTgt spid="8"/>
                                        </p:tgtEl>
                                        <p:attrNameLst>
                                          <p:attrName>style.visibility</p:attrName>
                                        </p:attrNameLst>
                                      </p:cBhvr>
                                      <p:to>
                                        <p:strVal val="visible"/>
                                      </p:to>
                                    </p:set>
                                    <p:animEffect transition="in" filter="circle(in)">
                                      <p:cBhvr>
                                        <p:cTn id="76" dur="2000"/>
                                        <p:tgtEl>
                                          <p:spTgt spid="8"/>
                                        </p:tgtEl>
                                      </p:cBhvr>
                                    </p:animEffect>
                                  </p:childTnLst>
                                </p:cTn>
                              </p:par>
                              <p:par>
                                <p:cTn id="77" presetID="22" presetClass="entr" presetSubtype="4" fill="hold" grpId="0" nodeType="withEffect">
                                  <p:stCondLst>
                                    <p:cond delay="0"/>
                                  </p:stCondLst>
                                  <p:childTnLst>
                                    <p:set>
                                      <p:cBhvr>
                                        <p:cTn id="78" dur="1" fill="hold">
                                          <p:stCondLst>
                                            <p:cond delay="0"/>
                                          </p:stCondLst>
                                        </p:cTn>
                                        <p:tgtEl>
                                          <p:spTgt spid="3">
                                            <p:txEl>
                                              <p:pRg st="9" end="9"/>
                                            </p:txEl>
                                          </p:spTgt>
                                        </p:tgtEl>
                                        <p:attrNameLst>
                                          <p:attrName>style.visibility</p:attrName>
                                        </p:attrNameLst>
                                      </p:cBhvr>
                                      <p:to>
                                        <p:strVal val="visible"/>
                                      </p:to>
                                    </p:set>
                                    <p:animEffect transition="in" filter="wipe(down)">
                                      <p:cBhvr>
                                        <p:cTn id="79" dur="500"/>
                                        <p:tgtEl>
                                          <p:spTgt spid="3">
                                            <p:txEl>
                                              <p:pRg st="9" end="9"/>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grpId="0" nodeType="clickEffect">
                                  <p:stCondLst>
                                    <p:cond delay="0"/>
                                  </p:stCondLst>
                                  <p:childTnLst>
                                    <p:set>
                                      <p:cBhvr>
                                        <p:cTn id="83" dur="1" fill="hold">
                                          <p:stCondLst>
                                            <p:cond delay="0"/>
                                          </p:stCondLst>
                                        </p:cTn>
                                        <p:tgtEl>
                                          <p:spTgt spid="14"/>
                                        </p:tgtEl>
                                        <p:attrNameLst>
                                          <p:attrName>style.visibility</p:attrName>
                                        </p:attrNameLst>
                                      </p:cBhvr>
                                      <p:to>
                                        <p:strVal val="visible"/>
                                      </p:to>
                                    </p:set>
                                    <p:anim calcmode="lin" valueType="num">
                                      <p:cBhvr>
                                        <p:cTn id="84" dur="500" fill="hold"/>
                                        <p:tgtEl>
                                          <p:spTgt spid="14"/>
                                        </p:tgtEl>
                                        <p:attrNameLst>
                                          <p:attrName>ppt_w</p:attrName>
                                        </p:attrNameLst>
                                      </p:cBhvr>
                                      <p:tavLst>
                                        <p:tav tm="0">
                                          <p:val>
                                            <p:fltVal val="0"/>
                                          </p:val>
                                        </p:tav>
                                        <p:tav tm="100000">
                                          <p:val>
                                            <p:strVal val="#ppt_w"/>
                                          </p:val>
                                        </p:tav>
                                      </p:tavLst>
                                    </p:anim>
                                    <p:anim calcmode="lin" valueType="num">
                                      <p:cBhvr>
                                        <p:cTn id="85" dur="500" fill="hold"/>
                                        <p:tgtEl>
                                          <p:spTgt spid="14"/>
                                        </p:tgtEl>
                                        <p:attrNameLst>
                                          <p:attrName>ppt_h</p:attrName>
                                        </p:attrNameLst>
                                      </p:cBhvr>
                                      <p:tavLst>
                                        <p:tav tm="0">
                                          <p:val>
                                            <p:fltVal val="0"/>
                                          </p:val>
                                        </p:tav>
                                        <p:tav tm="100000">
                                          <p:val>
                                            <p:strVal val="#ppt_h"/>
                                          </p:val>
                                        </p:tav>
                                      </p:tavLst>
                                    </p:anim>
                                    <p:animEffect transition="in" filter="fade">
                                      <p:cBhvr>
                                        <p:cTn id="8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P spid="6" grpId="1" animBg="1"/>
      <p:bldP spid="4" grpId="0" uiExpand="1" animBg="1"/>
      <p:bldP spid="5" grpId="0" uiExpand="1"/>
      <p:bldP spid="7" grpId="0" uiExpand="1" animBg="1"/>
      <p:bldP spid="7" grpId="1" uiExpand="1" animBg="1"/>
      <p:bldP spid="8" grpId="0" uiExpand="1"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9B20C8FE-2349-476B-8F94-08E52BA02C4A}"/>
              </a:ext>
            </a:extLst>
          </p:cNvPr>
          <p:cNvSpPr>
            <a:spLocks noGrp="1"/>
          </p:cNvSpPr>
          <p:nvPr>
            <p:ph idx="1"/>
          </p:nvPr>
        </p:nvSpPr>
        <p:spPr>
          <a:xfrm>
            <a:off x="457200" y="908720"/>
            <a:ext cx="8435280" cy="5472608"/>
          </a:xfrm>
        </p:spPr>
        <p:txBody>
          <a:bodyPr/>
          <a:lstStyle/>
          <a:p>
            <a:r>
              <a:rPr kumimoji="1" lang="ja-JP" altLang="en-US" dirty="0"/>
              <a:t>防災に関わらず、</a:t>
            </a:r>
            <a:r>
              <a:rPr kumimoji="1" lang="ja-JP" altLang="en-US" dirty="0">
                <a:solidFill>
                  <a:srgbClr val="FF6600"/>
                </a:solidFill>
              </a:rPr>
              <a:t>自分が興味があるものは？</a:t>
            </a:r>
            <a:endParaRPr kumimoji="1" lang="en-US" altLang="ja-JP" dirty="0">
              <a:solidFill>
                <a:srgbClr val="FF6600"/>
              </a:solidFill>
            </a:endParaRPr>
          </a:p>
          <a:p>
            <a:r>
              <a:rPr kumimoji="1" lang="ja-JP" altLang="en-US" dirty="0"/>
              <a:t>覚えて、ワザワザ暗記しようとしなくても、自然と忘れないものです</a:t>
            </a:r>
          </a:p>
          <a:p>
            <a:r>
              <a:rPr kumimoji="1" lang="ja-JP" altLang="en-US" dirty="0"/>
              <a:t>しかしながら</a:t>
            </a:r>
            <a:r>
              <a:rPr lang="en-US" altLang="ja-JP" dirty="0"/>
              <a:t>『</a:t>
            </a:r>
            <a:r>
              <a:rPr kumimoji="1" lang="ja-JP" altLang="en-US" dirty="0">
                <a:solidFill>
                  <a:srgbClr val="FF0000"/>
                </a:solidFill>
              </a:rPr>
              <a:t>近年の防災</a:t>
            </a:r>
            <a:r>
              <a:rPr kumimoji="1" lang="en-US" altLang="ja-JP" dirty="0"/>
              <a:t>』</a:t>
            </a:r>
            <a:r>
              <a:rPr kumimoji="1" lang="ja-JP" altLang="en-US" dirty="0"/>
              <a:t>を鑑みると</a:t>
            </a:r>
          </a:p>
          <a:p>
            <a:r>
              <a:rPr kumimoji="1" lang="ja-JP" altLang="en-US" b="1" dirty="0">
                <a:solidFill>
                  <a:srgbClr val="0000FF"/>
                </a:solidFill>
              </a:rPr>
              <a:t>防災教育・防災の学び</a:t>
            </a:r>
            <a:r>
              <a:rPr kumimoji="1" lang="ja-JP" altLang="en-US" dirty="0"/>
              <a:t>は</a:t>
            </a:r>
            <a:r>
              <a:rPr kumimoji="1" lang="ja-JP" altLang="en-US" dirty="0">
                <a:solidFill>
                  <a:srgbClr val="7030A0"/>
                </a:solidFill>
              </a:rPr>
              <a:t>丸暗記のテスト</a:t>
            </a:r>
            <a:r>
              <a:rPr kumimoji="1" lang="ja-JP" altLang="en-US" dirty="0"/>
              <a:t>のようなものとなっている</a:t>
            </a:r>
          </a:p>
          <a:p>
            <a:r>
              <a:rPr kumimoji="1" lang="ja-JP" altLang="en-US" u="sng" dirty="0"/>
              <a:t>丸暗記しなければならないようなもの</a:t>
            </a:r>
            <a:r>
              <a:rPr kumimoji="1" lang="ja-JP" altLang="en-US" dirty="0"/>
              <a:t>は、</a:t>
            </a:r>
            <a:r>
              <a:rPr kumimoji="1" lang="ja-JP" altLang="en-US" b="1" dirty="0">
                <a:solidFill>
                  <a:srgbClr val="7030A0"/>
                </a:solidFill>
              </a:rPr>
              <a:t>防災の学び・防災学習とは言えない</a:t>
            </a:r>
            <a:r>
              <a:rPr kumimoji="1" lang="en-US" altLang="ja-JP" b="1" dirty="0">
                <a:solidFill>
                  <a:srgbClr val="7030A0"/>
                </a:solidFill>
              </a:rPr>
              <a:t>️</a:t>
            </a:r>
            <a:endParaRPr kumimoji="1" lang="ja-JP" altLang="en-US" b="1" dirty="0">
              <a:solidFill>
                <a:srgbClr val="7030A0"/>
              </a:solidFill>
            </a:endParaRPr>
          </a:p>
          <a:p>
            <a:r>
              <a:rPr kumimoji="1" lang="ja-JP" altLang="en-US" dirty="0"/>
              <a:t>自然と身につくものこそが</a:t>
            </a:r>
            <a:r>
              <a:rPr kumimoji="1" lang="en-US" altLang="ja-JP" dirty="0"/>
              <a:t>『</a:t>
            </a:r>
            <a:r>
              <a:rPr kumimoji="1" lang="ja-JP" altLang="en-US" dirty="0">
                <a:solidFill>
                  <a:srgbClr val="FF0000"/>
                </a:solidFill>
                <a:highlight>
                  <a:srgbClr val="FFFF00"/>
                </a:highlight>
              </a:rPr>
              <a:t>あなたが必要とする防災・生活防災</a:t>
            </a:r>
            <a:r>
              <a:rPr kumimoji="1" lang="en-US" altLang="ja-JP" dirty="0"/>
              <a:t>』</a:t>
            </a:r>
            <a:r>
              <a:rPr kumimoji="1" lang="ja-JP" altLang="en-US" dirty="0"/>
              <a:t>なのです</a:t>
            </a:r>
            <a:endParaRPr kumimoji="1" lang="en-US" altLang="ja-JP" dirty="0"/>
          </a:p>
          <a:p>
            <a:endParaRPr kumimoji="1" lang="ja-JP" altLang="en-US" dirty="0"/>
          </a:p>
        </p:txBody>
      </p:sp>
      <p:sp>
        <p:nvSpPr>
          <p:cNvPr id="2" name="タイトル 1">
            <a:extLst>
              <a:ext uri="{FF2B5EF4-FFF2-40B4-BE49-F238E27FC236}">
                <a16:creationId xmlns:a16="http://schemas.microsoft.com/office/drawing/2014/main" id="{EFB51F6B-5346-4C53-B3BA-D8E991796051}"/>
              </a:ext>
            </a:extLst>
          </p:cNvPr>
          <p:cNvSpPr>
            <a:spLocks noGrp="1"/>
          </p:cNvSpPr>
          <p:nvPr>
            <p:ph type="title"/>
          </p:nvPr>
        </p:nvSpPr>
        <p:spPr/>
        <p:txBody>
          <a:bodyPr/>
          <a:lstStyle/>
          <a:p>
            <a:r>
              <a:rPr kumimoji="1" lang="ja-JP" altLang="en-US" dirty="0"/>
              <a:t>防災は「覚え暗記するもの」なのか？</a:t>
            </a:r>
          </a:p>
        </p:txBody>
      </p:sp>
      <p:sp>
        <p:nvSpPr>
          <p:cNvPr id="4" name="吹き出し: 円形 3">
            <a:extLst>
              <a:ext uri="{FF2B5EF4-FFF2-40B4-BE49-F238E27FC236}">
                <a16:creationId xmlns:a16="http://schemas.microsoft.com/office/drawing/2014/main" id="{41B7DC89-C25F-468F-AE3A-36574AB43F5A}"/>
              </a:ext>
            </a:extLst>
          </p:cNvPr>
          <p:cNvSpPr/>
          <p:nvPr/>
        </p:nvSpPr>
        <p:spPr bwMode="auto">
          <a:xfrm>
            <a:off x="750640" y="2420888"/>
            <a:ext cx="7931224" cy="3960440"/>
          </a:xfrm>
          <a:prstGeom prst="wedgeEllipseCallout">
            <a:avLst>
              <a:gd name="adj1" fmla="val -19150"/>
              <a:gd name="adj2" fmla="val -60364"/>
            </a:avLst>
          </a:prstGeom>
          <a:solidFill>
            <a:srgbClr val="008000"/>
          </a:solidFill>
          <a:ln w="9525">
            <a:noFill/>
            <a:miter lim="800000"/>
            <a:headEnd/>
            <a:tailEnd/>
          </a:ln>
          <a:effectLst/>
        </p:spPr>
        <p:txBody>
          <a:bodyPr wrap="none" rtlCol="0" anchor="ctr"/>
          <a:lstStyle/>
          <a:p>
            <a:pPr algn="ctr"/>
            <a:r>
              <a:rPr kumimoji="1" lang="ja-JP" altLang="en-US" sz="3600" dirty="0">
                <a:solidFill>
                  <a:schemeClr val="bg1"/>
                </a:solidFill>
                <a:latin typeface="AR悠々ゴシック体E" panose="040B0909000000000000" pitchFamily="49" charset="-128"/>
                <a:ea typeface="AR悠々ゴシック体E" panose="040B0909000000000000" pitchFamily="49" charset="-128"/>
              </a:rPr>
              <a:t>あなたが</a:t>
            </a:r>
          </a:p>
          <a:p>
            <a:pPr algn="ctr"/>
            <a:r>
              <a:rPr kumimoji="1" lang="ja-JP" altLang="en-US" sz="3600" dirty="0">
                <a:ln w="12700">
                  <a:solidFill>
                    <a:schemeClr val="bg1"/>
                  </a:solidFill>
                </a:ln>
                <a:solidFill>
                  <a:srgbClr val="FF0000"/>
                </a:solidFill>
                <a:effectLst>
                  <a:outerShdw blurRad="50800" dist="38100" dir="2700000" algn="tl" rotWithShape="0">
                    <a:prstClr val="black">
                      <a:alpha val="40000"/>
                    </a:prstClr>
                  </a:outerShdw>
                </a:effectLst>
                <a:latin typeface="AR悠々ゴシック体E" panose="040B0909000000000000" pitchFamily="49" charset="-128"/>
                <a:ea typeface="AR悠々ゴシック体E" panose="040B0909000000000000" pitchFamily="49" charset="-128"/>
              </a:rPr>
              <a:t>美味しかった、楽しかった</a:t>
            </a:r>
          </a:p>
          <a:p>
            <a:pPr algn="ctr"/>
            <a:r>
              <a:rPr kumimoji="1" lang="ja-JP" altLang="en-US" sz="3600" dirty="0">
                <a:solidFill>
                  <a:schemeClr val="bg1"/>
                </a:solidFill>
                <a:latin typeface="AR悠々ゴシック体E" panose="040B0909000000000000" pitchFamily="49" charset="-128"/>
                <a:ea typeface="AR悠々ゴシック体E" panose="040B0909000000000000" pitchFamily="49" charset="-128"/>
              </a:rPr>
              <a:t>というものは</a:t>
            </a:r>
          </a:p>
          <a:p>
            <a:pPr algn="ctr"/>
            <a:r>
              <a:rPr kumimoji="1" lang="ja-JP" altLang="en-US" sz="3600" dirty="0">
                <a:solidFill>
                  <a:srgbClr val="FFFF00"/>
                </a:solidFill>
                <a:latin typeface="AR悠々ゴシック体E" panose="040B0909000000000000" pitchFamily="49" charset="-128"/>
                <a:ea typeface="AR悠々ゴシック体E" panose="040B0909000000000000" pitchFamily="49" charset="-128"/>
              </a:rPr>
              <a:t>ワザワザ覚えようとしなくても</a:t>
            </a:r>
          </a:p>
          <a:p>
            <a:pPr algn="ctr"/>
            <a:r>
              <a:rPr kumimoji="1" lang="ja-JP" altLang="en-US" sz="3600" dirty="0">
                <a:solidFill>
                  <a:srgbClr val="FFFF00"/>
                </a:solidFill>
                <a:latin typeface="AR悠々ゴシック体E" panose="040B0909000000000000" pitchFamily="49" charset="-128"/>
                <a:ea typeface="AR悠々ゴシック体E" panose="040B0909000000000000" pitchFamily="49" charset="-128"/>
              </a:rPr>
              <a:t>記憶の中に焼き付くもの</a:t>
            </a:r>
          </a:p>
        </p:txBody>
      </p:sp>
      <p:sp>
        <p:nvSpPr>
          <p:cNvPr id="5" name="爆発: 14 pt 4">
            <a:extLst>
              <a:ext uri="{FF2B5EF4-FFF2-40B4-BE49-F238E27FC236}">
                <a16:creationId xmlns:a16="http://schemas.microsoft.com/office/drawing/2014/main" id="{4E759974-FD3C-473E-B197-B4DF6CBC763E}"/>
              </a:ext>
            </a:extLst>
          </p:cNvPr>
          <p:cNvSpPr/>
          <p:nvPr/>
        </p:nvSpPr>
        <p:spPr bwMode="auto">
          <a:xfrm>
            <a:off x="4644008" y="3464761"/>
            <a:ext cx="3595209" cy="1584176"/>
          </a:xfrm>
          <a:prstGeom prst="irregularSeal2">
            <a:avLst/>
          </a:prstGeom>
          <a:solidFill>
            <a:srgbClr val="FFFF00"/>
          </a:solidFill>
          <a:ln w="9525">
            <a:noFill/>
            <a:miter lim="800000"/>
            <a:headEnd/>
            <a:tailEnd/>
          </a:ln>
          <a:effectLst/>
        </p:spPr>
        <p:txBody>
          <a:bodyPr wrap="none" rtlCol="0" anchor="ctr"/>
          <a:lstStyle/>
          <a:p>
            <a:pPr algn="ctr"/>
            <a:r>
              <a:rPr kumimoji="1" lang="ja-JP" altLang="en-US" sz="3200" dirty="0">
                <a:solidFill>
                  <a:srgbClr val="FF0000"/>
                </a:solidFill>
                <a:latin typeface="AR P悠々ゴシック体E" panose="040B0900000000000000" pitchFamily="50" charset="-128"/>
                <a:ea typeface="AR P悠々ゴシック体E" panose="040B0900000000000000" pitchFamily="50" charset="-128"/>
              </a:rPr>
              <a:t>苦痛・負担</a:t>
            </a:r>
          </a:p>
        </p:txBody>
      </p:sp>
      <p:sp>
        <p:nvSpPr>
          <p:cNvPr id="6" name="爆発: 14 pt 5">
            <a:extLst>
              <a:ext uri="{FF2B5EF4-FFF2-40B4-BE49-F238E27FC236}">
                <a16:creationId xmlns:a16="http://schemas.microsoft.com/office/drawing/2014/main" id="{3F52A744-B998-4614-9F52-281F47C5AACD}"/>
              </a:ext>
            </a:extLst>
          </p:cNvPr>
          <p:cNvSpPr/>
          <p:nvPr/>
        </p:nvSpPr>
        <p:spPr bwMode="auto">
          <a:xfrm>
            <a:off x="1522004" y="188640"/>
            <a:ext cx="5544616" cy="4032448"/>
          </a:xfrm>
          <a:prstGeom prst="irregularSeal2">
            <a:avLst/>
          </a:prstGeom>
          <a:solidFill>
            <a:srgbClr val="FF0000"/>
          </a:solidFill>
          <a:ln w="9525">
            <a:noFill/>
            <a:miter lim="800000"/>
            <a:headEnd/>
            <a:tailEnd/>
          </a:ln>
          <a:effectLst/>
        </p:spPr>
        <p:txBody>
          <a:bodyPr wrap="none" rtlCol="0" anchor="ctr"/>
          <a:lstStyle/>
          <a:p>
            <a:pPr algn="ctr"/>
            <a:r>
              <a:rPr kumimoji="1" lang="ja-JP" altLang="en-US" sz="3200" dirty="0">
                <a:solidFill>
                  <a:schemeClr val="bg1"/>
                </a:solidFill>
                <a:latin typeface="AR P悠々ゴシック体E" panose="040B0900000000000000" pitchFamily="50" charset="-128"/>
                <a:ea typeface="AR P悠々ゴシック体E" panose="040B0900000000000000" pitchFamily="50" charset="-128"/>
              </a:rPr>
              <a:t>「</a:t>
            </a:r>
            <a:r>
              <a:rPr kumimoji="1" lang="ja-JP" altLang="en-US" sz="3200" dirty="0">
                <a:solidFill>
                  <a:srgbClr val="FFFF00"/>
                </a:solidFill>
                <a:latin typeface="AR P悠々ゴシック体E" panose="040B0900000000000000" pitchFamily="50" charset="-128"/>
                <a:ea typeface="AR P悠々ゴシック体E" panose="040B0900000000000000" pitchFamily="50" charset="-128"/>
              </a:rPr>
              <a:t>心の中</a:t>
            </a:r>
            <a:r>
              <a:rPr kumimoji="1" lang="ja-JP" altLang="en-US" sz="3200" dirty="0">
                <a:solidFill>
                  <a:schemeClr val="bg1"/>
                </a:solidFill>
                <a:latin typeface="AR P悠々ゴシック体E" panose="040B0900000000000000" pitchFamily="50" charset="-128"/>
                <a:ea typeface="AR P悠々ゴシック体E" panose="040B0900000000000000" pitchFamily="50" charset="-128"/>
              </a:rPr>
              <a:t>」で</a:t>
            </a:r>
          </a:p>
          <a:p>
            <a:pPr algn="ctr"/>
            <a:r>
              <a:rPr kumimoji="1" lang="ja-JP" altLang="en-US" sz="3200" dirty="0">
                <a:solidFill>
                  <a:schemeClr val="accent6">
                    <a:lumMod val="20000"/>
                    <a:lumOff val="80000"/>
                  </a:schemeClr>
                </a:solidFill>
                <a:latin typeface="AR P悠々ゴシック体E" panose="040B0900000000000000" pitchFamily="50" charset="-128"/>
                <a:ea typeface="AR P悠々ゴシック体E" panose="040B0900000000000000" pitchFamily="50" charset="-128"/>
              </a:rPr>
              <a:t>イヤ</a:t>
            </a:r>
            <a:r>
              <a:rPr kumimoji="1" lang="ja-JP" altLang="en-US" sz="3200" dirty="0">
                <a:solidFill>
                  <a:schemeClr val="bg1"/>
                </a:solidFill>
                <a:latin typeface="AR P悠々ゴシック体E" panose="040B0900000000000000" pitchFamily="50" charset="-128"/>
                <a:ea typeface="AR P悠々ゴシック体E" panose="040B0900000000000000" pitchFamily="50" charset="-128"/>
              </a:rPr>
              <a:t>なものと</a:t>
            </a:r>
          </a:p>
          <a:p>
            <a:pPr algn="ctr"/>
            <a:r>
              <a:rPr kumimoji="1" lang="ja-JP" altLang="en-US" sz="3200" dirty="0">
                <a:solidFill>
                  <a:schemeClr val="bg1"/>
                </a:solidFill>
                <a:latin typeface="AR P悠々ゴシック体E" panose="040B0900000000000000" pitchFamily="50" charset="-128"/>
                <a:ea typeface="AR P悠々ゴシック体E" panose="040B0900000000000000" pitchFamily="50" charset="-128"/>
              </a:rPr>
              <a:t>考えてしまう！</a:t>
            </a:r>
          </a:p>
        </p:txBody>
      </p:sp>
    </p:spTree>
    <p:extLst>
      <p:ext uri="{BB962C8B-B14F-4D97-AF65-F5344CB8AC3E}">
        <p14:creationId xmlns:p14="http://schemas.microsoft.com/office/powerpoint/2010/main" val="2144450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par>
                                <p:cTn id="24" presetID="2" presetClass="exit" presetSubtype="4" fill="hold" grpId="1" nodeType="withEffect">
                                  <p:stCondLst>
                                    <p:cond delay="0"/>
                                  </p:stCondLst>
                                  <p:childTnLst>
                                    <p:anim calcmode="lin" valueType="num">
                                      <p:cBhvr additive="base">
                                        <p:cTn id="25" dur="500"/>
                                        <p:tgtEl>
                                          <p:spTgt spid="4"/>
                                        </p:tgtEl>
                                        <p:attrNameLst>
                                          <p:attrName>ppt_x</p:attrName>
                                        </p:attrNameLst>
                                      </p:cBhvr>
                                      <p:tavLst>
                                        <p:tav tm="0">
                                          <p:val>
                                            <p:strVal val="ppt_x"/>
                                          </p:val>
                                        </p:tav>
                                        <p:tav tm="100000">
                                          <p:val>
                                            <p:strVal val="ppt_x"/>
                                          </p:val>
                                        </p:tav>
                                      </p:tavLst>
                                    </p:anim>
                                    <p:anim calcmode="lin" valueType="num">
                                      <p:cBhvr additive="base">
                                        <p:cTn id="26" dur="500"/>
                                        <p:tgtEl>
                                          <p:spTgt spid="4"/>
                                        </p:tgtEl>
                                        <p:attrNameLst>
                                          <p:attrName>ppt_y</p:attrName>
                                        </p:attrNameLst>
                                      </p:cBhvr>
                                      <p:tavLst>
                                        <p:tav tm="0">
                                          <p:val>
                                            <p:strVal val="ppt_y"/>
                                          </p:val>
                                        </p:tav>
                                        <p:tav tm="100000">
                                          <p:val>
                                            <p:strVal val="1+ppt_h/2"/>
                                          </p:val>
                                        </p:tav>
                                      </p:tavLst>
                                    </p:anim>
                                    <p:set>
                                      <p:cBhvr>
                                        <p:cTn id="27" dur="1" fill="hold">
                                          <p:stCondLst>
                                            <p:cond delay="499"/>
                                          </p:stCondLst>
                                        </p:cTn>
                                        <p:tgtEl>
                                          <p:spTgt spid="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5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500" fill="hold"/>
                                        <p:tgtEl>
                                          <p:spTgt spid="5"/>
                                        </p:tgtEl>
                                        <p:attrNameLst>
                                          <p:attrName>ppt_w</p:attrName>
                                        </p:attrNameLst>
                                      </p:cBhvr>
                                      <p:tavLst>
                                        <p:tav tm="0">
                                          <p:val>
                                            <p:fltVal val="0"/>
                                          </p:val>
                                        </p:tav>
                                        <p:tav tm="100000">
                                          <p:val>
                                            <p:strVal val="#ppt_w"/>
                                          </p:val>
                                        </p:tav>
                                      </p:tavLst>
                                    </p:anim>
                                    <p:anim calcmode="lin" valueType="num">
                                      <p:cBhvr>
                                        <p:cTn id="38" dur="500" fill="hold"/>
                                        <p:tgtEl>
                                          <p:spTgt spid="5"/>
                                        </p:tgtEl>
                                        <p:attrNameLst>
                                          <p:attrName>ppt_h</p:attrName>
                                        </p:attrNameLst>
                                      </p:cBhvr>
                                      <p:tavLst>
                                        <p:tav tm="0">
                                          <p:val>
                                            <p:fltVal val="0"/>
                                          </p:val>
                                        </p:tav>
                                        <p:tav tm="100000">
                                          <p:val>
                                            <p:strVal val="#ppt_h"/>
                                          </p:val>
                                        </p:tav>
                                      </p:tavLst>
                                    </p:anim>
                                    <p:animEffect transition="in" filter="fade">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p:cTn id="44" dur="500" fill="hold"/>
                                        <p:tgtEl>
                                          <p:spTgt spid="6"/>
                                        </p:tgtEl>
                                        <p:attrNameLst>
                                          <p:attrName>ppt_w</p:attrName>
                                        </p:attrNameLst>
                                      </p:cBhvr>
                                      <p:tavLst>
                                        <p:tav tm="0">
                                          <p:val>
                                            <p:fltVal val="0"/>
                                          </p:val>
                                        </p:tav>
                                        <p:tav tm="100000">
                                          <p:val>
                                            <p:strVal val="#ppt_w"/>
                                          </p:val>
                                        </p:tav>
                                      </p:tavLst>
                                    </p:anim>
                                    <p:anim calcmode="lin" valueType="num">
                                      <p:cBhvr>
                                        <p:cTn id="45" dur="500" fill="hold"/>
                                        <p:tgtEl>
                                          <p:spTgt spid="6"/>
                                        </p:tgtEl>
                                        <p:attrNameLst>
                                          <p:attrName>ppt_h</p:attrName>
                                        </p:attrNameLst>
                                      </p:cBhvr>
                                      <p:tavLst>
                                        <p:tav tm="0">
                                          <p:val>
                                            <p:fltVal val="0"/>
                                          </p:val>
                                        </p:tav>
                                        <p:tav tm="100000">
                                          <p:val>
                                            <p:strVal val="#ppt_h"/>
                                          </p:val>
                                        </p:tav>
                                      </p:tavLst>
                                    </p:anim>
                                    <p:animEffect transition="in" filter="fade">
                                      <p:cBhvr>
                                        <p:cTn id="46" dur="500"/>
                                        <p:tgtEl>
                                          <p:spTgt spid="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
                                            <p:txEl>
                                              <p:pRg st="4" end="4"/>
                                            </p:txEl>
                                          </p:spTgt>
                                        </p:tgtEl>
                                        <p:attrNameLst>
                                          <p:attrName>style.visibility</p:attrName>
                                        </p:attrNameLst>
                                      </p:cBhvr>
                                      <p:to>
                                        <p:strVal val="visible"/>
                                      </p:to>
                                    </p:set>
                                    <p:animEffect transition="in" filter="fade">
                                      <p:cBhvr>
                                        <p:cTn id="51" dur="500"/>
                                        <p:tgtEl>
                                          <p:spTgt spid="3">
                                            <p:txEl>
                                              <p:pRg st="4" end="4"/>
                                            </p:txEl>
                                          </p:spTgt>
                                        </p:tgtEl>
                                      </p:cBhvr>
                                    </p:animEffect>
                                  </p:childTnLst>
                                </p:cTn>
                              </p:par>
                              <p:par>
                                <p:cTn id="52" presetID="1" presetClass="exit" presetSubtype="0" fill="hold" grpId="1" nodeType="withEffect">
                                  <p:stCondLst>
                                    <p:cond delay="0"/>
                                  </p:stCondLst>
                                  <p:childTnLst>
                                    <p:set>
                                      <p:cBhvr>
                                        <p:cTn id="53" dur="1" fill="hold">
                                          <p:stCondLst>
                                            <p:cond delay="0"/>
                                          </p:stCondLst>
                                        </p:cTn>
                                        <p:tgtEl>
                                          <p:spTgt spid="5"/>
                                        </p:tgtEl>
                                        <p:attrNameLst>
                                          <p:attrName>style.visibility</p:attrName>
                                        </p:attrNameLst>
                                      </p:cBhvr>
                                      <p:to>
                                        <p:strVal val="hidden"/>
                                      </p:to>
                                    </p:set>
                                  </p:childTnLst>
                                </p:cTn>
                              </p:par>
                              <p:par>
                                <p:cTn id="54" presetID="1" presetClass="exit" presetSubtype="0" fill="hold" grpId="1" nodeType="withEffect">
                                  <p:stCondLst>
                                    <p:cond delay="0"/>
                                  </p:stCondLst>
                                  <p:childTnLst>
                                    <p:set>
                                      <p:cBhvr>
                                        <p:cTn id="55" dur="1" fill="hold">
                                          <p:stCondLst>
                                            <p:cond delay="0"/>
                                          </p:stCondLst>
                                        </p:cTn>
                                        <p:tgtEl>
                                          <p:spTgt spid="6"/>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3">
                                            <p:txEl>
                                              <p:pRg st="5" end="5"/>
                                            </p:txEl>
                                          </p:spTgt>
                                        </p:tgtEl>
                                        <p:attrNameLst>
                                          <p:attrName>style.visibility</p:attrName>
                                        </p:attrNameLst>
                                      </p:cBhvr>
                                      <p:to>
                                        <p:strVal val="visible"/>
                                      </p:to>
                                    </p:set>
                                    <p:animEffect transition="in" filter="fade">
                                      <p:cBhvr>
                                        <p:cTn id="6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008000"/>
          </a:solidFill>
          <a:ln w="9525">
            <a:noFill/>
            <a:miter lim="800000"/>
            <a:headEnd/>
            <a:tailEnd/>
          </a:ln>
          <a:effectLst/>
        </p:spPr>
        <p:txBody>
          <a:bodyPr wrap="none" anchor="ctr"/>
          <a:lstStyle/>
          <a:p>
            <a:endParaRPr lang="ja-JP" altLang="en-US" dirty="0"/>
          </a:p>
        </p:txBody>
      </p:sp>
      <p:sp>
        <p:nvSpPr>
          <p:cNvPr id="7" name="テキスト ボックス 6"/>
          <p:cNvSpPr txBox="1"/>
          <p:nvPr/>
        </p:nvSpPr>
        <p:spPr>
          <a:xfrm>
            <a:off x="1401908" y="1004530"/>
            <a:ext cx="6340197" cy="4585871"/>
          </a:xfrm>
          <a:prstGeom prst="rect">
            <a:avLst/>
          </a:prstGeom>
          <a:noFill/>
        </p:spPr>
        <p:txBody>
          <a:bodyPr wrap="none" rtlCol="0">
            <a:spAutoFit/>
          </a:bodyPr>
          <a:lstStyle/>
          <a:p>
            <a:pPr algn="ctr"/>
            <a:r>
              <a:rPr kumimoji="1" lang="ja-JP" altLang="en-US" sz="8000" dirty="0">
                <a:solidFill>
                  <a:schemeClr val="bg1"/>
                </a:solidFill>
                <a:latin typeface="ＤＦ特太ゴシック体" pitchFamily="49" charset="-128"/>
                <a:ea typeface="ＤＦ特太ゴシック体" pitchFamily="49" charset="-128"/>
              </a:rPr>
              <a:t>“防災活動”</a:t>
            </a:r>
          </a:p>
          <a:p>
            <a:pPr algn="ctr"/>
            <a:r>
              <a:rPr kumimoji="1" lang="ja-JP" altLang="en-US" sz="6600" dirty="0">
                <a:solidFill>
                  <a:srgbClr val="FFFF00"/>
                </a:solidFill>
                <a:latin typeface="ＤＦ特太ゴシック体" pitchFamily="49" charset="-128"/>
                <a:ea typeface="ＤＦ特太ゴシック体" pitchFamily="49" charset="-128"/>
              </a:rPr>
              <a:t>まず最初に</a:t>
            </a:r>
          </a:p>
          <a:p>
            <a:pPr algn="ctr"/>
            <a:r>
              <a:rPr kumimoji="1" lang="ja-JP" altLang="en-US" sz="6600" dirty="0">
                <a:solidFill>
                  <a:srgbClr val="FFFF00"/>
                </a:solidFill>
                <a:latin typeface="ＤＦ特太ゴシック体" pitchFamily="49" charset="-128"/>
                <a:ea typeface="ＤＦ特太ゴシック体" pitchFamily="49" charset="-128"/>
              </a:rPr>
              <a:t>やるべきことの</a:t>
            </a:r>
          </a:p>
          <a:p>
            <a:pPr algn="ctr"/>
            <a:r>
              <a:rPr kumimoji="1" lang="ja-JP" altLang="en-US" sz="8000" dirty="0">
                <a:solidFill>
                  <a:srgbClr val="FFFF00"/>
                </a:solidFill>
                <a:latin typeface="ＤＦ特太ゴシック体" pitchFamily="49" charset="-128"/>
                <a:ea typeface="ＤＦ特太ゴシック体" pitchFamily="49" charset="-128"/>
              </a:rPr>
              <a:t>整理</a:t>
            </a:r>
          </a:p>
        </p:txBody>
      </p:sp>
    </p:spTree>
    <p:extLst>
      <p:ext uri="{BB962C8B-B14F-4D97-AF65-F5344CB8AC3E}">
        <p14:creationId xmlns:p14="http://schemas.microsoft.com/office/powerpoint/2010/main" val="1210796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9891D415-11F6-4102-835F-9D4AFFDDF66E}"/>
              </a:ext>
            </a:extLst>
          </p:cNvPr>
          <p:cNvSpPr/>
          <p:nvPr/>
        </p:nvSpPr>
        <p:spPr bwMode="auto">
          <a:xfrm>
            <a:off x="3275856" y="3645024"/>
            <a:ext cx="3096344" cy="504056"/>
          </a:xfrm>
          <a:prstGeom prst="rect">
            <a:avLst/>
          </a:prstGeom>
          <a:solidFill>
            <a:srgbClr val="FFFF00"/>
          </a:solidFill>
          <a:ln w="9525">
            <a:noFill/>
            <a:miter lim="800000"/>
            <a:headEnd/>
            <a:tailEnd/>
          </a:ln>
          <a:effectLst/>
        </p:spPr>
        <p:txBody>
          <a:bodyPr wrap="none" rtlCol="0" anchor="ctr"/>
          <a:lstStyle/>
          <a:p>
            <a:pPr algn="ctr"/>
            <a:endParaRPr kumimoji="1" lang="ja-JP" altLang="en-US"/>
          </a:p>
        </p:txBody>
      </p:sp>
      <p:sp>
        <p:nvSpPr>
          <p:cNvPr id="2" name="タイトル 1">
            <a:extLst>
              <a:ext uri="{FF2B5EF4-FFF2-40B4-BE49-F238E27FC236}">
                <a16:creationId xmlns:a16="http://schemas.microsoft.com/office/drawing/2014/main" id="{A2FD0FB9-53E8-424A-8D8A-43F6A60CBB6F}"/>
              </a:ext>
            </a:extLst>
          </p:cNvPr>
          <p:cNvSpPr>
            <a:spLocks noGrp="1"/>
          </p:cNvSpPr>
          <p:nvPr>
            <p:ph type="title"/>
          </p:nvPr>
        </p:nvSpPr>
        <p:spPr/>
        <p:txBody>
          <a:bodyPr/>
          <a:lstStyle/>
          <a:p>
            <a:r>
              <a:rPr kumimoji="1" lang="ja-JP" altLang="en-US" dirty="0"/>
              <a:t>防災活動の目指すものを地域で掲げよ！</a:t>
            </a:r>
          </a:p>
        </p:txBody>
      </p:sp>
      <p:sp>
        <p:nvSpPr>
          <p:cNvPr id="3" name="コンテンツ プレースホルダー 2">
            <a:extLst>
              <a:ext uri="{FF2B5EF4-FFF2-40B4-BE49-F238E27FC236}">
                <a16:creationId xmlns:a16="http://schemas.microsoft.com/office/drawing/2014/main" id="{4C348BF6-BF8F-4D37-ACFA-DF459EC9F03F}"/>
              </a:ext>
            </a:extLst>
          </p:cNvPr>
          <p:cNvSpPr>
            <a:spLocks noGrp="1"/>
          </p:cNvSpPr>
          <p:nvPr>
            <p:ph idx="1"/>
          </p:nvPr>
        </p:nvSpPr>
        <p:spPr/>
        <p:txBody>
          <a:bodyPr/>
          <a:lstStyle/>
          <a:p>
            <a:r>
              <a:rPr kumimoji="1" lang="ja-JP" altLang="en-US" sz="3600" dirty="0"/>
              <a:t>何を「</a:t>
            </a:r>
            <a:r>
              <a:rPr kumimoji="1" lang="ja-JP" altLang="en-US" sz="3600" dirty="0">
                <a:solidFill>
                  <a:srgbClr val="FF0000"/>
                </a:solidFill>
                <a:highlight>
                  <a:srgbClr val="FFFF00"/>
                </a:highlight>
              </a:rPr>
              <a:t>守る</a:t>
            </a:r>
            <a:r>
              <a:rPr kumimoji="1" lang="ja-JP" altLang="en-US" sz="3600" dirty="0"/>
              <a:t>」のか？</a:t>
            </a:r>
          </a:p>
          <a:p>
            <a:r>
              <a:rPr kumimoji="1" lang="ja-JP" altLang="en-US" sz="3600" dirty="0"/>
              <a:t>何の為に「</a:t>
            </a:r>
            <a:r>
              <a:rPr kumimoji="1" lang="ja-JP" altLang="en-US" sz="3600" dirty="0">
                <a:solidFill>
                  <a:srgbClr val="FF0000"/>
                </a:solidFill>
              </a:rPr>
              <a:t>防災活動</a:t>
            </a:r>
            <a:r>
              <a:rPr kumimoji="1" lang="ja-JP" altLang="en-US" sz="3600" dirty="0"/>
              <a:t>」をするのか？</a:t>
            </a:r>
          </a:p>
          <a:p>
            <a:r>
              <a:rPr kumimoji="1" lang="ja-JP" altLang="en-US" sz="3600" dirty="0"/>
              <a:t>何に対して「</a:t>
            </a:r>
            <a:r>
              <a:rPr kumimoji="1" lang="ja-JP" altLang="en-US" sz="3600" dirty="0">
                <a:solidFill>
                  <a:srgbClr val="FF0000"/>
                </a:solidFill>
              </a:rPr>
              <a:t>備える</a:t>
            </a:r>
            <a:r>
              <a:rPr kumimoji="1" lang="ja-JP" altLang="en-US" sz="3600" dirty="0"/>
              <a:t>」のか？</a:t>
            </a:r>
            <a:endParaRPr kumimoji="1" lang="en-US" altLang="ja-JP" sz="3600" dirty="0"/>
          </a:p>
          <a:p>
            <a:r>
              <a:rPr kumimoji="1" lang="ja-JP" altLang="en-US" sz="3600" dirty="0"/>
              <a:t>自分たちの</a:t>
            </a:r>
            <a:r>
              <a:rPr lang="ja-JP" altLang="en-US" sz="3600" dirty="0"/>
              <a:t>「</a:t>
            </a:r>
            <a:r>
              <a:rPr kumimoji="1" lang="ja-JP" altLang="en-US" sz="3600" dirty="0">
                <a:solidFill>
                  <a:srgbClr val="FF0000"/>
                </a:solidFill>
              </a:rPr>
              <a:t>目指す防災</a:t>
            </a:r>
            <a:r>
              <a:rPr kumimoji="1" lang="ja-JP" altLang="en-US" sz="3600" dirty="0"/>
              <a:t>」とは何か？</a:t>
            </a:r>
          </a:p>
          <a:p>
            <a:r>
              <a:rPr kumimoji="1" lang="ja-JP" altLang="en-US" sz="3600" dirty="0"/>
              <a:t>自分の思う「</a:t>
            </a:r>
            <a:r>
              <a:rPr kumimoji="1" lang="ja-JP" altLang="en-US" sz="3600" dirty="0">
                <a:solidFill>
                  <a:srgbClr val="FF0000"/>
                </a:solidFill>
              </a:rPr>
              <a:t>防災とは何か？</a:t>
            </a:r>
            <a:r>
              <a:rPr kumimoji="1" lang="ja-JP" altLang="en-US" sz="3600" dirty="0"/>
              <a:t>」</a:t>
            </a:r>
          </a:p>
          <a:p>
            <a:r>
              <a:rPr kumimoji="1" lang="ja-JP" altLang="en-US" sz="3600" dirty="0"/>
              <a:t>このような「</a:t>
            </a:r>
            <a:r>
              <a:rPr kumimoji="1" lang="ja-JP" altLang="en-US" sz="3600" dirty="0">
                <a:solidFill>
                  <a:srgbClr val="FF0000"/>
                </a:solidFill>
              </a:rPr>
              <a:t>想い</a:t>
            </a:r>
            <a:r>
              <a:rPr kumimoji="1" lang="ja-JP" altLang="en-US" sz="3600" dirty="0"/>
              <a:t>」の整理が必要！</a:t>
            </a:r>
          </a:p>
          <a:p>
            <a:r>
              <a:rPr kumimoji="1" lang="ja-JP" altLang="en-US" dirty="0"/>
              <a:t>それらを整理した上で継ぎのステップへ！</a:t>
            </a:r>
          </a:p>
        </p:txBody>
      </p:sp>
      <p:sp>
        <p:nvSpPr>
          <p:cNvPr id="5" name="左中かっこ 4">
            <a:extLst>
              <a:ext uri="{FF2B5EF4-FFF2-40B4-BE49-F238E27FC236}">
                <a16:creationId xmlns:a16="http://schemas.microsoft.com/office/drawing/2014/main" id="{975E7ED3-D381-4B93-8AA6-BCBD3C3D54E9}"/>
              </a:ext>
            </a:extLst>
          </p:cNvPr>
          <p:cNvSpPr/>
          <p:nvPr/>
        </p:nvSpPr>
        <p:spPr>
          <a:xfrm>
            <a:off x="251520" y="908720"/>
            <a:ext cx="432048" cy="3240360"/>
          </a:xfrm>
          <a:prstGeom prst="lef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ln w="28575">
                <a:solidFill>
                  <a:schemeClr val="tx1"/>
                </a:solidFill>
              </a:ln>
              <a:solidFill>
                <a:srgbClr val="FF0000"/>
              </a:solidFill>
            </a:endParaRPr>
          </a:p>
        </p:txBody>
      </p:sp>
    </p:spTree>
    <p:extLst>
      <p:ext uri="{BB962C8B-B14F-4D97-AF65-F5344CB8AC3E}">
        <p14:creationId xmlns:p14="http://schemas.microsoft.com/office/powerpoint/2010/main" val="4096118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par>
                          <p:cTn id="28" fill="hold">
                            <p:stCondLst>
                              <p:cond delay="500"/>
                            </p:stCondLst>
                            <p:childTnLst>
                              <p:par>
                                <p:cTn id="29" presetID="17" presetClass="entr" presetSubtype="8"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500" fill="hold"/>
                                        <p:tgtEl>
                                          <p:spTgt spid="4"/>
                                        </p:tgtEl>
                                        <p:attrNameLst>
                                          <p:attrName>ppt_x</p:attrName>
                                        </p:attrNameLst>
                                      </p:cBhvr>
                                      <p:tavLst>
                                        <p:tav tm="0">
                                          <p:val>
                                            <p:strVal val="#ppt_x-#ppt_w/2"/>
                                          </p:val>
                                        </p:tav>
                                        <p:tav tm="100000">
                                          <p:val>
                                            <p:strVal val="#ppt_x"/>
                                          </p:val>
                                        </p:tav>
                                      </p:tavLst>
                                    </p:anim>
                                    <p:anim calcmode="lin" valueType="num">
                                      <p:cBhvr>
                                        <p:cTn id="32" dur="500" fill="hold"/>
                                        <p:tgtEl>
                                          <p:spTgt spid="4"/>
                                        </p:tgtEl>
                                        <p:attrNameLst>
                                          <p:attrName>ppt_y</p:attrName>
                                        </p:attrNameLst>
                                      </p:cBhvr>
                                      <p:tavLst>
                                        <p:tav tm="0">
                                          <p:val>
                                            <p:strVal val="#ppt_y"/>
                                          </p:val>
                                        </p:tav>
                                        <p:tav tm="100000">
                                          <p:val>
                                            <p:strVal val="#ppt_y"/>
                                          </p:val>
                                        </p:tav>
                                      </p:tavLst>
                                    </p:anim>
                                    <p:anim calcmode="lin" valueType="num">
                                      <p:cBhvr>
                                        <p:cTn id="33" dur="500" fill="hold"/>
                                        <p:tgtEl>
                                          <p:spTgt spid="4"/>
                                        </p:tgtEl>
                                        <p:attrNameLst>
                                          <p:attrName>ppt_w</p:attrName>
                                        </p:attrNameLst>
                                      </p:cBhvr>
                                      <p:tavLst>
                                        <p:tav tm="0">
                                          <p:val>
                                            <p:fltVal val="0"/>
                                          </p:val>
                                        </p:tav>
                                        <p:tav tm="100000">
                                          <p:val>
                                            <p:strVal val="#ppt_w"/>
                                          </p:val>
                                        </p:tav>
                                      </p:tavLst>
                                    </p:anim>
                                    <p:anim calcmode="lin" valueType="num">
                                      <p:cBhvr>
                                        <p:cTn id="34" dur="500" fill="hold"/>
                                        <p:tgtEl>
                                          <p:spTgt spid="4"/>
                                        </p:tgtEl>
                                        <p:attrNameLst>
                                          <p:attrName>ppt_h</p:attrName>
                                        </p:attrNameLst>
                                      </p:cBhvr>
                                      <p:tavLst>
                                        <p:tav tm="0">
                                          <p:val>
                                            <p:strVal val="#ppt_h"/>
                                          </p:val>
                                        </p:tav>
                                        <p:tav tm="100000">
                                          <p:val>
                                            <p:strVal val="#ppt_h"/>
                                          </p:val>
                                        </p:tav>
                                      </p:tavLst>
                                    </p:anim>
                                  </p:childTnLst>
                                </p:cTn>
                              </p:par>
                            </p:childTnLst>
                          </p:cTn>
                        </p:par>
                        <p:par>
                          <p:cTn id="35" fill="hold">
                            <p:stCondLst>
                              <p:cond delay="1000"/>
                            </p:stCondLst>
                            <p:childTnLst>
                              <p:par>
                                <p:cTn id="36" presetID="16" presetClass="entr" presetSubtype="26" fill="hold" grpId="0" nodeType="after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arn(inHorizontal)">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Effect transition="in" filter="fade">
                                      <p:cBhvr>
                                        <p:cTn id="43" dur="500"/>
                                        <p:tgtEl>
                                          <p:spTgt spid="3">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animEffect transition="in" filter="fade">
                                      <p:cBhvr>
                                        <p:cTn id="48"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uiExpand="1" build="p"/>
      <p:bldP spid="5"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27384"/>
            <a:ext cx="9144000" cy="6858000"/>
          </a:xfrm>
          <a:prstGeom prst="rect">
            <a:avLst/>
          </a:prstGeom>
          <a:solidFill>
            <a:srgbClr val="008000"/>
          </a:solidFill>
          <a:ln w="9525">
            <a:noFill/>
            <a:miter lim="800000"/>
            <a:headEnd/>
            <a:tailEnd/>
          </a:ln>
          <a:effectLst/>
        </p:spPr>
        <p:txBody>
          <a:bodyPr wrap="none" anchor="ctr"/>
          <a:lstStyle/>
          <a:p>
            <a:endParaRPr lang="ja-JP" altLang="en-US" dirty="0"/>
          </a:p>
        </p:txBody>
      </p:sp>
      <p:sp>
        <p:nvSpPr>
          <p:cNvPr id="7" name="テキスト ボックス 6"/>
          <p:cNvSpPr txBox="1"/>
          <p:nvPr/>
        </p:nvSpPr>
        <p:spPr>
          <a:xfrm>
            <a:off x="647564" y="1844824"/>
            <a:ext cx="7848872" cy="3785652"/>
          </a:xfrm>
          <a:prstGeom prst="rect">
            <a:avLst/>
          </a:prstGeom>
          <a:noFill/>
        </p:spPr>
        <p:txBody>
          <a:bodyPr wrap="square" rtlCol="0">
            <a:spAutoFit/>
          </a:bodyPr>
          <a:lstStyle/>
          <a:p>
            <a:pPr algn="ctr"/>
            <a:r>
              <a:rPr kumimoji="1" lang="ja-JP" altLang="en-US" sz="7200" dirty="0">
                <a:solidFill>
                  <a:srgbClr val="FFFF00"/>
                </a:solidFill>
                <a:latin typeface="ＤＦＧ特太ゴシック体" pitchFamily="50" charset="-128"/>
                <a:ea typeface="ＤＦＧ特太ゴシック体" pitchFamily="50" charset="-128"/>
              </a:rPr>
              <a:t>防災を継続するコツ</a:t>
            </a:r>
          </a:p>
          <a:p>
            <a:pPr algn="ctr"/>
            <a:r>
              <a:rPr lang="ja-JP" altLang="en-US" sz="7200" dirty="0">
                <a:solidFill>
                  <a:schemeClr val="bg1"/>
                </a:solidFill>
                <a:latin typeface="ＤＦＧ特太ゴシック体" pitchFamily="50" charset="-128"/>
                <a:ea typeface="ＤＦＧ特太ゴシック体" pitchFamily="50" charset="-128"/>
              </a:rPr>
              <a:t>意識の共有</a:t>
            </a:r>
          </a:p>
          <a:p>
            <a:pPr algn="ctr"/>
            <a:r>
              <a:rPr kumimoji="1" lang="ja-JP" altLang="en-US" sz="9600" dirty="0">
                <a:solidFill>
                  <a:schemeClr val="bg1"/>
                </a:solidFill>
                <a:latin typeface="ＤＦＧ特太ゴシック体" pitchFamily="50" charset="-128"/>
                <a:ea typeface="ＤＦＧ特太ゴシック体" pitchFamily="50" charset="-128"/>
              </a:rPr>
              <a:t>「</a:t>
            </a:r>
            <a:r>
              <a:rPr kumimoji="1" lang="ja-JP" altLang="en-US" sz="9600" dirty="0">
                <a:solidFill>
                  <a:srgbClr val="FFFF00"/>
                </a:solidFill>
                <a:latin typeface="ＤＦＧ特太ゴシック体" pitchFamily="50" charset="-128"/>
                <a:ea typeface="ＤＦＧ特太ゴシック体" pitchFamily="50" charset="-128"/>
              </a:rPr>
              <a:t>共助</a:t>
            </a:r>
            <a:r>
              <a:rPr kumimoji="1" lang="ja-JP" altLang="en-US" sz="9600" dirty="0">
                <a:solidFill>
                  <a:schemeClr val="bg1"/>
                </a:solidFill>
                <a:latin typeface="ＤＦＧ特太ゴシック体" pitchFamily="50" charset="-128"/>
                <a:ea typeface="ＤＦＧ特太ゴシック体" pitchFamily="50" charset="-128"/>
              </a:rPr>
              <a:t>」</a:t>
            </a:r>
          </a:p>
        </p:txBody>
      </p:sp>
    </p:spTree>
    <p:extLst>
      <p:ext uri="{BB962C8B-B14F-4D97-AF65-F5344CB8AC3E}">
        <p14:creationId xmlns:p14="http://schemas.microsoft.com/office/powerpoint/2010/main" val="424697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27384"/>
            <a:ext cx="9144000" cy="6858000"/>
          </a:xfrm>
          <a:prstGeom prst="rect">
            <a:avLst/>
          </a:prstGeom>
          <a:solidFill>
            <a:srgbClr val="008000"/>
          </a:solidFill>
          <a:ln w="9525">
            <a:noFill/>
            <a:miter lim="800000"/>
            <a:headEnd/>
            <a:tailEnd/>
          </a:ln>
          <a:effectLst/>
        </p:spPr>
        <p:txBody>
          <a:bodyPr wrap="none" anchor="ctr"/>
          <a:lstStyle/>
          <a:p>
            <a:endParaRPr lang="ja-JP" altLang="en-US" dirty="0"/>
          </a:p>
        </p:txBody>
      </p:sp>
      <p:sp>
        <p:nvSpPr>
          <p:cNvPr id="7" name="テキスト ボックス 6"/>
          <p:cNvSpPr txBox="1"/>
          <p:nvPr/>
        </p:nvSpPr>
        <p:spPr>
          <a:xfrm>
            <a:off x="539552" y="1524848"/>
            <a:ext cx="7848872" cy="3416320"/>
          </a:xfrm>
          <a:prstGeom prst="rect">
            <a:avLst/>
          </a:prstGeom>
          <a:noFill/>
        </p:spPr>
        <p:txBody>
          <a:bodyPr wrap="square" rtlCol="0">
            <a:spAutoFit/>
          </a:bodyPr>
          <a:lstStyle/>
          <a:p>
            <a:pPr algn="ctr"/>
            <a:r>
              <a:rPr kumimoji="1" lang="ja-JP" altLang="en-US" sz="7200" dirty="0">
                <a:solidFill>
                  <a:srgbClr val="FFFF00"/>
                </a:solidFill>
                <a:latin typeface="ＤＦＧ特太ゴシック体" pitchFamily="50" charset="-128"/>
                <a:ea typeface="ＤＦＧ特太ゴシック体" pitchFamily="50" charset="-128"/>
              </a:rPr>
              <a:t>共助の基本</a:t>
            </a:r>
            <a:r>
              <a:rPr kumimoji="1" lang="ja-JP" altLang="en-US" sz="7200" dirty="0">
                <a:solidFill>
                  <a:schemeClr val="bg1"/>
                </a:solidFill>
                <a:latin typeface="ＤＦＧ特太ゴシック体" pitchFamily="50" charset="-128"/>
                <a:ea typeface="ＤＦＧ特太ゴシック体" pitchFamily="50" charset="-128"/>
              </a:rPr>
              <a:t>が</a:t>
            </a:r>
          </a:p>
          <a:p>
            <a:pPr algn="ctr"/>
            <a:r>
              <a:rPr kumimoji="1" lang="ja-JP" altLang="en-US" sz="7200" dirty="0">
                <a:solidFill>
                  <a:schemeClr val="bg1"/>
                </a:solidFill>
                <a:latin typeface="ＤＦＧ特太ゴシック体" pitchFamily="50" charset="-128"/>
                <a:ea typeface="ＤＦＧ特太ゴシック体" pitchFamily="50" charset="-128"/>
              </a:rPr>
              <a:t>「まち・町・街」を</a:t>
            </a:r>
          </a:p>
          <a:p>
            <a:pPr algn="ctr"/>
            <a:r>
              <a:rPr lang="ja-JP" altLang="en-US" sz="7200" dirty="0">
                <a:solidFill>
                  <a:schemeClr val="bg1"/>
                </a:solidFill>
                <a:latin typeface="ＤＦＧ特太ゴシック体" pitchFamily="50" charset="-128"/>
                <a:ea typeface="ＤＦＧ特太ゴシック体" pitchFamily="50" charset="-128"/>
              </a:rPr>
              <a:t>変える！</a:t>
            </a:r>
            <a:endParaRPr kumimoji="1" lang="ja-JP" altLang="en-US" sz="7200" dirty="0">
              <a:solidFill>
                <a:schemeClr val="bg1"/>
              </a:solidFill>
              <a:latin typeface="ＤＦＧ特太ゴシック体" pitchFamily="50" charset="-128"/>
              <a:ea typeface="ＤＦＧ特太ゴシック体" pitchFamily="50" charset="-128"/>
            </a:endParaRPr>
          </a:p>
        </p:txBody>
      </p:sp>
    </p:spTree>
    <p:extLst>
      <p:ext uri="{BB962C8B-B14F-4D97-AF65-F5344CB8AC3E}">
        <p14:creationId xmlns:p14="http://schemas.microsoft.com/office/powerpoint/2010/main" val="2298497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008000"/>
          </a:solidFill>
          <a:ln w="9525">
            <a:noFill/>
            <a:miter lim="800000"/>
            <a:headEnd/>
            <a:tailEnd/>
          </a:ln>
          <a:effectLst/>
        </p:spPr>
        <p:txBody>
          <a:bodyPr wrap="none" anchor="ctr"/>
          <a:lstStyle/>
          <a:p>
            <a:endParaRPr lang="ja-JP" altLang="en-US" dirty="0"/>
          </a:p>
        </p:txBody>
      </p:sp>
      <p:sp>
        <p:nvSpPr>
          <p:cNvPr id="7" name="テキスト ボックス 6"/>
          <p:cNvSpPr txBox="1"/>
          <p:nvPr/>
        </p:nvSpPr>
        <p:spPr>
          <a:xfrm>
            <a:off x="1709682" y="1196752"/>
            <a:ext cx="5724644" cy="4955203"/>
          </a:xfrm>
          <a:prstGeom prst="rect">
            <a:avLst/>
          </a:prstGeom>
          <a:noFill/>
        </p:spPr>
        <p:txBody>
          <a:bodyPr wrap="none" rtlCol="0">
            <a:spAutoFit/>
          </a:bodyPr>
          <a:lstStyle/>
          <a:p>
            <a:pPr algn="ctr"/>
            <a:r>
              <a:rPr lang="ja-JP" altLang="en-US" sz="4800" dirty="0">
                <a:solidFill>
                  <a:srgbClr val="FFFF00"/>
                </a:solidFill>
                <a:latin typeface="ＤＦ特太ゴシック体" pitchFamily="49" charset="-128"/>
                <a:ea typeface="ＤＦ特太ゴシック体" pitchFamily="49" charset="-128"/>
              </a:rPr>
              <a:t>楽しくやるためには</a:t>
            </a:r>
          </a:p>
          <a:p>
            <a:pPr algn="ctr"/>
            <a:r>
              <a:rPr lang="ja-JP" altLang="en-US" sz="4800" dirty="0">
                <a:solidFill>
                  <a:srgbClr val="FFFF00"/>
                </a:solidFill>
                <a:latin typeface="ＤＦ特太ゴシック体" pitchFamily="49" charset="-128"/>
                <a:ea typeface="ＤＦ特太ゴシック体" pitchFamily="49" charset="-128"/>
              </a:rPr>
              <a:t>ゼロから</a:t>
            </a:r>
          </a:p>
          <a:p>
            <a:pPr algn="ctr"/>
            <a:r>
              <a:rPr lang="ja-JP" altLang="en-US" sz="6600" dirty="0">
                <a:solidFill>
                  <a:schemeClr val="bg1"/>
                </a:solidFill>
                <a:latin typeface="ＤＦ特太ゴシック体" pitchFamily="49" charset="-128"/>
                <a:ea typeface="ＤＦ特太ゴシック体" pitchFamily="49" charset="-128"/>
              </a:rPr>
              <a:t>まちづくりを</a:t>
            </a:r>
          </a:p>
          <a:p>
            <a:pPr algn="ctr"/>
            <a:r>
              <a:rPr lang="ja-JP" altLang="en-US" sz="6600" dirty="0">
                <a:solidFill>
                  <a:schemeClr val="bg1"/>
                </a:solidFill>
                <a:latin typeface="ＤＦ特太ゴシック体" pitchFamily="49" charset="-128"/>
                <a:ea typeface="ＤＦ特太ゴシック体" pitchFamily="49" charset="-128"/>
              </a:rPr>
              <a:t>やり直そう！</a:t>
            </a:r>
            <a:endParaRPr lang="en-US" altLang="ja-JP" sz="6600" dirty="0">
              <a:solidFill>
                <a:schemeClr val="bg1"/>
              </a:solidFill>
              <a:latin typeface="ＤＦ特太ゴシック体" pitchFamily="49" charset="-128"/>
              <a:ea typeface="ＤＦ特太ゴシック体" pitchFamily="49" charset="-128"/>
            </a:endParaRPr>
          </a:p>
          <a:p>
            <a:pPr algn="ctr"/>
            <a:endParaRPr kumimoji="1" lang="en-US" altLang="ja-JP" sz="8800" dirty="0">
              <a:solidFill>
                <a:srgbClr val="FFFF00"/>
              </a:solidFill>
              <a:latin typeface="ＤＦ特太ゴシック体" pitchFamily="49" charset="-128"/>
              <a:ea typeface="ＤＦ特太ゴシック体" pitchFamily="49" charset="-128"/>
            </a:endParaRPr>
          </a:p>
        </p:txBody>
      </p:sp>
    </p:spTree>
    <p:extLst>
      <p:ext uri="{BB962C8B-B14F-4D97-AF65-F5344CB8AC3E}">
        <p14:creationId xmlns:p14="http://schemas.microsoft.com/office/powerpoint/2010/main" val="3375625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008000"/>
          </a:solidFill>
          <a:ln w="9525">
            <a:noFill/>
            <a:miter lim="800000"/>
            <a:headEnd/>
            <a:tailEnd/>
          </a:ln>
          <a:effectLst/>
        </p:spPr>
        <p:txBody>
          <a:bodyPr wrap="none" anchor="ctr"/>
          <a:lstStyle/>
          <a:p>
            <a:endParaRPr lang="ja-JP" altLang="en-US" dirty="0"/>
          </a:p>
        </p:txBody>
      </p:sp>
      <p:sp>
        <p:nvSpPr>
          <p:cNvPr id="7" name="テキスト ボックス 6"/>
          <p:cNvSpPr txBox="1"/>
          <p:nvPr/>
        </p:nvSpPr>
        <p:spPr>
          <a:xfrm>
            <a:off x="1401903" y="2435404"/>
            <a:ext cx="6340197" cy="1569660"/>
          </a:xfrm>
          <a:prstGeom prst="rect">
            <a:avLst/>
          </a:prstGeom>
          <a:noFill/>
        </p:spPr>
        <p:txBody>
          <a:bodyPr wrap="none" rtlCol="0">
            <a:spAutoFit/>
          </a:bodyPr>
          <a:lstStyle/>
          <a:p>
            <a:pPr algn="ctr"/>
            <a:r>
              <a:rPr kumimoji="1" lang="ja-JP" altLang="en-US" sz="9600" dirty="0">
                <a:solidFill>
                  <a:srgbClr val="FFFF00"/>
                </a:solidFill>
                <a:latin typeface="ＤＦ特太ゴシック体" pitchFamily="49" charset="-128"/>
                <a:ea typeface="ＤＦ特太ゴシック体" pitchFamily="49" charset="-128"/>
              </a:rPr>
              <a:t>まちづくり</a:t>
            </a:r>
          </a:p>
        </p:txBody>
      </p:sp>
    </p:spTree>
    <p:extLst>
      <p:ext uri="{BB962C8B-B14F-4D97-AF65-F5344CB8AC3E}">
        <p14:creationId xmlns:p14="http://schemas.microsoft.com/office/powerpoint/2010/main" val="2190328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23528" y="1019869"/>
            <a:ext cx="8229600" cy="5217443"/>
          </a:xfrm>
        </p:spPr>
        <p:txBody>
          <a:bodyPr/>
          <a:lstStyle/>
          <a:p>
            <a:r>
              <a:rPr kumimoji="1" lang="ja-JP" altLang="en-US" sz="4000" dirty="0">
                <a:solidFill>
                  <a:srgbClr val="008000"/>
                </a:solidFill>
              </a:rPr>
              <a:t>まち、</a:t>
            </a:r>
            <a:r>
              <a:rPr lang="ja-JP" altLang="en-US" sz="4000" dirty="0">
                <a:solidFill>
                  <a:srgbClr val="008000"/>
                </a:solidFill>
              </a:rPr>
              <a:t>町、</a:t>
            </a:r>
            <a:r>
              <a:rPr kumimoji="1" lang="ja-JP" altLang="en-US" sz="4000" dirty="0">
                <a:solidFill>
                  <a:srgbClr val="008000"/>
                </a:solidFill>
              </a:rPr>
              <a:t>街</a:t>
            </a:r>
          </a:p>
          <a:p>
            <a:pPr lvl="2"/>
            <a:r>
              <a:rPr kumimoji="1" lang="ja-JP" altLang="en-US" dirty="0"/>
              <a:t>住宅や商店が多く密集する所</a:t>
            </a:r>
          </a:p>
          <a:p>
            <a:pPr lvl="2"/>
            <a:r>
              <a:rPr kumimoji="1" lang="ja-JP" altLang="en-US" dirty="0"/>
              <a:t>商店等の並ぶにぎやかな場所</a:t>
            </a:r>
          </a:p>
          <a:p>
            <a:pPr lvl="2"/>
            <a:r>
              <a:rPr lang="ja-JP" altLang="en-US" dirty="0"/>
              <a:t>市や区を構成する区画</a:t>
            </a:r>
          </a:p>
          <a:p>
            <a:r>
              <a:rPr lang="ja-JP" altLang="en-US" dirty="0"/>
              <a:t>私たちは「</a:t>
            </a:r>
            <a:r>
              <a:rPr lang="ja-JP" altLang="en-US" dirty="0">
                <a:solidFill>
                  <a:srgbClr val="008000"/>
                </a:solidFill>
              </a:rPr>
              <a:t>まち</a:t>
            </a:r>
            <a:r>
              <a:rPr lang="ja-JP" altLang="en-US" dirty="0"/>
              <a:t>」とは何だ？</a:t>
            </a:r>
            <a:endParaRPr lang="en-US" altLang="ja-JP" dirty="0"/>
          </a:p>
          <a:p>
            <a:r>
              <a:rPr lang="ja-JP" altLang="en-US" dirty="0"/>
              <a:t>そこに「</a:t>
            </a:r>
            <a:r>
              <a:rPr lang="ja-JP" altLang="en-US" b="1" dirty="0">
                <a:solidFill>
                  <a:srgbClr val="FF0000"/>
                </a:solidFill>
              </a:rPr>
              <a:t>住む人</a:t>
            </a:r>
            <a:r>
              <a:rPr lang="ja-JP" altLang="en-US" dirty="0"/>
              <a:t>」のこと</a:t>
            </a:r>
          </a:p>
          <a:p>
            <a:r>
              <a:rPr lang="ja-JP" altLang="en-US" dirty="0"/>
              <a:t>「住む人」に対する</a:t>
            </a:r>
            <a:r>
              <a:rPr lang="ja-JP" altLang="en-US" dirty="0">
                <a:solidFill>
                  <a:srgbClr val="FF0000"/>
                </a:solidFill>
              </a:rPr>
              <a:t>長期ビジョン</a:t>
            </a:r>
            <a:r>
              <a:rPr lang="ja-JP" altLang="en-US" dirty="0"/>
              <a:t>を創り上げ</a:t>
            </a:r>
            <a:endParaRPr lang="en-US" altLang="ja-JP" dirty="0"/>
          </a:p>
          <a:p>
            <a:r>
              <a:rPr lang="ja-JP" altLang="en-US" dirty="0"/>
              <a:t>「</a:t>
            </a:r>
            <a:r>
              <a:rPr lang="ja-JP" altLang="en-US" b="1" dirty="0">
                <a:solidFill>
                  <a:srgbClr val="008000"/>
                </a:solidFill>
              </a:rPr>
              <a:t>まちづくり</a:t>
            </a:r>
            <a:r>
              <a:rPr lang="ja-JP" altLang="en-US" dirty="0"/>
              <a:t>」に取り組む</a:t>
            </a:r>
          </a:p>
          <a:p>
            <a:r>
              <a:rPr lang="ja-JP" altLang="en-US" dirty="0"/>
              <a:t>言い換えれば「</a:t>
            </a:r>
            <a:r>
              <a:rPr lang="ja-JP" altLang="en-US" b="1" dirty="0">
                <a:solidFill>
                  <a:srgbClr val="FF0000"/>
                </a:solidFill>
              </a:rPr>
              <a:t>ひとづくり</a:t>
            </a:r>
            <a:r>
              <a:rPr lang="ja-JP" altLang="en-US" dirty="0"/>
              <a:t>」に取り組む！</a:t>
            </a:r>
          </a:p>
          <a:p>
            <a:r>
              <a:rPr lang="ja-JP" altLang="en-US" dirty="0"/>
              <a:t>「</a:t>
            </a:r>
            <a:r>
              <a:rPr lang="ja-JP" altLang="en-US" dirty="0">
                <a:solidFill>
                  <a:srgbClr val="FF0000"/>
                </a:solidFill>
              </a:rPr>
              <a:t>１０年後のまちの姿</a:t>
            </a:r>
            <a:r>
              <a:rPr lang="ja-JP" altLang="en-US" dirty="0"/>
              <a:t>」を考えることが重要</a:t>
            </a:r>
          </a:p>
        </p:txBody>
      </p:sp>
      <p:pic>
        <p:nvPicPr>
          <p:cNvPr id="9" name="図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0538" y="712204"/>
            <a:ext cx="5483462" cy="3807089"/>
          </a:xfrm>
          <a:prstGeom prst="rect">
            <a:avLst/>
          </a:prstGeom>
          <a:ln>
            <a:noFill/>
          </a:ln>
          <a:effectLst>
            <a:softEdge rad="112500"/>
          </a:effectLst>
        </p:spPr>
      </p:pic>
      <p:sp>
        <p:nvSpPr>
          <p:cNvPr id="2" name="タイトル 1"/>
          <p:cNvSpPr>
            <a:spLocks noGrp="1"/>
          </p:cNvSpPr>
          <p:nvPr>
            <p:ph type="title"/>
          </p:nvPr>
        </p:nvSpPr>
        <p:spPr/>
        <p:txBody>
          <a:bodyPr/>
          <a:lstStyle/>
          <a:p>
            <a:r>
              <a:rPr kumimoji="1" lang="ja-JP" altLang="en-US" dirty="0"/>
              <a:t>「まち」</a:t>
            </a:r>
            <a:r>
              <a:rPr lang="ja-JP" altLang="en-US" dirty="0"/>
              <a:t>とはなんだ？</a:t>
            </a:r>
            <a:endParaRPr kumimoji="1" lang="ja-JP" altLang="en-US" dirty="0"/>
          </a:p>
        </p:txBody>
      </p:sp>
      <p:pic>
        <p:nvPicPr>
          <p:cNvPr id="4" name="図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9987" y="692695"/>
            <a:ext cx="3141526" cy="3822190"/>
          </a:xfrm>
          <a:prstGeom prst="rect">
            <a:avLst/>
          </a:prstGeom>
        </p:spPr>
      </p:pic>
      <p:sp>
        <p:nvSpPr>
          <p:cNvPr id="5" name="円/楕円 4"/>
          <p:cNvSpPr/>
          <p:nvPr/>
        </p:nvSpPr>
        <p:spPr bwMode="auto">
          <a:xfrm>
            <a:off x="1115616" y="1412776"/>
            <a:ext cx="7200800" cy="4320480"/>
          </a:xfrm>
          <a:prstGeom prst="ellipse">
            <a:avLst/>
          </a:prstGeom>
          <a:solidFill>
            <a:srgbClr val="FF0000"/>
          </a:solidFill>
          <a:ln w="9525">
            <a:noFill/>
            <a:miter lim="800000"/>
            <a:headEnd/>
            <a:tailEnd/>
          </a:ln>
          <a:effectLst/>
        </p:spPr>
        <p:txBody>
          <a:bodyPr wrap="none" rtlCol="0" anchor="ctr"/>
          <a:lstStyle/>
          <a:p>
            <a:pPr algn="ctr"/>
            <a:r>
              <a:rPr kumimoji="1" lang="ja-JP" altLang="en-US" sz="6600" dirty="0">
                <a:solidFill>
                  <a:srgbClr val="FFFF00"/>
                </a:solidFill>
                <a:latin typeface="AR P悠々ｺﾞｼｯｸ体E04" panose="040B0900000000000000" pitchFamily="50" charset="-128"/>
                <a:ea typeface="AR P悠々ｺﾞｼｯｸ体E04" panose="040B0900000000000000" pitchFamily="50" charset="-128"/>
              </a:rPr>
              <a:t>自分の町を</a:t>
            </a:r>
            <a:endParaRPr kumimoji="1" lang="en-US" altLang="ja-JP" sz="6600" dirty="0">
              <a:solidFill>
                <a:srgbClr val="FFFF00"/>
              </a:solidFill>
              <a:latin typeface="AR P悠々ｺﾞｼｯｸ体E04" panose="040B0900000000000000" pitchFamily="50" charset="-128"/>
              <a:ea typeface="AR P悠々ｺﾞｼｯｸ体E04" panose="040B0900000000000000" pitchFamily="50" charset="-128"/>
            </a:endParaRPr>
          </a:p>
          <a:p>
            <a:pPr algn="ctr"/>
            <a:r>
              <a:rPr kumimoji="1" lang="ja-JP" altLang="en-US" sz="6600" dirty="0">
                <a:solidFill>
                  <a:srgbClr val="FFFF00"/>
                </a:solidFill>
                <a:latin typeface="AR P悠々ｺﾞｼｯｸ体E04" panose="040B0900000000000000" pitchFamily="50" charset="-128"/>
                <a:ea typeface="AR P悠々ｺﾞｼｯｸ体E04" panose="040B0900000000000000" pitchFamily="50" charset="-128"/>
              </a:rPr>
              <a:t>好きになろう！</a:t>
            </a:r>
          </a:p>
        </p:txBody>
      </p:sp>
      <p:pic>
        <p:nvPicPr>
          <p:cNvPr id="6" name="図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70477" y="2124344"/>
            <a:ext cx="2905516" cy="2342573"/>
          </a:xfrm>
          <a:prstGeom prst="rect">
            <a:avLst/>
          </a:prstGeom>
        </p:spPr>
      </p:pic>
      <p:sp>
        <p:nvSpPr>
          <p:cNvPr id="8" name="円/楕円 7"/>
          <p:cNvSpPr/>
          <p:nvPr/>
        </p:nvSpPr>
        <p:spPr bwMode="auto">
          <a:xfrm>
            <a:off x="323528" y="692697"/>
            <a:ext cx="8568953" cy="5904656"/>
          </a:xfrm>
          <a:prstGeom prst="ellipse">
            <a:avLst/>
          </a:prstGeom>
          <a:solidFill>
            <a:srgbClr val="FF0000"/>
          </a:solidFill>
          <a:ln w="9525">
            <a:noFill/>
            <a:miter lim="800000"/>
            <a:headEnd/>
            <a:tailEnd/>
          </a:ln>
          <a:effectLst/>
        </p:spPr>
        <p:txBody>
          <a:bodyPr wrap="none" rtlCol="0" anchor="ctr"/>
          <a:lstStyle/>
          <a:p>
            <a:pPr algn="ctr"/>
            <a:r>
              <a:rPr kumimoji="1" lang="ja-JP" altLang="en-US" sz="4800" dirty="0">
                <a:solidFill>
                  <a:schemeClr val="bg1"/>
                </a:solidFill>
                <a:latin typeface="AR P悠々ｺﾞｼｯｸ体E04" panose="040B0900000000000000" pitchFamily="50" charset="-128"/>
                <a:ea typeface="AR P悠々ｺﾞｼｯｸ体E04" panose="040B0900000000000000" pitchFamily="50" charset="-128"/>
              </a:rPr>
              <a:t>自分の町は</a:t>
            </a:r>
          </a:p>
          <a:p>
            <a:pPr algn="ctr"/>
            <a:r>
              <a:rPr lang="ja-JP" altLang="en-US" sz="4800" dirty="0">
                <a:solidFill>
                  <a:schemeClr val="bg1"/>
                </a:solidFill>
                <a:latin typeface="AR P悠々ｺﾞｼｯｸ体E04" panose="040B0900000000000000" pitchFamily="50" charset="-128"/>
                <a:ea typeface="AR P悠々ｺﾞｼｯｸ体E04" panose="040B0900000000000000" pitchFamily="50" charset="-128"/>
              </a:rPr>
              <a:t>こんなに良いまちだ</a:t>
            </a:r>
          </a:p>
          <a:p>
            <a:pPr algn="ctr"/>
            <a:r>
              <a:rPr kumimoji="1" lang="ja-JP" altLang="en-US" sz="4800" dirty="0">
                <a:solidFill>
                  <a:schemeClr val="bg1"/>
                </a:solidFill>
                <a:latin typeface="AR P悠々ｺﾞｼｯｸ体E04" panose="040B0900000000000000" pitchFamily="50" charset="-128"/>
                <a:ea typeface="AR P悠々ｺﾞｼｯｸ体E04" panose="040B0900000000000000" pitchFamily="50" charset="-128"/>
              </a:rPr>
              <a:t>「</a:t>
            </a:r>
            <a:r>
              <a:rPr kumimoji="1" lang="ja-JP" altLang="en-US" sz="4800" dirty="0">
                <a:solidFill>
                  <a:srgbClr val="FFFF00"/>
                </a:solidFill>
                <a:latin typeface="AR P悠々ｺﾞｼｯｸ体E04" panose="040B0900000000000000" pitchFamily="50" charset="-128"/>
                <a:ea typeface="AR P悠々ｺﾞｼｯｸ体E04" panose="040B0900000000000000" pitchFamily="50" charset="-128"/>
              </a:rPr>
              <a:t>ここに住み続けたい！</a:t>
            </a:r>
            <a:r>
              <a:rPr kumimoji="1" lang="ja-JP" altLang="en-US" sz="4800" dirty="0">
                <a:solidFill>
                  <a:schemeClr val="bg1"/>
                </a:solidFill>
                <a:latin typeface="AR P悠々ｺﾞｼｯｸ体E04" panose="040B0900000000000000" pitchFamily="50" charset="-128"/>
                <a:ea typeface="AR P悠々ｺﾞｼｯｸ体E04" panose="040B0900000000000000" pitchFamily="50" charset="-128"/>
              </a:rPr>
              <a:t>」</a:t>
            </a:r>
          </a:p>
          <a:p>
            <a:pPr algn="ctr"/>
            <a:r>
              <a:rPr lang="ja-JP" altLang="en-US" sz="4800" dirty="0">
                <a:solidFill>
                  <a:schemeClr val="bg1"/>
                </a:solidFill>
                <a:latin typeface="AR P悠々ｺﾞｼｯｸ体E04" panose="040B0900000000000000" pitchFamily="50" charset="-128"/>
                <a:ea typeface="AR P悠々ｺﾞｼｯｸ体E04" panose="040B0900000000000000" pitchFamily="50" charset="-128"/>
              </a:rPr>
              <a:t>だから、この町に住む為の</a:t>
            </a:r>
          </a:p>
          <a:p>
            <a:pPr algn="ctr"/>
            <a:r>
              <a:rPr lang="ja-JP" altLang="en-US" sz="4800" dirty="0">
                <a:solidFill>
                  <a:schemeClr val="bg1"/>
                </a:solidFill>
                <a:latin typeface="AR P悠々ｺﾞｼｯｸ体E04" panose="040B0900000000000000" pitchFamily="50" charset="-128"/>
                <a:ea typeface="AR P悠々ｺﾞｼｯｸ体E04" panose="040B0900000000000000" pitchFamily="50" charset="-128"/>
              </a:rPr>
              <a:t>「</a:t>
            </a:r>
            <a:r>
              <a:rPr lang="ja-JP" altLang="en-US" sz="4800" dirty="0">
                <a:solidFill>
                  <a:srgbClr val="FFFF00"/>
                </a:solidFill>
                <a:latin typeface="AR P悠々ｺﾞｼｯｸ体E04" panose="040B0900000000000000" pitchFamily="50" charset="-128"/>
                <a:ea typeface="AR P悠々ｺﾞｼｯｸ体E04" panose="040B0900000000000000" pitchFamily="50" charset="-128"/>
              </a:rPr>
              <a:t>災害のやり過ごし方</a:t>
            </a:r>
            <a:r>
              <a:rPr lang="ja-JP" altLang="en-US" sz="4800" dirty="0">
                <a:solidFill>
                  <a:schemeClr val="bg1"/>
                </a:solidFill>
                <a:latin typeface="AR P悠々ｺﾞｼｯｸ体E04" panose="040B0900000000000000" pitchFamily="50" charset="-128"/>
                <a:ea typeface="AR P悠々ｺﾞｼｯｸ体E04" panose="040B0900000000000000" pitchFamily="50" charset="-128"/>
              </a:rPr>
              <a:t>」</a:t>
            </a:r>
          </a:p>
          <a:p>
            <a:pPr algn="ctr"/>
            <a:r>
              <a:rPr kumimoji="1" lang="ja-JP" altLang="en-US" sz="4800" dirty="0">
                <a:solidFill>
                  <a:schemeClr val="bg1"/>
                </a:solidFill>
                <a:latin typeface="AR P悠々ｺﾞｼｯｸ体E04" panose="040B0900000000000000" pitchFamily="50" charset="-128"/>
                <a:ea typeface="AR P悠々ｺﾞｼｯｸ体E04" panose="040B0900000000000000" pitchFamily="50" charset="-128"/>
              </a:rPr>
              <a:t>防災・備えを学ぼう！</a:t>
            </a:r>
          </a:p>
          <a:p>
            <a:pPr algn="ctr"/>
            <a:endParaRPr kumimoji="1" lang="ja-JP" altLang="en-US" sz="4800" dirty="0">
              <a:solidFill>
                <a:schemeClr val="bg1"/>
              </a:solidFill>
              <a:latin typeface="AR P悠々ｺﾞｼｯｸ体E04" panose="040B0900000000000000" pitchFamily="50" charset="-128"/>
              <a:ea typeface="AR P悠々ｺﾞｼｯｸ体E04" panose="040B0900000000000000" pitchFamily="50" charset="-128"/>
            </a:endParaRPr>
          </a:p>
        </p:txBody>
      </p:sp>
      <p:sp>
        <p:nvSpPr>
          <p:cNvPr id="10" name="円/楕円 9"/>
          <p:cNvSpPr/>
          <p:nvPr/>
        </p:nvSpPr>
        <p:spPr bwMode="auto">
          <a:xfrm>
            <a:off x="323528" y="692696"/>
            <a:ext cx="8568953" cy="5904656"/>
          </a:xfrm>
          <a:prstGeom prst="ellipse">
            <a:avLst/>
          </a:prstGeom>
          <a:solidFill>
            <a:srgbClr val="0000FF"/>
          </a:solidFill>
          <a:ln w="9525">
            <a:noFill/>
            <a:miter lim="800000"/>
            <a:headEnd/>
            <a:tailEnd/>
          </a:ln>
          <a:effectLst/>
        </p:spPr>
        <p:txBody>
          <a:bodyPr wrap="none" rtlCol="0" anchor="ctr"/>
          <a:lstStyle/>
          <a:p>
            <a:pPr algn="ctr"/>
            <a:endParaRPr kumimoji="1" lang="ja-JP" altLang="en-US" sz="4800" dirty="0">
              <a:solidFill>
                <a:schemeClr val="bg1"/>
              </a:solidFill>
              <a:latin typeface="AR P悠々ｺﾞｼｯｸ体E04" panose="040B0900000000000000" pitchFamily="50" charset="-128"/>
              <a:ea typeface="AR P悠々ｺﾞｼｯｸ体E04" panose="040B0900000000000000" pitchFamily="50" charset="-128"/>
            </a:endParaRPr>
          </a:p>
          <a:p>
            <a:pPr algn="ctr"/>
            <a:r>
              <a:rPr kumimoji="1" lang="ja-JP" altLang="en-US" sz="4800" dirty="0">
                <a:solidFill>
                  <a:schemeClr val="bg1"/>
                </a:solidFill>
                <a:latin typeface="AR P悠々ｺﾞｼｯｸ体E04" panose="040B0900000000000000" pitchFamily="50" charset="-128"/>
                <a:ea typeface="AR P悠々ｺﾞｼｯｸ体E04" panose="040B0900000000000000" pitchFamily="50" charset="-128"/>
              </a:rPr>
              <a:t>１０年後を語ると</a:t>
            </a:r>
          </a:p>
          <a:p>
            <a:pPr algn="ctr"/>
            <a:r>
              <a:rPr kumimoji="1" lang="ja-JP" altLang="en-US" sz="4800" dirty="0">
                <a:solidFill>
                  <a:schemeClr val="bg1"/>
                </a:solidFill>
                <a:latin typeface="AR P悠々ｺﾞｼｯｸ体E04" panose="040B0900000000000000" pitchFamily="50" charset="-128"/>
                <a:ea typeface="AR P悠々ｺﾞｼｯｸ体E04" panose="040B0900000000000000" pitchFamily="50" charset="-128"/>
              </a:rPr>
              <a:t>次のような意見が？</a:t>
            </a:r>
            <a:endParaRPr kumimoji="1" lang="en-US" altLang="ja-JP" sz="4800" dirty="0">
              <a:solidFill>
                <a:schemeClr val="bg1"/>
              </a:solidFill>
              <a:latin typeface="AR P悠々ｺﾞｼｯｸ体E04" panose="040B0900000000000000" pitchFamily="50" charset="-128"/>
              <a:ea typeface="AR P悠々ｺﾞｼｯｸ体E04" panose="040B0900000000000000" pitchFamily="50" charset="-128"/>
            </a:endParaRPr>
          </a:p>
          <a:p>
            <a:pPr algn="ctr"/>
            <a:r>
              <a:rPr kumimoji="1" lang="ja-JP" altLang="en-US" sz="4800" dirty="0">
                <a:solidFill>
                  <a:srgbClr val="FFFF00"/>
                </a:solidFill>
                <a:latin typeface="AR P悠々ｺﾞｼｯｸ体E04" panose="040B0900000000000000" pitchFamily="50" charset="-128"/>
                <a:ea typeface="AR P悠々ｺﾞｼｯｸ体E04" panose="040B0900000000000000" pitchFamily="50" charset="-128"/>
              </a:rPr>
              <a:t>１０年先にはいない</a:t>
            </a:r>
            <a:endParaRPr kumimoji="1" lang="en-US" altLang="ja-JP" sz="4800" dirty="0">
              <a:solidFill>
                <a:srgbClr val="FFFF00"/>
              </a:solidFill>
              <a:latin typeface="AR P悠々ｺﾞｼｯｸ体E04" panose="040B0900000000000000" pitchFamily="50" charset="-128"/>
              <a:ea typeface="AR P悠々ｺﾞｼｯｸ体E04" panose="040B0900000000000000" pitchFamily="50" charset="-128"/>
            </a:endParaRPr>
          </a:p>
          <a:p>
            <a:pPr algn="ctr"/>
            <a:r>
              <a:rPr kumimoji="1" lang="ja-JP" altLang="en-US" sz="4800" dirty="0">
                <a:solidFill>
                  <a:srgbClr val="FFFF00"/>
                </a:solidFill>
                <a:latin typeface="AR P悠々ｺﾞｼｯｸ体E04" panose="040B0900000000000000" pitchFamily="50" charset="-128"/>
                <a:ea typeface="AR P悠々ｺﾞｼｯｸ体E04" panose="040B0900000000000000" pitchFamily="50" charset="-128"/>
              </a:rPr>
              <a:t>今を何とかしたいんだ！</a:t>
            </a:r>
          </a:p>
          <a:p>
            <a:pPr algn="ctr"/>
            <a:endParaRPr kumimoji="1" lang="ja-JP" altLang="en-US" sz="4800" dirty="0">
              <a:solidFill>
                <a:srgbClr val="FFFF00"/>
              </a:solidFill>
              <a:latin typeface="AR P悠々ｺﾞｼｯｸ体E04" panose="040B0900000000000000" pitchFamily="50" charset="-128"/>
              <a:ea typeface="AR P悠々ｺﾞｼｯｸ体E04" panose="040B0900000000000000" pitchFamily="50" charset="-128"/>
            </a:endParaRPr>
          </a:p>
        </p:txBody>
      </p:sp>
      <p:sp>
        <p:nvSpPr>
          <p:cNvPr id="11" name="円/楕円 10"/>
          <p:cNvSpPr/>
          <p:nvPr/>
        </p:nvSpPr>
        <p:spPr bwMode="auto">
          <a:xfrm>
            <a:off x="323528" y="692696"/>
            <a:ext cx="8568953" cy="5904656"/>
          </a:xfrm>
          <a:prstGeom prst="ellipse">
            <a:avLst/>
          </a:prstGeom>
          <a:solidFill>
            <a:srgbClr val="FF0000"/>
          </a:solidFill>
          <a:ln w="9525">
            <a:noFill/>
            <a:miter lim="800000"/>
            <a:headEnd/>
            <a:tailEnd/>
          </a:ln>
          <a:effectLst/>
        </p:spPr>
        <p:txBody>
          <a:bodyPr wrap="none" rtlCol="0" anchor="ctr"/>
          <a:lstStyle/>
          <a:p>
            <a:pPr algn="ctr"/>
            <a:r>
              <a:rPr kumimoji="1" lang="ja-JP" altLang="en-US" sz="4400" dirty="0">
                <a:solidFill>
                  <a:schemeClr val="bg1"/>
                </a:solidFill>
                <a:latin typeface="AR P悠々ｺﾞｼｯｸ体E04" panose="040B0900000000000000" pitchFamily="50" charset="-128"/>
                <a:ea typeface="AR P悠々ｺﾞｼｯｸ体E04" panose="040B0900000000000000" pitchFamily="50" charset="-128"/>
              </a:rPr>
              <a:t>大切なことは！</a:t>
            </a:r>
            <a:endParaRPr kumimoji="1" lang="en-US" altLang="ja-JP" sz="4400" dirty="0">
              <a:solidFill>
                <a:schemeClr val="bg1"/>
              </a:solidFill>
              <a:latin typeface="AR P悠々ｺﾞｼｯｸ体E04" panose="040B0900000000000000" pitchFamily="50" charset="-128"/>
              <a:ea typeface="AR P悠々ｺﾞｼｯｸ体E04" panose="040B0900000000000000" pitchFamily="50" charset="-128"/>
            </a:endParaRPr>
          </a:p>
          <a:p>
            <a:pPr algn="ctr"/>
            <a:r>
              <a:rPr kumimoji="1" lang="ja-JP" altLang="en-US" sz="4400" dirty="0">
                <a:solidFill>
                  <a:schemeClr val="bg1"/>
                </a:solidFill>
                <a:latin typeface="AR P悠々ｺﾞｼｯｸ体E04" panose="040B0900000000000000" pitchFamily="50" charset="-128"/>
                <a:ea typeface="AR P悠々ｺﾞｼｯｸ体E04" panose="040B0900000000000000" pitchFamily="50" charset="-128"/>
              </a:rPr>
              <a:t>「</a:t>
            </a:r>
            <a:r>
              <a:rPr kumimoji="1" lang="ja-JP" altLang="en-US" sz="4400" dirty="0">
                <a:ln>
                  <a:solidFill>
                    <a:schemeClr val="bg1"/>
                  </a:solidFill>
                </a:ln>
                <a:solidFill>
                  <a:srgbClr val="0000FF"/>
                </a:solidFill>
                <a:latin typeface="AR P悠々ｺﾞｼｯｸ体E04" panose="040B0900000000000000" pitchFamily="50" charset="-128"/>
                <a:ea typeface="AR P悠々ｺﾞｼｯｸ体E04" panose="040B0900000000000000" pitchFamily="50" charset="-128"/>
              </a:rPr>
              <a:t>今の時代</a:t>
            </a:r>
            <a:r>
              <a:rPr kumimoji="1" lang="ja-JP" altLang="en-US" sz="4400" dirty="0">
                <a:solidFill>
                  <a:schemeClr val="bg1"/>
                </a:solidFill>
                <a:latin typeface="AR P悠々ｺﾞｼｯｸ体E04" panose="040B0900000000000000" pitchFamily="50" charset="-128"/>
                <a:ea typeface="AR P悠々ｺﾞｼｯｸ体E04" panose="040B0900000000000000" pitchFamily="50" charset="-128"/>
              </a:rPr>
              <a:t>」は</a:t>
            </a:r>
            <a:r>
              <a:rPr kumimoji="1" lang="ja-JP" altLang="en-US" sz="4400" dirty="0">
                <a:ln>
                  <a:solidFill>
                    <a:schemeClr val="bg1"/>
                  </a:solidFill>
                </a:ln>
                <a:solidFill>
                  <a:srgbClr val="008000"/>
                </a:solidFill>
                <a:latin typeface="AR P悠々ｺﾞｼｯｸ体E04" panose="040B0900000000000000" pitchFamily="50" charset="-128"/>
                <a:ea typeface="AR P悠々ｺﾞｼｯｸ体E04" panose="040B0900000000000000" pitchFamily="50" charset="-128"/>
              </a:rPr>
              <a:t>次の世代</a:t>
            </a:r>
            <a:r>
              <a:rPr kumimoji="1" lang="ja-JP" altLang="en-US" sz="4400" dirty="0">
                <a:solidFill>
                  <a:schemeClr val="bg1"/>
                </a:solidFill>
                <a:latin typeface="AR P悠々ｺﾞｼｯｸ体E04" panose="040B0900000000000000" pitchFamily="50" charset="-128"/>
                <a:ea typeface="AR P悠々ｺﾞｼｯｸ体E04" panose="040B0900000000000000" pitchFamily="50" charset="-128"/>
              </a:rPr>
              <a:t>から</a:t>
            </a:r>
          </a:p>
          <a:p>
            <a:pPr algn="ctr"/>
            <a:r>
              <a:rPr kumimoji="1" lang="ja-JP" altLang="en-US" sz="4400" dirty="0">
                <a:solidFill>
                  <a:srgbClr val="FFFF00"/>
                </a:solidFill>
                <a:latin typeface="AR P悠々ｺﾞｼｯｸ体E04" panose="040B0900000000000000" pitchFamily="50" charset="-128"/>
                <a:ea typeface="AR P悠々ｺﾞｼｯｸ体E04" panose="040B0900000000000000" pitchFamily="50" charset="-128"/>
              </a:rPr>
              <a:t>預かっている意識を持とう</a:t>
            </a:r>
          </a:p>
          <a:p>
            <a:pPr algn="ctr"/>
            <a:r>
              <a:rPr kumimoji="1" lang="ja-JP" altLang="en-US" sz="4400" dirty="0">
                <a:solidFill>
                  <a:srgbClr val="FFFF00"/>
                </a:solidFill>
                <a:latin typeface="AR P悠々ｺﾞｼｯｸ体E04" panose="040B0900000000000000" pitchFamily="50" charset="-128"/>
                <a:ea typeface="AR P悠々ｺﾞｼｯｸ体E04" panose="040B0900000000000000" pitchFamily="50" charset="-128"/>
              </a:rPr>
              <a:t>今より良くして</a:t>
            </a:r>
          </a:p>
          <a:p>
            <a:pPr algn="ctr"/>
            <a:r>
              <a:rPr kumimoji="1" lang="ja-JP" altLang="en-US" sz="4400" dirty="0">
                <a:solidFill>
                  <a:srgbClr val="FFFF00"/>
                </a:solidFill>
                <a:latin typeface="AR P悠々ｺﾞｼｯｸ体E04" panose="040B0900000000000000" pitchFamily="50" charset="-128"/>
                <a:ea typeface="AR P悠々ｺﾞｼｯｸ体E04" panose="040B0900000000000000" pitchFamily="50" charset="-128"/>
              </a:rPr>
              <a:t>次に繋げる！</a:t>
            </a:r>
          </a:p>
          <a:p>
            <a:pPr algn="ctr"/>
            <a:r>
              <a:rPr kumimoji="1" lang="ja-JP" altLang="en-US" sz="4400" dirty="0">
                <a:solidFill>
                  <a:schemeClr val="bg1"/>
                </a:solidFill>
                <a:latin typeface="AR P悠々ｺﾞｼｯｸ体E04" panose="040B0900000000000000" pitchFamily="50" charset="-128"/>
                <a:ea typeface="AR P悠々ｺﾞｼｯｸ体E04" panose="040B0900000000000000" pitchFamily="50" charset="-128"/>
              </a:rPr>
              <a:t>それが「長期ビジョン」</a:t>
            </a:r>
          </a:p>
        </p:txBody>
      </p:sp>
      <p:sp>
        <p:nvSpPr>
          <p:cNvPr id="12" name="円/楕円 11"/>
          <p:cNvSpPr/>
          <p:nvPr/>
        </p:nvSpPr>
        <p:spPr bwMode="auto">
          <a:xfrm>
            <a:off x="356288" y="676262"/>
            <a:ext cx="8568953" cy="5904656"/>
          </a:xfrm>
          <a:prstGeom prst="ellipse">
            <a:avLst/>
          </a:prstGeom>
          <a:solidFill>
            <a:srgbClr val="FF0000"/>
          </a:solidFill>
          <a:ln w="9525">
            <a:noFill/>
            <a:miter lim="800000"/>
            <a:headEnd/>
            <a:tailEnd/>
          </a:ln>
          <a:effectLst/>
        </p:spPr>
        <p:txBody>
          <a:bodyPr wrap="none" rtlCol="0" anchor="ctr"/>
          <a:lstStyle/>
          <a:p>
            <a:pPr algn="ctr"/>
            <a:r>
              <a:rPr kumimoji="1" lang="ja-JP" altLang="en-US" sz="7200" dirty="0">
                <a:solidFill>
                  <a:schemeClr val="bg1"/>
                </a:solidFill>
                <a:latin typeface="AR P悠々ｺﾞｼｯｸ体E04" panose="040B0900000000000000" pitchFamily="50" charset="-128"/>
                <a:ea typeface="AR P悠々ｺﾞｼｯｸ体E04" panose="040B0900000000000000" pitchFamily="50" charset="-128"/>
              </a:rPr>
              <a:t>今を生きる</a:t>
            </a:r>
          </a:p>
          <a:p>
            <a:pPr algn="ctr"/>
            <a:r>
              <a:rPr kumimoji="1" lang="ja-JP" altLang="en-US" sz="7200" dirty="0">
                <a:solidFill>
                  <a:srgbClr val="FFFF00"/>
                </a:solidFill>
                <a:latin typeface="AR P悠々ｺﾞｼｯｸ体E04" panose="040B0900000000000000" pitchFamily="50" charset="-128"/>
                <a:ea typeface="AR P悠々ｺﾞｼｯｸ体E04" panose="040B0900000000000000" pitchFamily="50" charset="-128"/>
              </a:rPr>
              <a:t>私たちの責任！</a:t>
            </a:r>
          </a:p>
        </p:txBody>
      </p:sp>
      <p:pic>
        <p:nvPicPr>
          <p:cNvPr id="13" name="図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08700" y="-459432"/>
            <a:ext cx="7221395" cy="5690459"/>
          </a:xfrm>
          <a:prstGeom prst="rect">
            <a:avLst/>
          </a:prstGeom>
        </p:spPr>
      </p:pic>
    </p:spTree>
    <p:extLst>
      <p:ext uri="{BB962C8B-B14F-4D97-AF65-F5344CB8AC3E}">
        <p14:creationId xmlns:p14="http://schemas.microsoft.com/office/powerpoint/2010/main" val="194727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barn(inVertical)">
                                      <p:cBhvr>
                                        <p:cTn id="28" dur="500"/>
                                        <p:tgtEl>
                                          <p:spTgt spid="3">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500" fill="hold"/>
                                        <p:tgtEl>
                                          <p:spTgt spid="6"/>
                                        </p:tgtEl>
                                        <p:attrNameLst>
                                          <p:attrName>ppt_w</p:attrName>
                                        </p:attrNameLst>
                                      </p:cBhvr>
                                      <p:tavLst>
                                        <p:tav tm="0">
                                          <p:val>
                                            <p:fltVal val="0"/>
                                          </p:val>
                                        </p:tav>
                                        <p:tav tm="100000">
                                          <p:val>
                                            <p:strVal val="#ppt_w"/>
                                          </p:val>
                                        </p:tav>
                                      </p:tavLst>
                                    </p:anim>
                                    <p:anim calcmode="lin" valueType="num">
                                      <p:cBhvr>
                                        <p:cTn id="34" dur="500" fill="hold"/>
                                        <p:tgtEl>
                                          <p:spTgt spid="6"/>
                                        </p:tgtEl>
                                        <p:attrNameLst>
                                          <p:attrName>ppt_h</p:attrName>
                                        </p:attrNameLst>
                                      </p:cBhvr>
                                      <p:tavLst>
                                        <p:tav tm="0">
                                          <p:val>
                                            <p:fltVal val="0"/>
                                          </p:val>
                                        </p:tav>
                                        <p:tav tm="100000">
                                          <p:val>
                                            <p:strVal val="#ppt_h"/>
                                          </p:val>
                                        </p:tav>
                                      </p:tavLst>
                                    </p:anim>
                                    <p:animEffect transition="in" filter="fade">
                                      <p:cBhvr>
                                        <p:cTn id="35" dur="500"/>
                                        <p:tgtEl>
                                          <p:spTgt spid="6"/>
                                        </p:tgtEl>
                                      </p:cBhvr>
                                    </p:animEffect>
                                  </p:childTnLst>
                                </p:cTn>
                              </p:par>
                              <p:par>
                                <p:cTn id="36" presetID="16" presetClass="entr" presetSubtype="21" fill="hold" nodeType="with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barn(inVertical)">
                                      <p:cBhvr>
                                        <p:cTn id="38" dur="500"/>
                                        <p:tgtEl>
                                          <p:spTgt spid="3">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4"/>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6"/>
                                        </p:tgtEl>
                                        <p:attrNameLst>
                                          <p:attrName>style.visibility</p:attrName>
                                        </p:attrNameLst>
                                      </p:cBhvr>
                                      <p:to>
                                        <p:strVal val="hidden"/>
                                      </p:to>
                                    </p:set>
                                  </p:childTnLst>
                                </p:cTn>
                              </p:par>
                              <p:par>
                                <p:cTn id="45" presetID="14" presetClass="entr" presetSubtype="1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randombar(horizontal)">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3">
                                            <p:txEl>
                                              <p:pRg st="6" end="6"/>
                                            </p:txEl>
                                          </p:spTgt>
                                        </p:tgtEl>
                                        <p:attrNameLst>
                                          <p:attrName>style.visibility</p:attrName>
                                        </p:attrNameLst>
                                      </p:cBhvr>
                                      <p:to>
                                        <p:strVal val="visible"/>
                                      </p:to>
                                    </p:set>
                                    <p:animEffect transition="in" filter="barn(inVertical)">
                                      <p:cBhvr>
                                        <p:cTn id="57" dur="500"/>
                                        <p:tgtEl>
                                          <p:spTgt spid="3">
                                            <p:txEl>
                                              <p:pRg st="6" end="6"/>
                                            </p:txEl>
                                          </p:spTgt>
                                        </p:tgtEl>
                                      </p:cBhvr>
                                    </p:animEffect>
                                  </p:childTnLst>
                                </p:cTn>
                              </p:par>
                            </p:childTnLst>
                          </p:cTn>
                        </p:par>
                        <p:par>
                          <p:cTn id="58" fill="hold">
                            <p:stCondLst>
                              <p:cond delay="500"/>
                            </p:stCondLst>
                            <p:childTnLst>
                              <p:par>
                                <p:cTn id="59" presetID="6" presetClass="emph" presetSubtype="0" fill="hold" nodeType="afterEffect">
                                  <p:stCondLst>
                                    <p:cond delay="0"/>
                                  </p:stCondLst>
                                  <p:childTnLst>
                                    <p:animScale>
                                      <p:cBhvr>
                                        <p:cTn id="60" dur="2000" fill="hold"/>
                                        <p:tgtEl>
                                          <p:spTgt spid="13"/>
                                        </p:tgtEl>
                                      </p:cBhvr>
                                      <p:by x="50000" y="50000"/>
                                    </p:animScale>
                                  </p:childTnLst>
                                </p:cTn>
                              </p:par>
                              <p:par>
                                <p:cTn id="61" presetID="42" presetClass="path" presetSubtype="0" accel="50000" decel="50000" fill="hold" nodeType="withEffect">
                                  <p:stCondLst>
                                    <p:cond delay="0"/>
                                  </p:stCondLst>
                                  <p:childTnLst>
                                    <p:animMotion origin="layout" path="M -4.72222E-6 3.33333E-6 L 0.13247 -0.07223 " pathEditMode="relative" rAng="0" ptsTypes="AA">
                                      <p:cBhvr>
                                        <p:cTn id="62" dur="1000" fill="hold"/>
                                        <p:tgtEl>
                                          <p:spTgt spid="13"/>
                                        </p:tgtEl>
                                        <p:attrNameLst>
                                          <p:attrName>ppt_x</p:attrName>
                                          <p:attrName>ppt_y</p:attrName>
                                        </p:attrNameLst>
                                      </p:cBhvr>
                                      <p:rCtr x="6615" y="-3611"/>
                                    </p:animMotion>
                                  </p:childTnLst>
                                </p:cTn>
                              </p:par>
                              <p:par>
                                <p:cTn id="63" presetID="1" presetClass="exit" presetSubtype="0" fill="hold" nodeType="withEffect">
                                  <p:stCondLst>
                                    <p:cond delay="0"/>
                                  </p:stCondLst>
                                  <p:childTnLst>
                                    <p:set>
                                      <p:cBhvr>
                                        <p:cTn id="64" dur="1" fill="hold">
                                          <p:stCondLst>
                                            <p:cond delay="0"/>
                                          </p:stCondLst>
                                        </p:cTn>
                                        <p:tgtEl>
                                          <p:spTgt spid="9"/>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3">
                                            <p:txEl>
                                              <p:pRg st="7" end="7"/>
                                            </p:txEl>
                                          </p:spTgt>
                                        </p:tgtEl>
                                        <p:attrNameLst>
                                          <p:attrName>style.visibility</p:attrName>
                                        </p:attrNameLst>
                                      </p:cBhvr>
                                      <p:to>
                                        <p:strVal val="visible"/>
                                      </p:to>
                                    </p:set>
                                    <p:animEffect transition="in" filter="barn(inVertical)">
                                      <p:cBhvr>
                                        <p:cTn id="69" dur="500"/>
                                        <p:tgtEl>
                                          <p:spTgt spid="3">
                                            <p:txEl>
                                              <p:pRg st="7" end="7"/>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nodeType="clickEffect">
                                  <p:stCondLst>
                                    <p:cond delay="0"/>
                                  </p:stCondLst>
                                  <p:childTnLst>
                                    <p:set>
                                      <p:cBhvr>
                                        <p:cTn id="73" dur="1" fill="hold">
                                          <p:stCondLst>
                                            <p:cond delay="0"/>
                                          </p:stCondLst>
                                        </p:cTn>
                                        <p:tgtEl>
                                          <p:spTgt spid="3">
                                            <p:txEl>
                                              <p:pRg st="8" end="8"/>
                                            </p:txEl>
                                          </p:spTgt>
                                        </p:tgtEl>
                                        <p:attrNameLst>
                                          <p:attrName>style.visibility</p:attrName>
                                        </p:attrNameLst>
                                      </p:cBhvr>
                                      <p:to>
                                        <p:strVal val="visible"/>
                                      </p:to>
                                    </p:set>
                                    <p:animEffect transition="in" filter="barn(inVertical)">
                                      <p:cBhvr>
                                        <p:cTn id="74" dur="500"/>
                                        <p:tgtEl>
                                          <p:spTgt spid="3">
                                            <p:txEl>
                                              <p:pRg st="8" end="8"/>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nodeType="clickEffect">
                                  <p:stCondLst>
                                    <p:cond delay="0"/>
                                  </p:stCondLst>
                                  <p:childTnLst>
                                    <p:set>
                                      <p:cBhvr>
                                        <p:cTn id="78" dur="1" fill="hold">
                                          <p:stCondLst>
                                            <p:cond delay="0"/>
                                          </p:stCondLst>
                                        </p:cTn>
                                        <p:tgtEl>
                                          <p:spTgt spid="3">
                                            <p:txEl>
                                              <p:pRg st="9" end="9"/>
                                            </p:txEl>
                                          </p:spTgt>
                                        </p:tgtEl>
                                        <p:attrNameLst>
                                          <p:attrName>style.visibility</p:attrName>
                                        </p:attrNameLst>
                                      </p:cBhvr>
                                      <p:to>
                                        <p:strVal val="visible"/>
                                      </p:to>
                                    </p:set>
                                    <p:animEffect transition="in" filter="barn(inVertical)">
                                      <p:cBhvr>
                                        <p:cTn id="79" dur="500"/>
                                        <p:tgtEl>
                                          <p:spTgt spid="3">
                                            <p:txEl>
                                              <p:pRg st="9" end="9"/>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5"/>
                                        </p:tgtEl>
                                        <p:attrNameLst>
                                          <p:attrName>style.visibility</p:attrName>
                                        </p:attrNameLst>
                                      </p:cBhvr>
                                      <p:to>
                                        <p:strVal val="visible"/>
                                      </p:to>
                                    </p:set>
                                    <p:animEffect transition="in" filter="barn(inVertical)">
                                      <p:cBhvr>
                                        <p:cTn id="84" dur="500"/>
                                        <p:tgtEl>
                                          <p:spTgt spid="5"/>
                                        </p:tgtEl>
                                      </p:cBhvr>
                                    </p:animEffect>
                                  </p:childTnLst>
                                </p:cTn>
                              </p:par>
                              <p:par>
                                <p:cTn id="85" presetID="1" presetClass="exit" presetSubtype="0" fill="hold" nodeType="withEffect">
                                  <p:stCondLst>
                                    <p:cond delay="0"/>
                                  </p:stCondLst>
                                  <p:childTnLst>
                                    <p:set>
                                      <p:cBhvr>
                                        <p:cTn id="86" dur="1" fill="hold">
                                          <p:stCondLst>
                                            <p:cond delay="0"/>
                                          </p:stCondLst>
                                        </p:cTn>
                                        <p:tgtEl>
                                          <p:spTgt spid="13"/>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8"/>
                                        </p:tgtEl>
                                        <p:attrNameLst>
                                          <p:attrName>style.visibility</p:attrName>
                                        </p:attrNameLst>
                                      </p:cBhvr>
                                      <p:to>
                                        <p:strVal val="visible"/>
                                      </p:to>
                                    </p:set>
                                    <p:animEffect transition="in" filter="barn(inVertical)">
                                      <p:cBhvr>
                                        <p:cTn id="91" dur="500"/>
                                        <p:tgtEl>
                                          <p:spTgt spid="8"/>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grpId="0" nodeType="clickEffect">
                                  <p:stCondLst>
                                    <p:cond delay="0"/>
                                  </p:stCondLst>
                                  <p:childTnLst>
                                    <p:set>
                                      <p:cBhvr>
                                        <p:cTn id="95" dur="1" fill="hold">
                                          <p:stCondLst>
                                            <p:cond delay="0"/>
                                          </p:stCondLst>
                                        </p:cTn>
                                        <p:tgtEl>
                                          <p:spTgt spid="10"/>
                                        </p:tgtEl>
                                        <p:attrNameLst>
                                          <p:attrName>style.visibility</p:attrName>
                                        </p:attrNameLst>
                                      </p:cBhvr>
                                      <p:to>
                                        <p:strVal val="visible"/>
                                      </p:to>
                                    </p:set>
                                    <p:animEffect transition="in" filter="barn(inVertical)">
                                      <p:cBhvr>
                                        <p:cTn id="96" dur="500"/>
                                        <p:tgtEl>
                                          <p:spTgt spid="10"/>
                                        </p:tgtEl>
                                      </p:cBhvr>
                                    </p:animEffect>
                                  </p:childTnLst>
                                </p:cTn>
                              </p:par>
                            </p:childTnLst>
                          </p:cTn>
                        </p:par>
                      </p:childTnLst>
                    </p:cTn>
                  </p:par>
                  <p:par>
                    <p:cTn id="97" fill="hold">
                      <p:stCondLst>
                        <p:cond delay="indefinite"/>
                      </p:stCondLst>
                      <p:childTnLst>
                        <p:par>
                          <p:cTn id="98" fill="hold">
                            <p:stCondLst>
                              <p:cond delay="0"/>
                            </p:stCondLst>
                            <p:childTnLst>
                              <p:par>
                                <p:cTn id="99" presetID="16" presetClass="entr" presetSubtype="21" fill="hold" grpId="0" nodeType="clickEffect">
                                  <p:stCondLst>
                                    <p:cond delay="0"/>
                                  </p:stCondLst>
                                  <p:childTnLst>
                                    <p:set>
                                      <p:cBhvr>
                                        <p:cTn id="100" dur="1" fill="hold">
                                          <p:stCondLst>
                                            <p:cond delay="0"/>
                                          </p:stCondLst>
                                        </p:cTn>
                                        <p:tgtEl>
                                          <p:spTgt spid="11"/>
                                        </p:tgtEl>
                                        <p:attrNameLst>
                                          <p:attrName>style.visibility</p:attrName>
                                        </p:attrNameLst>
                                      </p:cBhvr>
                                      <p:to>
                                        <p:strVal val="visible"/>
                                      </p:to>
                                    </p:set>
                                    <p:animEffect transition="in" filter="barn(inVertical)">
                                      <p:cBhvr>
                                        <p:cTn id="101" dur="500"/>
                                        <p:tgtEl>
                                          <p:spTgt spid="11"/>
                                        </p:tgtEl>
                                      </p:cBhvr>
                                    </p:animEffect>
                                  </p:childTnLst>
                                </p:cTn>
                              </p:par>
                            </p:childTnLst>
                          </p:cTn>
                        </p:par>
                      </p:childTnLst>
                    </p:cTn>
                  </p:par>
                  <p:par>
                    <p:cTn id="102" fill="hold">
                      <p:stCondLst>
                        <p:cond delay="indefinite"/>
                      </p:stCondLst>
                      <p:childTnLst>
                        <p:par>
                          <p:cTn id="103" fill="hold">
                            <p:stCondLst>
                              <p:cond delay="0"/>
                            </p:stCondLst>
                            <p:childTnLst>
                              <p:par>
                                <p:cTn id="104" presetID="16" presetClass="entr" presetSubtype="21" fill="hold" grpId="0" nodeType="clickEffect">
                                  <p:stCondLst>
                                    <p:cond delay="0"/>
                                  </p:stCondLst>
                                  <p:childTnLst>
                                    <p:set>
                                      <p:cBhvr>
                                        <p:cTn id="105" dur="1" fill="hold">
                                          <p:stCondLst>
                                            <p:cond delay="0"/>
                                          </p:stCondLst>
                                        </p:cTn>
                                        <p:tgtEl>
                                          <p:spTgt spid="12"/>
                                        </p:tgtEl>
                                        <p:attrNameLst>
                                          <p:attrName>style.visibility</p:attrName>
                                        </p:attrNameLst>
                                      </p:cBhvr>
                                      <p:to>
                                        <p:strVal val="visible"/>
                                      </p:to>
                                    </p:set>
                                    <p:animEffect transition="in" filter="barn(inVertical)">
                                      <p:cBhvr>
                                        <p:cTn id="10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animBg="1"/>
      <p:bldP spid="11" grpId="0" animBg="1"/>
      <p:bldP spid="12"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008000"/>
          </a:solidFill>
          <a:ln w="9525">
            <a:noFill/>
            <a:miter lim="800000"/>
            <a:headEnd/>
            <a:tailEnd/>
          </a:ln>
          <a:effectLst/>
        </p:spPr>
        <p:txBody>
          <a:bodyPr wrap="none" anchor="ctr"/>
          <a:lstStyle/>
          <a:p>
            <a:endParaRPr lang="ja-JP" altLang="en-US" dirty="0"/>
          </a:p>
        </p:txBody>
      </p:sp>
      <p:sp>
        <p:nvSpPr>
          <p:cNvPr id="7" name="テキスト ボックス 6"/>
          <p:cNvSpPr txBox="1"/>
          <p:nvPr/>
        </p:nvSpPr>
        <p:spPr>
          <a:xfrm>
            <a:off x="324685" y="1628800"/>
            <a:ext cx="8494633" cy="4154984"/>
          </a:xfrm>
          <a:prstGeom prst="rect">
            <a:avLst/>
          </a:prstGeom>
          <a:noFill/>
        </p:spPr>
        <p:txBody>
          <a:bodyPr wrap="none" rtlCol="0">
            <a:spAutoFit/>
          </a:bodyPr>
          <a:lstStyle/>
          <a:p>
            <a:pPr algn="ctr"/>
            <a:r>
              <a:rPr kumimoji="1" lang="ja-JP" altLang="en-US" sz="9600" dirty="0">
                <a:solidFill>
                  <a:srgbClr val="FFFF00"/>
                </a:solidFill>
                <a:latin typeface="ＤＦ特太ゴシック体" pitchFamily="49" charset="-128"/>
                <a:ea typeface="ＤＦ特太ゴシック体" pitchFamily="49" charset="-128"/>
              </a:rPr>
              <a:t>まちづくり</a:t>
            </a:r>
          </a:p>
          <a:p>
            <a:pPr algn="ctr"/>
            <a:endParaRPr kumimoji="1" lang="ja-JP" altLang="en-US" sz="9600" dirty="0">
              <a:solidFill>
                <a:srgbClr val="FFFF00"/>
              </a:solidFill>
              <a:latin typeface="ＤＦ特太ゴシック体" pitchFamily="49" charset="-128"/>
              <a:ea typeface="ＤＦ特太ゴシック体" pitchFamily="49" charset="-128"/>
            </a:endParaRPr>
          </a:p>
          <a:p>
            <a:pPr algn="ctr"/>
            <a:r>
              <a:rPr kumimoji="1" lang="ja-JP" altLang="en-US" sz="7200" dirty="0">
                <a:solidFill>
                  <a:srgbClr val="FFFF00"/>
                </a:solidFill>
                <a:latin typeface="ＤＦ特太ゴシック体" pitchFamily="49" charset="-128"/>
                <a:ea typeface="ＤＦ特太ゴシック体" pitchFamily="49" charset="-128"/>
              </a:rPr>
              <a:t>コミュニティづくり</a:t>
            </a:r>
          </a:p>
        </p:txBody>
      </p:sp>
      <p:sp>
        <p:nvSpPr>
          <p:cNvPr id="2" name="次の値と等しい 1">
            <a:extLst>
              <a:ext uri="{FF2B5EF4-FFF2-40B4-BE49-F238E27FC236}">
                <a16:creationId xmlns:a16="http://schemas.microsoft.com/office/drawing/2014/main" id="{EB1BF5DC-ECDB-4526-991D-BFD7605D02B7}"/>
              </a:ext>
            </a:extLst>
          </p:cNvPr>
          <p:cNvSpPr/>
          <p:nvPr/>
        </p:nvSpPr>
        <p:spPr bwMode="auto">
          <a:xfrm rot="5400000">
            <a:off x="3491880" y="2924944"/>
            <a:ext cx="1872208" cy="1872208"/>
          </a:xfrm>
          <a:prstGeom prst="mathEqual">
            <a:avLst/>
          </a:prstGeom>
          <a:solidFill>
            <a:schemeClr val="bg1"/>
          </a:solidFill>
          <a:ln w="9525">
            <a:noFill/>
            <a:miter lim="800000"/>
            <a:headEnd/>
            <a:tailEnd/>
          </a:ln>
          <a:effectLst/>
        </p:spPr>
        <p:txBody>
          <a:bodyPr wrap="none" rtlCol="0" anchor="ctr"/>
          <a:lstStyle/>
          <a:p>
            <a:pPr algn="ctr"/>
            <a:endParaRPr kumimoji="1" lang="ja-JP" altLang="en-US"/>
          </a:p>
        </p:txBody>
      </p:sp>
    </p:spTree>
    <p:extLst>
      <p:ext uri="{BB962C8B-B14F-4D97-AF65-F5344CB8AC3E}">
        <p14:creationId xmlns:p14="http://schemas.microsoft.com/office/powerpoint/2010/main" val="3858583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008000"/>
          </a:solidFill>
          <a:ln w="9525">
            <a:noFill/>
            <a:miter lim="800000"/>
            <a:headEnd/>
            <a:tailEnd/>
          </a:ln>
          <a:effectLst/>
        </p:spPr>
        <p:txBody>
          <a:bodyPr wrap="none" anchor="ctr"/>
          <a:lstStyle/>
          <a:p>
            <a:endParaRPr lang="ja-JP" altLang="en-US" dirty="0"/>
          </a:p>
        </p:txBody>
      </p:sp>
      <p:sp>
        <p:nvSpPr>
          <p:cNvPr id="7" name="テキスト ボックス 6"/>
          <p:cNvSpPr txBox="1"/>
          <p:nvPr/>
        </p:nvSpPr>
        <p:spPr>
          <a:xfrm>
            <a:off x="247739" y="1351508"/>
            <a:ext cx="8648521" cy="3139321"/>
          </a:xfrm>
          <a:prstGeom prst="rect">
            <a:avLst/>
          </a:prstGeom>
          <a:noFill/>
        </p:spPr>
        <p:txBody>
          <a:bodyPr wrap="none" rtlCol="0">
            <a:spAutoFit/>
          </a:bodyPr>
          <a:lstStyle/>
          <a:p>
            <a:pPr algn="ctr"/>
            <a:r>
              <a:rPr kumimoji="1" lang="ja-JP" altLang="en-US" sz="6600" dirty="0">
                <a:solidFill>
                  <a:srgbClr val="FFFF00"/>
                </a:solidFill>
                <a:latin typeface="ＤＦ特太ゴシック体" pitchFamily="49" charset="-128"/>
                <a:ea typeface="ＤＦ特太ゴシック体" pitchFamily="49" charset="-128"/>
              </a:rPr>
              <a:t>なぜ</a:t>
            </a:r>
          </a:p>
          <a:p>
            <a:pPr algn="ctr"/>
            <a:r>
              <a:rPr kumimoji="1" lang="ja-JP" altLang="en-US" sz="6600" dirty="0">
                <a:solidFill>
                  <a:schemeClr val="bg1"/>
                </a:solidFill>
                <a:latin typeface="ＤＦ特太ゴシック体" pitchFamily="49" charset="-128"/>
                <a:ea typeface="ＤＦ特太ゴシック体" pitchFamily="49" charset="-128"/>
              </a:rPr>
              <a:t>コミュニティづくり</a:t>
            </a:r>
            <a:r>
              <a:rPr kumimoji="1" lang="ja-JP" altLang="en-US" sz="6600" dirty="0">
                <a:solidFill>
                  <a:srgbClr val="FFFF00"/>
                </a:solidFill>
                <a:latin typeface="ＤＦ特太ゴシック体" pitchFamily="49" charset="-128"/>
                <a:ea typeface="ＤＦ特太ゴシック体" pitchFamily="49" charset="-128"/>
              </a:rPr>
              <a:t>が</a:t>
            </a:r>
          </a:p>
          <a:p>
            <a:pPr algn="ctr"/>
            <a:r>
              <a:rPr kumimoji="1" lang="ja-JP" altLang="en-US" sz="6600" dirty="0">
                <a:solidFill>
                  <a:srgbClr val="FFFF00"/>
                </a:solidFill>
                <a:latin typeface="ＤＦ特太ゴシック体" pitchFamily="49" charset="-128"/>
                <a:ea typeface="ＤＦ特太ゴシック体" pitchFamily="49" charset="-128"/>
              </a:rPr>
              <a:t>必要なのか？</a:t>
            </a:r>
          </a:p>
        </p:txBody>
      </p:sp>
    </p:spTree>
    <p:extLst>
      <p:ext uri="{BB962C8B-B14F-4D97-AF65-F5344CB8AC3E}">
        <p14:creationId xmlns:p14="http://schemas.microsoft.com/office/powerpoint/2010/main" val="424269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008000"/>
          </a:solidFill>
          <a:ln w="9525">
            <a:noFill/>
            <a:miter lim="800000"/>
            <a:headEnd/>
            <a:tailEnd/>
          </a:ln>
          <a:effectLst/>
        </p:spPr>
        <p:txBody>
          <a:bodyPr wrap="none" anchor="ctr"/>
          <a:lstStyle/>
          <a:p>
            <a:endParaRPr lang="ja-JP" altLang="en-US" dirty="0"/>
          </a:p>
        </p:txBody>
      </p:sp>
      <p:sp>
        <p:nvSpPr>
          <p:cNvPr id="7" name="テキスト ボックス 6"/>
          <p:cNvSpPr txBox="1"/>
          <p:nvPr/>
        </p:nvSpPr>
        <p:spPr>
          <a:xfrm>
            <a:off x="827584" y="605001"/>
            <a:ext cx="7571303" cy="5632311"/>
          </a:xfrm>
          <a:prstGeom prst="rect">
            <a:avLst/>
          </a:prstGeom>
          <a:noFill/>
        </p:spPr>
        <p:txBody>
          <a:bodyPr wrap="none" rtlCol="0">
            <a:spAutoFit/>
          </a:bodyPr>
          <a:lstStyle/>
          <a:p>
            <a:pPr algn="ctr"/>
            <a:r>
              <a:rPr kumimoji="1" lang="ja-JP" altLang="en-US" sz="7200" dirty="0">
                <a:solidFill>
                  <a:srgbClr val="FFFF00"/>
                </a:solidFill>
                <a:latin typeface="ＤＦ特太ゴシック体" pitchFamily="49" charset="-128"/>
                <a:ea typeface="ＤＦ特太ゴシック体" pitchFamily="49" charset="-128"/>
              </a:rPr>
              <a:t>コミュニティ構築</a:t>
            </a:r>
          </a:p>
          <a:p>
            <a:pPr algn="ctr"/>
            <a:r>
              <a:rPr kumimoji="1" lang="ja-JP" altLang="en-US" sz="7200" dirty="0">
                <a:solidFill>
                  <a:schemeClr val="bg1"/>
                </a:solidFill>
                <a:latin typeface="ＤＦ特太ゴシック体" pitchFamily="49" charset="-128"/>
                <a:ea typeface="ＤＦ特太ゴシック体" pitchFamily="49" charset="-128"/>
              </a:rPr>
              <a:t>その為に</a:t>
            </a:r>
          </a:p>
          <a:p>
            <a:pPr algn="ctr"/>
            <a:r>
              <a:rPr kumimoji="1" lang="ja-JP" altLang="en-US" sz="7200" dirty="0">
                <a:solidFill>
                  <a:schemeClr val="bg1"/>
                </a:solidFill>
                <a:latin typeface="ＤＦ特太ゴシック体" pitchFamily="49" charset="-128"/>
                <a:ea typeface="ＤＦ特太ゴシック体" pitchFamily="49" charset="-128"/>
              </a:rPr>
              <a:t>凝り固まった</a:t>
            </a:r>
          </a:p>
          <a:p>
            <a:pPr algn="ctr"/>
            <a:r>
              <a:rPr kumimoji="1" lang="ja-JP" altLang="en-US" sz="7200" dirty="0">
                <a:solidFill>
                  <a:srgbClr val="FFFF00"/>
                </a:solidFill>
                <a:latin typeface="ＤＦ特太ゴシック体" pitchFamily="49" charset="-128"/>
                <a:ea typeface="ＤＦ特太ゴシック体" pitchFamily="49" charset="-128"/>
              </a:rPr>
              <a:t>概念をぶっ潰す！</a:t>
            </a:r>
            <a:endParaRPr lang="ja-JP" altLang="en-US" sz="7200" dirty="0">
              <a:solidFill>
                <a:srgbClr val="FFFF00"/>
              </a:solidFill>
              <a:latin typeface="ＤＦ特太ゴシック体" pitchFamily="49" charset="-128"/>
              <a:ea typeface="ＤＦ特太ゴシック体" pitchFamily="49" charset="-128"/>
            </a:endParaRPr>
          </a:p>
          <a:p>
            <a:pPr algn="ctr"/>
            <a:r>
              <a:rPr kumimoji="1" lang="ja-JP" altLang="en-US" sz="7200" dirty="0">
                <a:solidFill>
                  <a:schemeClr val="bg1"/>
                </a:solidFill>
                <a:latin typeface="ＤＦ特太ゴシック体" pitchFamily="49" charset="-128"/>
                <a:ea typeface="ＤＦ特太ゴシック体" pitchFamily="49" charset="-128"/>
              </a:rPr>
              <a:t>必要がある！</a:t>
            </a:r>
            <a:endParaRPr kumimoji="1" lang="en-US" altLang="ja-JP" sz="7200" dirty="0">
              <a:solidFill>
                <a:schemeClr val="bg1"/>
              </a:solidFill>
              <a:latin typeface="ＤＦ特太ゴシック体" pitchFamily="49" charset="-128"/>
              <a:ea typeface="ＤＦ特太ゴシック体" pitchFamily="49" charset="-128"/>
            </a:endParaRPr>
          </a:p>
        </p:txBody>
      </p:sp>
    </p:spTree>
    <p:extLst>
      <p:ext uri="{BB962C8B-B14F-4D97-AF65-F5344CB8AC3E}">
        <p14:creationId xmlns:p14="http://schemas.microsoft.com/office/powerpoint/2010/main" val="2672298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BBF5333-B723-4EF3-91BE-A5A56DD8216F}"/>
              </a:ext>
            </a:extLst>
          </p:cNvPr>
          <p:cNvSpPr>
            <a:spLocks noGrp="1"/>
          </p:cNvSpPr>
          <p:nvPr>
            <p:ph type="title"/>
          </p:nvPr>
        </p:nvSpPr>
        <p:spPr/>
        <p:txBody>
          <a:bodyPr/>
          <a:lstStyle/>
          <a:p>
            <a:r>
              <a:rPr kumimoji="1" lang="ja-JP" altLang="en-US" dirty="0"/>
              <a:t>あなたが必要とする防災は？</a:t>
            </a:r>
          </a:p>
        </p:txBody>
      </p:sp>
      <p:sp>
        <p:nvSpPr>
          <p:cNvPr id="3" name="コンテンツ プレースホルダー 2">
            <a:extLst>
              <a:ext uri="{FF2B5EF4-FFF2-40B4-BE49-F238E27FC236}">
                <a16:creationId xmlns:a16="http://schemas.microsoft.com/office/drawing/2014/main" id="{81071C83-2807-4812-8D1B-866D45016E6E}"/>
              </a:ext>
            </a:extLst>
          </p:cNvPr>
          <p:cNvSpPr>
            <a:spLocks noGrp="1"/>
          </p:cNvSpPr>
          <p:nvPr>
            <p:ph idx="1"/>
          </p:nvPr>
        </p:nvSpPr>
        <p:spPr>
          <a:xfrm>
            <a:off x="457200" y="908720"/>
            <a:ext cx="8579296" cy="5544616"/>
          </a:xfrm>
        </p:spPr>
        <p:txBody>
          <a:bodyPr/>
          <a:lstStyle/>
          <a:p>
            <a:r>
              <a:rPr kumimoji="1" lang="ja-JP" altLang="en-US" dirty="0"/>
              <a:t>他者の行う</a:t>
            </a:r>
            <a:r>
              <a:rPr kumimoji="1" lang="en-US" altLang="ja-JP" dirty="0"/>
              <a:t>『</a:t>
            </a:r>
            <a:r>
              <a:rPr kumimoji="1" lang="ja-JP" altLang="en-US" dirty="0">
                <a:solidFill>
                  <a:srgbClr val="0000FF"/>
                </a:solidFill>
              </a:rPr>
              <a:t>防災活動の事例</a:t>
            </a:r>
            <a:r>
              <a:rPr kumimoji="1" lang="en-US" altLang="ja-JP" dirty="0"/>
              <a:t>』</a:t>
            </a:r>
            <a:r>
              <a:rPr kumimoji="1" lang="ja-JP" altLang="en-US" dirty="0"/>
              <a:t>を見てマネることも良いかも知れないが！</a:t>
            </a:r>
            <a:endParaRPr kumimoji="1" lang="en-US" altLang="ja-JP" dirty="0"/>
          </a:p>
          <a:p>
            <a:r>
              <a:rPr kumimoji="1" lang="ja-JP" altLang="en-US" dirty="0"/>
              <a:t>それ自体が本当に</a:t>
            </a:r>
            <a:r>
              <a:rPr kumimoji="1" lang="en-US" altLang="ja-JP" dirty="0"/>
              <a:t>『</a:t>
            </a:r>
            <a:r>
              <a:rPr kumimoji="1" lang="ja-JP" altLang="en-US" dirty="0">
                <a:solidFill>
                  <a:srgbClr val="7030A0"/>
                </a:solidFill>
              </a:rPr>
              <a:t>あなたが必要とするもの</a:t>
            </a:r>
            <a:r>
              <a:rPr kumimoji="1" lang="en-US" altLang="ja-JP" dirty="0"/>
              <a:t>』</a:t>
            </a:r>
            <a:r>
              <a:rPr kumimoji="1" lang="ja-JP" altLang="en-US" dirty="0"/>
              <a:t>なのかは、</a:t>
            </a:r>
            <a:r>
              <a:rPr kumimoji="1" lang="ja-JP" altLang="en-US" dirty="0">
                <a:solidFill>
                  <a:srgbClr val="FF0000"/>
                </a:solidFill>
              </a:rPr>
              <a:t>あなたにしか判りません</a:t>
            </a:r>
            <a:endParaRPr kumimoji="1" lang="en-US" altLang="ja-JP" dirty="0">
              <a:solidFill>
                <a:srgbClr val="FF0000"/>
              </a:solidFill>
            </a:endParaRPr>
          </a:p>
          <a:p>
            <a:r>
              <a:rPr kumimoji="1" lang="ja-JP" altLang="en-US" dirty="0"/>
              <a:t>他人のマネをしても良いとは思ういますが！</a:t>
            </a:r>
          </a:p>
          <a:p>
            <a:r>
              <a:rPr kumimoji="1" lang="ja-JP" altLang="en-US" dirty="0"/>
              <a:t>マネたうえで、自分が本当に必要だと思うことを</a:t>
            </a:r>
            <a:r>
              <a:rPr kumimoji="1" lang="en-US" altLang="ja-JP" dirty="0"/>
              <a:t>『</a:t>
            </a:r>
            <a:r>
              <a:rPr kumimoji="1" lang="ja-JP" altLang="en-US" dirty="0">
                <a:solidFill>
                  <a:srgbClr val="FF0000"/>
                </a:solidFill>
                <a:highlight>
                  <a:srgbClr val="FFFF00"/>
                </a:highlight>
              </a:rPr>
              <a:t>自分で考え生み出すこと</a:t>
            </a:r>
            <a:r>
              <a:rPr kumimoji="1" lang="en-US" altLang="ja-JP" dirty="0"/>
              <a:t>』</a:t>
            </a:r>
            <a:r>
              <a:rPr kumimoji="1" lang="ja-JP" altLang="en-US" dirty="0"/>
              <a:t>が重要です</a:t>
            </a:r>
          </a:p>
          <a:p>
            <a:r>
              <a:rPr kumimoji="1" lang="ja-JP" altLang="en-US" dirty="0"/>
              <a:t>そのヒントとなるものは！</a:t>
            </a:r>
            <a:endParaRPr kumimoji="1" lang="en-US" altLang="ja-JP" dirty="0"/>
          </a:p>
          <a:p>
            <a:r>
              <a:rPr kumimoji="1" lang="ja-JP" altLang="en-US" dirty="0"/>
              <a:t>「</a:t>
            </a:r>
            <a:r>
              <a:rPr kumimoji="1" lang="ja-JP" altLang="en-US" dirty="0">
                <a:solidFill>
                  <a:srgbClr val="FF0000"/>
                </a:solidFill>
                <a:highlight>
                  <a:srgbClr val="FFFF00"/>
                </a:highlight>
              </a:rPr>
              <a:t>普段のあなたの生活の中</a:t>
            </a:r>
            <a:r>
              <a:rPr lang="ja-JP" altLang="en-US" dirty="0"/>
              <a:t>」</a:t>
            </a:r>
            <a:r>
              <a:rPr kumimoji="1" lang="ja-JP" altLang="en-US" dirty="0"/>
              <a:t>にしかありません</a:t>
            </a:r>
          </a:p>
          <a:p>
            <a:r>
              <a:rPr kumimoji="1" lang="ja-JP" altLang="en-US" dirty="0"/>
              <a:t>だから！「</a:t>
            </a:r>
            <a:r>
              <a:rPr kumimoji="1" lang="ja-JP" altLang="en-US" dirty="0">
                <a:solidFill>
                  <a:srgbClr val="FF0000"/>
                </a:solidFill>
              </a:rPr>
              <a:t>あなたにしか判らない</a:t>
            </a:r>
            <a:r>
              <a:rPr kumimoji="1" lang="ja-JP" altLang="en-US" dirty="0"/>
              <a:t>」ということです</a:t>
            </a:r>
          </a:p>
          <a:p>
            <a:endParaRPr kumimoji="1" lang="ja-JP" altLang="en-US" dirty="0"/>
          </a:p>
        </p:txBody>
      </p:sp>
      <p:sp>
        <p:nvSpPr>
          <p:cNvPr id="5" name="楕円 4">
            <a:extLst>
              <a:ext uri="{FF2B5EF4-FFF2-40B4-BE49-F238E27FC236}">
                <a16:creationId xmlns:a16="http://schemas.microsoft.com/office/drawing/2014/main" id="{EAFB4977-1935-4ED6-BA5A-FA74CDE4420A}"/>
              </a:ext>
            </a:extLst>
          </p:cNvPr>
          <p:cNvSpPr/>
          <p:nvPr/>
        </p:nvSpPr>
        <p:spPr bwMode="auto">
          <a:xfrm>
            <a:off x="899592" y="692696"/>
            <a:ext cx="7416824" cy="5733256"/>
          </a:xfrm>
          <a:prstGeom prst="ellipse">
            <a:avLst/>
          </a:prstGeom>
          <a:solidFill>
            <a:srgbClr val="FFFF00"/>
          </a:solidFill>
          <a:ln w="9525">
            <a:noFill/>
            <a:miter lim="800000"/>
            <a:headEnd/>
            <a:tailEnd/>
          </a:ln>
          <a:effectLst/>
        </p:spPr>
        <p:txBody>
          <a:bodyPr wrap="none" rtlCol="0" anchor="ctr"/>
          <a:lstStyle/>
          <a:p>
            <a:pPr algn="ctr"/>
            <a:r>
              <a:rPr kumimoji="1" lang="ja-JP" altLang="en-US" sz="4000" dirty="0">
                <a:latin typeface="AR悠々ゴシック体E" panose="040B0909000000000000" pitchFamily="49" charset="-128"/>
                <a:ea typeface="AR悠々ゴシック体E" panose="040B0909000000000000" pitchFamily="49" charset="-128"/>
              </a:rPr>
              <a:t>なので</a:t>
            </a:r>
          </a:p>
          <a:p>
            <a:pPr algn="ctr"/>
            <a:r>
              <a:rPr kumimoji="1" lang="ja-JP" altLang="en-US" sz="4000" dirty="0">
                <a:latin typeface="AR悠々ゴシック体E" panose="040B0909000000000000" pitchFamily="49" charset="-128"/>
                <a:ea typeface="AR悠々ゴシック体E" panose="040B0909000000000000" pitchFamily="49" charset="-128"/>
              </a:rPr>
              <a:t>本日のお話から</a:t>
            </a:r>
          </a:p>
          <a:p>
            <a:pPr algn="ctr"/>
            <a:r>
              <a:rPr kumimoji="1" lang="ja-JP" altLang="en-US" sz="4000" dirty="0">
                <a:solidFill>
                  <a:srgbClr val="FF0000"/>
                </a:solidFill>
                <a:latin typeface="AR悠々ゴシック体E" panose="040B0909000000000000" pitchFamily="49" charset="-128"/>
                <a:ea typeface="AR悠々ゴシック体E" panose="040B0909000000000000" pitchFamily="49" charset="-128"/>
              </a:rPr>
              <a:t>あなたが</a:t>
            </a:r>
          </a:p>
          <a:p>
            <a:pPr algn="ctr"/>
            <a:r>
              <a:rPr kumimoji="1" lang="ja-JP" altLang="en-US" sz="4000" dirty="0">
                <a:solidFill>
                  <a:srgbClr val="FF0000"/>
                </a:solidFill>
                <a:latin typeface="AR悠々ゴシック体E" panose="040B0909000000000000" pitchFamily="49" charset="-128"/>
                <a:ea typeface="AR悠々ゴシック体E" panose="040B0909000000000000" pitchFamily="49" charset="-128"/>
              </a:rPr>
              <a:t>本当に必要だと</a:t>
            </a:r>
            <a:r>
              <a:rPr kumimoji="1" lang="ja-JP" altLang="en-US" sz="4000" dirty="0">
                <a:solidFill>
                  <a:srgbClr val="0000FF"/>
                </a:solidFill>
                <a:latin typeface="AR悠々ゴシック体E" panose="040B0909000000000000" pitchFamily="49" charset="-128"/>
                <a:ea typeface="AR悠々ゴシック体E" panose="040B0909000000000000" pitchFamily="49" charset="-128"/>
              </a:rPr>
              <a:t>考えるもの</a:t>
            </a:r>
            <a:r>
              <a:rPr kumimoji="1" lang="ja-JP" altLang="en-US" sz="4000" dirty="0">
                <a:solidFill>
                  <a:srgbClr val="FF0000"/>
                </a:solidFill>
                <a:latin typeface="AR悠々ゴシック体E" panose="040B0909000000000000" pitchFamily="49" charset="-128"/>
                <a:ea typeface="AR悠々ゴシック体E" panose="040B0909000000000000" pitchFamily="49" charset="-128"/>
              </a:rPr>
              <a:t>を</a:t>
            </a:r>
          </a:p>
          <a:p>
            <a:pPr algn="ctr"/>
            <a:r>
              <a:rPr kumimoji="1" lang="ja-JP" altLang="en-US" sz="4000" dirty="0">
                <a:solidFill>
                  <a:srgbClr val="FF0000"/>
                </a:solidFill>
                <a:latin typeface="AR悠々ゴシック体E" panose="040B0909000000000000" pitchFamily="49" charset="-128"/>
                <a:ea typeface="AR悠々ゴシック体E" panose="040B0909000000000000" pitchFamily="49" charset="-128"/>
              </a:rPr>
              <a:t>見つけ出すことができれば</a:t>
            </a:r>
          </a:p>
          <a:p>
            <a:pPr algn="ctr"/>
            <a:r>
              <a:rPr kumimoji="1" lang="ja-JP" altLang="en-US" sz="4000" dirty="0">
                <a:latin typeface="AR悠々ゴシック体E" panose="040B0909000000000000" pitchFamily="49" charset="-128"/>
                <a:ea typeface="AR悠々ゴシック体E" panose="040B0909000000000000" pitchFamily="49" charset="-128"/>
              </a:rPr>
              <a:t>最高です！</a:t>
            </a:r>
          </a:p>
        </p:txBody>
      </p:sp>
      <p:sp>
        <p:nvSpPr>
          <p:cNvPr id="4" name="楕円 3">
            <a:extLst>
              <a:ext uri="{FF2B5EF4-FFF2-40B4-BE49-F238E27FC236}">
                <a16:creationId xmlns:a16="http://schemas.microsoft.com/office/drawing/2014/main" id="{41BE5823-5A1B-430A-875E-AA4D27ABFC71}"/>
              </a:ext>
            </a:extLst>
          </p:cNvPr>
          <p:cNvSpPr/>
          <p:nvPr/>
        </p:nvSpPr>
        <p:spPr bwMode="auto">
          <a:xfrm>
            <a:off x="251520" y="692696"/>
            <a:ext cx="8712968" cy="5733256"/>
          </a:xfrm>
          <a:prstGeom prst="ellipse">
            <a:avLst/>
          </a:prstGeom>
          <a:solidFill>
            <a:srgbClr val="FF0000"/>
          </a:solidFill>
          <a:ln w="9525">
            <a:noFill/>
            <a:miter lim="800000"/>
            <a:headEnd/>
            <a:tailEnd/>
          </a:ln>
          <a:effectLst/>
        </p:spPr>
        <p:txBody>
          <a:bodyPr wrap="none" rtlCol="0" anchor="ctr"/>
          <a:lstStyle/>
          <a:p>
            <a:pPr algn="ctr"/>
            <a:r>
              <a:rPr kumimoji="1" lang="ja-JP" altLang="en-US" sz="2800" dirty="0">
                <a:solidFill>
                  <a:schemeClr val="bg1"/>
                </a:solidFill>
                <a:latin typeface="AR悠々ゴシック体E" panose="040B0909000000000000" pitchFamily="49" charset="-128"/>
                <a:ea typeface="AR悠々ゴシック体E" panose="040B0909000000000000" pitchFamily="49" charset="-128"/>
              </a:rPr>
              <a:t>なので 本日のお話しは</a:t>
            </a:r>
          </a:p>
          <a:p>
            <a:pPr algn="ctr"/>
            <a:r>
              <a:rPr lang="ja-JP" altLang="en-US" sz="2800" dirty="0">
                <a:solidFill>
                  <a:schemeClr val="bg1"/>
                </a:solidFill>
                <a:latin typeface="AR悠々ゴシック体E" panose="040B0909000000000000" pitchFamily="49" charset="-128"/>
                <a:ea typeface="AR悠々ゴシック体E" panose="040B0909000000000000" pitchFamily="49" charset="-128"/>
              </a:rPr>
              <a:t>単に私の</a:t>
            </a:r>
            <a:r>
              <a:rPr lang="ja-JP" altLang="en-US" sz="2800" dirty="0">
                <a:ln w="12700">
                  <a:solidFill>
                    <a:srgbClr val="FFFF00"/>
                  </a:solidFill>
                </a:ln>
                <a:solidFill>
                  <a:srgbClr val="0000FF"/>
                </a:solidFill>
                <a:latin typeface="AR悠々ゴシック体E" panose="040B0909000000000000" pitchFamily="49" charset="-128"/>
                <a:ea typeface="AR悠々ゴシック体E" panose="040B0909000000000000" pitchFamily="49" charset="-128"/>
              </a:rPr>
              <a:t>答え</a:t>
            </a:r>
            <a:r>
              <a:rPr lang="ja-JP" altLang="en-US" sz="2800" dirty="0">
                <a:solidFill>
                  <a:schemeClr val="bg1"/>
                </a:solidFill>
                <a:latin typeface="AR悠々ゴシック体E" panose="040B0909000000000000" pitchFamily="49" charset="-128"/>
                <a:ea typeface="AR悠々ゴシック体E" panose="040B0909000000000000" pitchFamily="49" charset="-128"/>
              </a:rPr>
              <a:t>であり</a:t>
            </a:r>
          </a:p>
          <a:p>
            <a:pPr algn="ctr"/>
            <a:r>
              <a:rPr lang="ja-JP" altLang="en-US" sz="2800" dirty="0">
                <a:solidFill>
                  <a:srgbClr val="FFFF00"/>
                </a:solidFill>
                <a:latin typeface="AR悠々ゴシック体E" panose="040B0909000000000000" pitchFamily="49" charset="-128"/>
                <a:ea typeface="AR悠々ゴシック体E" panose="040B0909000000000000" pitchFamily="49" charset="-128"/>
              </a:rPr>
              <a:t>あなたが本当に必要とする答え</a:t>
            </a:r>
          </a:p>
          <a:p>
            <a:pPr algn="ctr"/>
            <a:r>
              <a:rPr lang="ja-JP" altLang="en-US" sz="2800" dirty="0">
                <a:solidFill>
                  <a:schemeClr val="bg1"/>
                </a:solidFill>
                <a:latin typeface="AR悠々ゴシック体E" panose="040B0909000000000000" pitchFamily="49" charset="-128"/>
                <a:ea typeface="AR悠々ゴシック体E" panose="040B0909000000000000" pitchFamily="49" charset="-128"/>
              </a:rPr>
              <a:t>ではないのかも知れません</a:t>
            </a:r>
          </a:p>
          <a:p>
            <a:pPr algn="ctr"/>
            <a:r>
              <a:rPr lang="ja-JP" altLang="en-US" sz="2800" dirty="0">
                <a:solidFill>
                  <a:schemeClr val="bg1"/>
                </a:solidFill>
                <a:latin typeface="AR悠々ゴシック体E" panose="040B0909000000000000" pitchFamily="49" charset="-128"/>
                <a:ea typeface="AR悠々ゴシック体E" panose="040B0909000000000000" pitchFamily="49" charset="-128"/>
              </a:rPr>
              <a:t>命を左右するような防災活動でも同じ</a:t>
            </a:r>
          </a:p>
          <a:p>
            <a:pPr algn="ctr"/>
            <a:r>
              <a:rPr lang="ja-JP" altLang="en-US" sz="2800" dirty="0">
                <a:solidFill>
                  <a:schemeClr val="bg1"/>
                </a:solidFill>
                <a:latin typeface="AR悠々ゴシック体E" panose="040B0909000000000000" pitchFamily="49" charset="-128"/>
                <a:ea typeface="AR悠々ゴシック体E" panose="040B0909000000000000" pitchFamily="49" charset="-128"/>
              </a:rPr>
              <a:t>「</a:t>
            </a:r>
            <a:r>
              <a:rPr lang="ja-JP" altLang="en-US" sz="2800" dirty="0">
                <a:latin typeface="AR悠々ゴシック体E" panose="040B0909000000000000" pitchFamily="49" charset="-128"/>
                <a:ea typeface="AR悠々ゴシック体E" panose="040B0909000000000000" pitchFamily="49" charset="-128"/>
              </a:rPr>
              <a:t>こんなことやりました</a:t>
            </a:r>
            <a:r>
              <a:rPr lang="ja-JP" altLang="en-US" sz="2800" dirty="0">
                <a:solidFill>
                  <a:schemeClr val="bg1"/>
                </a:solidFill>
                <a:latin typeface="AR悠々ゴシック体E" panose="040B0909000000000000" pitchFamily="49" charset="-128"/>
                <a:ea typeface="AR悠々ゴシック体E" panose="040B0909000000000000" pitchFamily="49" charset="-128"/>
              </a:rPr>
              <a:t>」</a:t>
            </a:r>
          </a:p>
          <a:p>
            <a:pPr algn="ctr"/>
            <a:r>
              <a:rPr lang="ja-JP" altLang="en-US" sz="2800" dirty="0">
                <a:solidFill>
                  <a:schemeClr val="bg1"/>
                </a:solidFill>
                <a:latin typeface="AR悠々ゴシック体E" panose="040B0909000000000000" pitchFamily="49" charset="-128"/>
                <a:ea typeface="AR悠々ゴシック体E" panose="040B0909000000000000" pitchFamily="49" charset="-128"/>
              </a:rPr>
              <a:t>「</a:t>
            </a:r>
            <a:r>
              <a:rPr lang="ja-JP" altLang="en-US" sz="2800" dirty="0">
                <a:latin typeface="AR悠々ゴシック体E" panose="040B0909000000000000" pitchFamily="49" charset="-128"/>
                <a:ea typeface="AR悠々ゴシック体E" panose="040B0909000000000000" pitchFamily="49" charset="-128"/>
              </a:rPr>
              <a:t>これを備えましょう</a:t>
            </a:r>
            <a:r>
              <a:rPr lang="ja-JP" altLang="en-US" sz="2800" dirty="0">
                <a:solidFill>
                  <a:schemeClr val="bg1"/>
                </a:solidFill>
                <a:latin typeface="AR悠々ゴシック体E" panose="040B0909000000000000" pitchFamily="49" charset="-128"/>
                <a:ea typeface="AR悠々ゴシック体E" panose="040B0909000000000000" pitchFamily="49" charset="-128"/>
              </a:rPr>
              <a:t>」</a:t>
            </a:r>
          </a:p>
          <a:p>
            <a:pPr algn="ctr"/>
            <a:r>
              <a:rPr lang="ja-JP" altLang="en-US" sz="2800" dirty="0">
                <a:solidFill>
                  <a:schemeClr val="bg1"/>
                </a:solidFill>
                <a:latin typeface="AR悠々ゴシック体E" panose="040B0909000000000000" pitchFamily="49" charset="-128"/>
                <a:ea typeface="AR悠々ゴシック体E" panose="040B0909000000000000" pitchFamily="49" charset="-128"/>
              </a:rPr>
              <a:t>と</a:t>
            </a:r>
            <a:r>
              <a:rPr lang="ja-JP" altLang="en-US" sz="2800" dirty="0">
                <a:solidFill>
                  <a:srgbClr val="FFFF00"/>
                </a:solidFill>
                <a:latin typeface="AR悠々ゴシック体E" panose="040B0909000000000000" pitchFamily="49" charset="-128"/>
                <a:ea typeface="AR悠々ゴシック体E" panose="040B0909000000000000" pitchFamily="49" charset="-128"/>
              </a:rPr>
              <a:t>他人が導いた答え</a:t>
            </a:r>
            <a:r>
              <a:rPr lang="ja-JP" altLang="en-US" sz="2800" dirty="0">
                <a:solidFill>
                  <a:schemeClr val="bg1"/>
                </a:solidFill>
                <a:latin typeface="AR悠々ゴシック体E" panose="040B0909000000000000" pitchFamily="49" charset="-128"/>
                <a:ea typeface="AR悠々ゴシック体E" panose="040B0909000000000000" pitchFamily="49" charset="-128"/>
              </a:rPr>
              <a:t>に</a:t>
            </a:r>
          </a:p>
          <a:p>
            <a:pPr algn="ctr"/>
            <a:r>
              <a:rPr lang="ja-JP" altLang="en-US" sz="2800" dirty="0">
                <a:ln w="12700">
                  <a:solidFill>
                    <a:schemeClr val="bg1"/>
                  </a:solidFill>
                </a:ln>
                <a:solidFill>
                  <a:srgbClr val="0000FF"/>
                </a:solidFill>
                <a:latin typeface="AR悠々ゴシック体E" panose="040B0909000000000000" pitchFamily="49" charset="-128"/>
                <a:ea typeface="AR悠々ゴシック体E" panose="040B0909000000000000" pitchFamily="49" charset="-128"/>
              </a:rPr>
              <a:t>自分や自分の大切な人の命を預けてしまう</a:t>
            </a:r>
          </a:p>
          <a:p>
            <a:pPr algn="ctr"/>
            <a:r>
              <a:rPr kumimoji="1" lang="ja-JP" altLang="en-US" sz="2800" dirty="0">
                <a:solidFill>
                  <a:schemeClr val="bg1"/>
                </a:solidFill>
                <a:latin typeface="AR悠々ゴシック体E" panose="040B0909000000000000" pitchFamily="49" charset="-128"/>
                <a:ea typeface="AR悠々ゴシック体E" panose="040B0909000000000000" pitchFamily="49" charset="-128"/>
              </a:rPr>
              <a:t>「</a:t>
            </a:r>
            <a:r>
              <a:rPr kumimoji="1" lang="ja-JP" altLang="en-US" sz="2800" dirty="0">
                <a:solidFill>
                  <a:srgbClr val="FFFF00"/>
                </a:solidFill>
                <a:latin typeface="AR悠々ゴシック体E" panose="040B0909000000000000" pitchFamily="49" charset="-128"/>
                <a:ea typeface="AR悠々ゴシック体E" panose="040B0909000000000000" pitchFamily="49" charset="-128"/>
              </a:rPr>
              <a:t>丸投げ防災</a:t>
            </a:r>
            <a:r>
              <a:rPr kumimoji="1" lang="ja-JP" altLang="en-US" sz="2800" dirty="0">
                <a:solidFill>
                  <a:schemeClr val="bg1"/>
                </a:solidFill>
                <a:latin typeface="AR悠々ゴシック体E" panose="040B0909000000000000" pitchFamily="49" charset="-128"/>
                <a:ea typeface="AR悠々ゴシック体E" panose="040B0909000000000000" pitchFamily="49" charset="-128"/>
              </a:rPr>
              <a:t>」にならないように</a:t>
            </a:r>
          </a:p>
          <a:p>
            <a:pPr algn="ctr"/>
            <a:r>
              <a:rPr kumimoji="1" lang="ja-JP" altLang="en-US" sz="2800" dirty="0">
                <a:solidFill>
                  <a:schemeClr val="bg1"/>
                </a:solidFill>
                <a:latin typeface="AR悠々ゴシック体E" panose="040B0909000000000000" pitchFamily="49" charset="-128"/>
                <a:ea typeface="AR悠々ゴシック体E" panose="040B0909000000000000" pitchFamily="49" charset="-128"/>
              </a:rPr>
              <a:t>ご注意を！</a:t>
            </a:r>
          </a:p>
        </p:txBody>
      </p:sp>
    </p:spTree>
    <p:extLst>
      <p:ext uri="{BB962C8B-B14F-4D97-AF65-F5344CB8AC3E}">
        <p14:creationId xmlns:p14="http://schemas.microsoft.com/office/powerpoint/2010/main" val="1172837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p:cTn id="42" dur="500" fill="hold"/>
                                        <p:tgtEl>
                                          <p:spTgt spid="4"/>
                                        </p:tgtEl>
                                        <p:attrNameLst>
                                          <p:attrName>ppt_w</p:attrName>
                                        </p:attrNameLst>
                                      </p:cBhvr>
                                      <p:tavLst>
                                        <p:tav tm="0">
                                          <p:val>
                                            <p:fltVal val="0"/>
                                          </p:val>
                                        </p:tav>
                                        <p:tav tm="100000">
                                          <p:val>
                                            <p:strVal val="#ppt_w"/>
                                          </p:val>
                                        </p:tav>
                                      </p:tavLst>
                                    </p:anim>
                                    <p:anim calcmode="lin" valueType="num">
                                      <p:cBhvr>
                                        <p:cTn id="43" dur="500" fill="hold"/>
                                        <p:tgtEl>
                                          <p:spTgt spid="4"/>
                                        </p:tgtEl>
                                        <p:attrNameLst>
                                          <p:attrName>ppt_h</p:attrName>
                                        </p:attrNameLst>
                                      </p:cBhvr>
                                      <p:tavLst>
                                        <p:tav tm="0">
                                          <p:val>
                                            <p:fltVal val="0"/>
                                          </p:val>
                                        </p:tav>
                                        <p:tav tm="100000">
                                          <p:val>
                                            <p:strVal val="#ppt_h"/>
                                          </p:val>
                                        </p:tav>
                                      </p:tavLst>
                                    </p:anim>
                                    <p:animEffect transition="in" filter="fade">
                                      <p:cBhvr>
                                        <p:cTn id="44" dur="500"/>
                                        <p:tgtEl>
                                          <p:spTgt spid="4"/>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p:cTn id="49" dur="500" fill="hold"/>
                                        <p:tgtEl>
                                          <p:spTgt spid="5"/>
                                        </p:tgtEl>
                                        <p:attrNameLst>
                                          <p:attrName>ppt_w</p:attrName>
                                        </p:attrNameLst>
                                      </p:cBhvr>
                                      <p:tavLst>
                                        <p:tav tm="0">
                                          <p:val>
                                            <p:fltVal val="0"/>
                                          </p:val>
                                        </p:tav>
                                        <p:tav tm="100000">
                                          <p:val>
                                            <p:strVal val="#ppt_w"/>
                                          </p:val>
                                        </p:tav>
                                      </p:tavLst>
                                    </p:anim>
                                    <p:anim calcmode="lin" valueType="num">
                                      <p:cBhvr>
                                        <p:cTn id="50" dur="500" fill="hold"/>
                                        <p:tgtEl>
                                          <p:spTgt spid="5"/>
                                        </p:tgtEl>
                                        <p:attrNameLst>
                                          <p:attrName>ppt_h</p:attrName>
                                        </p:attrNameLst>
                                      </p:cBhvr>
                                      <p:tavLst>
                                        <p:tav tm="0">
                                          <p:val>
                                            <p:fltVal val="0"/>
                                          </p:val>
                                        </p:tav>
                                        <p:tav tm="100000">
                                          <p:val>
                                            <p:strVal val="#ppt_h"/>
                                          </p:val>
                                        </p:tav>
                                      </p:tavLst>
                                    </p:anim>
                                    <p:animEffect transition="in" filter="fade">
                                      <p:cBhvr>
                                        <p:cTn id="51" dur="500"/>
                                        <p:tgtEl>
                                          <p:spTgt spid="5"/>
                                        </p:tgtEl>
                                      </p:cBhvr>
                                    </p:animEffect>
                                  </p:childTnLst>
                                </p:cTn>
                              </p:par>
                              <p:par>
                                <p:cTn id="52" presetID="1" presetClass="exit" presetSubtype="0" fill="hold" grpId="1" nodeType="withEffect">
                                  <p:stCondLst>
                                    <p:cond delay="0"/>
                                  </p:stCondLst>
                                  <p:childTnLst>
                                    <p:set>
                                      <p:cBhvr>
                                        <p:cTn id="53"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4" grpId="0" animBg="1"/>
      <p:bldP spid="4" grpId="1"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008000"/>
          </a:solidFill>
          <a:ln w="9525">
            <a:noFill/>
            <a:miter lim="800000"/>
            <a:headEnd/>
            <a:tailEnd/>
          </a:ln>
          <a:effectLst/>
        </p:spPr>
        <p:txBody>
          <a:bodyPr wrap="none" anchor="ctr"/>
          <a:lstStyle/>
          <a:p>
            <a:endParaRPr lang="ja-JP" altLang="en-US" dirty="0"/>
          </a:p>
        </p:txBody>
      </p:sp>
      <p:sp>
        <p:nvSpPr>
          <p:cNvPr id="7" name="テキスト ボックス 6"/>
          <p:cNvSpPr txBox="1"/>
          <p:nvPr/>
        </p:nvSpPr>
        <p:spPr>
          <a:xfrm>
            <a:off x="1763688" y="2132856"/>
            <a:ext cx="5827236" cy="2800767"/>
          </a:xfrm>
          <a:prstGeom prst="rect">
            <a:avLst/>
          </a:prstGeom>
          <a:noFill/>
        </p:spPr>
        <p:txBody>
          <a:bodyPr wrap="none" rtlCol="0">
            <a:spAutoFit/>
          </a:bodyPr>
          <a:lstStyle/>
          <a:p>
            <a:pPr algn="ctr"/>
            <a:r>
              <a:rPr kumimoji="1" lang="ja-JP" altLang="en-US" sz="8800" dirty="0">
                <a:solidFill>
                  <a:srgbClr val="FFFF00"/>
                </a:solidFill>
                <a:latin typeface="ＤＦ特太ゴシック体" pitchFamily="49" charset="-128"/>
                <a:ea typeface="ＤＦ特太ゴシック体" pitchFamily="49" charset="-128"/>
              </a:rPr>
              <a:t>防災活動の</a:t>
            </a:r>
          </a:p>
          <a:p>
            <a:pPr algn="ctr"/>
            <a:r>
              <a:rPr kumimoji="1" lang="ja-JP" altLang="en-US" sz="8800" dirty="0">
                <a:solidFill>
                  <a:srgbClr val="FFFF00"/>
                </a:solidFill>
                <a:latin typeface="ＤＦ特太ゴシック体" pitchFamily="49" charset="-128"/>
                <a:ea typeface="ＤＦ特太ゴシック体" pitchFamily="49" charset="-128"/>
              </a:rPr>
              <a:t>区分別</a:t>
            </a:r>
          </a:p>
        </p:txBody>
      </p:sp>
    </p:spTree>
    <p:extLst>
      <p:ext uri="{BB962C8B-B14F-4D97-AF65-F5344CB8AC3E}">
        <p14:creationId xmlns:p14="http://schemas.microsoft.com/office/powerpoint/2010/main" val="1980203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FAFFCB83-0D89-40EE-ABCB-43E84BB481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1389" y="2449365"/>
            <a:ext cx="3300405" cy="3884322"/>
          </a:xfrm>
          <a:prstGeom prst="rect">
            <a:avLst/>
          </a:prstGeom>
          <a:ln>
            <a:noFill/>
          </a:ln>
          <a:effectLst>
            <a:softEdge rad="112500"/>
          </a:effectLst>
        </p:spPr>
      </p:pic>
      <p:sp>
        <p:nvSpPr>
          <p:cNvPr id="10" name="正方形/長方形 9"/>
          <p:cNvSpPr/>
          <p:nvPr/>
        </p:nvSpPr>
        <p:spPr bwMode="auto">
          <a:xfrm>
            <a:off x="4787974" y="1268760"/>
            <a:ext cx="2088282" cy="519113"/>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ln w="9525">
            <a:noFill/>
            <a:miter lim="800000"/>
            <a:headEnd/>
            <a:tailEnd/>
          </a:ln>
          <a:effectLst/>
        </p:spPr>
        <p:txBody>
          <a:bodyPr wrap="none" rtlCol="0" anchor="ctr"/>
          <a:lstStyle/>
          <a:p>
            <a:pPr algn="ctr"/>
            <a:endParaRPr kumimoji="1" lang="ja-JP" altLang="en-US"/>
          </a:p>
        </p:txBody>
      </p:sp>
      <p:sp>
        <p:nvSpPr>
          <p:cNvPr id="834563" name="Rectangle 3"/>
          <p:cNvSpPr>
            <a:spLocks noGrp="1" noChangeArrowheads="1"/>
          </p:cNvSpPr>
          <p:nvPr>
            <p:ph type="body" idx="1"/>
          </p:nvPr>
        </p:nvSpPr>
        <p:spPr>
          <a:xfrm>
            <a:off x="323528" y="784671"/>
            <a:ext cx="8820472" cy="5596657"/>
          </a:xfrm>
        </p:spPr>
        <p:txBody>
          <a:bodyPr/>
          <a:lstStyle/>
          <a:p>
            <a:r>
              <a:rPr lang="ja-JP" altLang="en-US" sz="2800" dirty="0"/>
              <a:t>通常の</a:t>
            </a:r>
            <a:r>
              <a:rPr lang="ja-JP" altLang="ja-JP" sz="2800" dirty="0"/>
              <a:t>ライフライン</a:t>
            </a:r>
            <a:endParaRPr lang="ja-JP" altLang="en-US" sz="2800" dirty="0"/>
          </a:p>
          <a:p>
            <a:r>
              <a:rPr lang="ja-JP" altLang="en-US" sz="2800" dirty="0"/>
              <a:t>我々の</a:t>
            </a:r>
            <a:r>
              <a:rPr lang="ja-JP" altLang="ja-JP" sz="2800" dirty="0"/>
              <a:t>ライフライン</a:t>
            </a:r>
            <a:endParaRPr lang="ja-JP" altLang="en-US" sz="2800" dirty="0"/>
          </a:p>
          <a:p>
            <a:r>
              <a:rPr lang="ja-JP" altLang="en-US" sz="2800" dirty="0"/>
              <a:t>防災逸話</a:t>
            </a:r>
            <a:r>
              <a:rPr lang="ja-JP" altLang="ja-JP" sz="2800" dirty="0"/>
              <a:t>「</a:t>
            </a:r>
            <a:r>
              <a:rPr lang="ja-JP" altLang="ja-JP" sz="2800" dirty="0">
                <a:solidFill>
                  <a:srgbClr val="FF0000"/>
                </a:solidFill>
              </a:rPr>
              <a:t>土手の花見の精神</a:t>
            </a:r>
            <a:r>
              <a:rPr lang="ja-JP" altLang="ja-JP" sz="2800" dirty="0"/>
              <a:t>」の</a:t>
            </a:r>
            <a:r>
              <a:rPr lang="ja-JP" altLang="en-US" sz="2800" dirty="0"/>
              <a:t>研究から考察</a:t>
            </a:r>
            <a:endParaRPr lang="ja-JP" altLang="en-US" sz="2800" b="0" dirty="0">
              <a:ea typeface="ＭＳ ゴシック" pitchFamily="49" charset="-128"/>
            </a:endParaRPr>
          </a:p>
          <a:p>
            <a:pPr eaLnBrk="1" hangingPunct="1"/>
            <a:r>
              <a:rPr lang="ja-JP" altLang="en-US" sz="2800" b="0" dirty="0">
                <a:ea typeface="ＭＳ ゴシック" pitchFamily="49" charset="-128"/>
              </a:rPr>
              <a:t>防災活動を区分別して考えた！</a:t>
            </a:r>
          </a:p>
          <a:p>
            <a:pPr lvl="1"/>
            <a:r>
              <a:rPr lang="ja-JP" altLang="en-US" sz="2400" b="0" dirty="0">
                <a:solidFill>
                  <a:srgbClr val="0000FF"/>
                </a:solidFill>
                <a:ea typeface="ＭＳ ゴシック" pitchFamily="49" charset="-128"/>
              </a:rPr>
              <a:t>ハードウエア</a:t>
            </a:r>
          </a:p>
          <a:p>
            <a:pPr lvl="1"/>
            <a:r>
              <a:rPr lang="ja-JP" altLang="en-US" sz="2400" dirty="0">
                <a:solidFill>
                  <a:srgbClr val="0000FF"/>
                </a:solidFill>
                <a:ea typeface="ＭＳ ゴシック" pitchFamily="49" charset="-128"/>
              </a:rPr>
              <a:t>ソフトウエア</a:t>
            </a:r>
            <a:endParaRPr lang="ja-JP" altLang="en-US" sz="2400" b="0" dirty="0">
              <a:solidFill>
                <a:srgbClr val="0000FF"/>
              </a:solidFill>
              <a:ea typeface="ＭＳ ゴシック" pitchFamily="49" charset="-128"/>
            </a:endParaRPr>
          </a:p>
          <a:p>
            <a:pPr eaLnBrk="1" hangingPunct="1"/>
            <a:r>
              <a:rPr lang="ja-JP" altLang="en-US" sz="2800" b="0" dirty="0">
                <a:ea typeface="ＭＳ ゴシック" pitchFamily="49" charset="-128"/>
              </a:rPr>
              <a:t>それぞれをコーディネートするのが･･･</a:t>
            </a:r>
          </a:p>
          <a:p>
            <a:pPr eaLnBrk="1" hangingPunct="1"/>
            <a:r>
              <a:rPr lang="ja-JP" altLang="en-US" sz="2800" b="0" dirty="0">
                <a:solidFill>
                  <a:srgbClr val="FF3300"/>
                </a:solidFill>
                <a:ea typeface="ＭＳ ゴシック" pitchFamily="49" charset="-128"/>
              </a:rPr>
              <a:t>ヒューマンウエア</a:t>
            </a:r>
          </a:p>
          <a:p>
            <a:pPr eaLnBrk="1" hangingPunct="1"/>
            <a:r>
              <a:rPr lang="ja-JP" altLang="en-US" sz="2800" b="0" dirty="0">
                <a:ea typeface="ＭＳ ゴシック" pitchFamily="49" charset="-128"/>
              </a:rPr>
              <a:t>こんなことも防災活動なの？</a:t>
            </a:r>
          </a:p>
          <a:p>
            <a:pPr eaLnBrk="1" hangingPunct="1"/>
            <a:r>
              <a:rPr lang="ja-JP" altLang="en-US" sz="2800" b="0" dirty="0">
                <a:ea typeface="ＭＳ ゴシック" pitchFamily="49" charset="-128"/>
              </a:rPr>
              <a:t>なんでも、</a:t>
            </a:r>
            <a:r>
              <a:rPr lang="ja-JP" altLang="en-US" sz="2800" b="0" dirty="0">
                <a:solidFill>
                  <a:srgbClr val="FF3300"/>
                </a:solidFill>
                <a:ea typeface="ＭＳ ゴシック" pitchFamily="49" charset="-128"/>
              </a:rPr>
              <a:t>防災にからめること</a:t>
            </a:r>
            <a:r>
              <a:rPr lang="ja-JP" altLang="en-US" sz="2800" b="0" dirty="0">
                <a:ea typeface="ＭＳ ゴシック" pitchFamily="49" charset="-128"/>
              </a:rPr>
              <a:t>が重要！</a:t>
            </a:r>
          </a:p>
          <a:p>
            <a:pPr eaLnBrk="1" hangingPunct="1"/>
            <a:r>
              <a:rPr lang="ja-JP" altLang="en-US" sz="2800" b="0" dirty="0">
                <a:ea typeface="ＭＳ ゴシック" pitchFamily="49" charset="-128"/>
              </a:rPr>
              <a:t>逆に言えば、</a:t>
            </a:r>
            <a:r>
              <a:rPr lang="ja-JP" altLang="en-US" sz="2800" b="0" dirty="0">
                <a:solidFill>
                  <a:srgbClr val="FF3300"/>
                </a:solidFill>
                <a:ea typeface="ＭＳ ゴシック" pitchFamily="49" charset="-128"/>
              </a:rPr>
              <a:t>何でも防災にしてしまえ！</a:t>
            </a:r>
          </a:p>
        </p:txBody>
      </p:sp>
      <p:sp>
        <p:nvSpPr>
          <p:cNvPr id="834564" name="AutoShape 4"/>
          <p:cNvSpPr>
            <a:spLocks noChangeArrowheads="1"/>
          </p:cNvSpPr>
          <p:nvPr/>
        </p:nvSpPr>
        <p:spPr bwMode="auto">
          <a:xfrm>
            <a:off x="3851920" y="4365104"/>
            <a:ext cx="1008062" cy="287337"/>
          </a:xfrm>
          <a:custGeom>
            <a:avLst/>
            <a:gdLst>
              <a:gd name="T0" fmla="*/ 2147483647 w 21600"/>
              <a:gd name="T1" fmla="*/ 0 h 21600"/>
              <a:gd name="T2" fmla="*/ 0 w 21600"/>
              <a:gd name="T3" fmla="*/ 338202018 h 21600"/>
              <a:gd name="T4" fmla="*/ 2147483647 w 21600"/>
              <a:gd name="T5" fmla="*/ 676401908 h 21600"/>
              <a:gd name="T6" fmla="*/ 2147483647 w 21600"/>
              <a:gd name="T7" fmla="*/ 338202018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lgn="ctr">
            <a:solidFill>
              <a:schemeClr val="tx1"/>
            </a:solidFill>
            <a:miter lim="800000"/>
            <a:headEnd/>
            <a:tailEnd/>
          </a:ln>
        </p:spPr>
        <p:txBody>
          <a:bodyPr anchor="ctr">
            <a:spAutoFit/>
          </a:bodyPr>
          <a:lstStyle/>
          <a:p>
            <a:endParaRPr lang="ja-JP" altLang="en-US"/>
          </a:p>
        </p:txBody>
      </p:sp>
      <p:sp>
        <p:nvSpPr>
          <p:cNvPr id="834565" name="Text Box 5"/>
          <p:cNvSpPr txBox="1">
            <a:spLocks noChangeArrowheads="1"/>
          </p:cNvSpPr>
          <p:nvPr/>
        </p:nvSpPr>
        <p:spPr bwMode="auto">
          <a:xfrm>
            <a:off x="5076056" y="4249215"/>
            <a:ext cx="3744416" cy="519113"/>
          </a:xfrm>
          <a:prstGeom prst="rect">
            <a:avLst/>
          </a:prstGeom>
          <a:noFill/>
          <a:ln w="9525" algn="ctr">
            <a:noFill/>
            <a:miter lim="800000"/>
            <a:headEnd/>
            <a:tailEnd/>
          </a:ln>
        </p:spPr>
        <p:txBody>
          <a:bodyPr wrap="square">
            <a:spAutoFit/>
          </a:bodyPr>
          <a:lstStyle/>
          <a:p>
            <a:pPr>
              <a:spcBef>
                <a:spcPct val="50000"/>
              </a:spcBef>
            </a:pPr>
            <a:r>
              <a:rPr lang="ja-JP" altLang="en-US" sz="2800" dirty="0">
                <a:solidFill>
                  <a:srgbClr val="FF3300"/>
                </a:solidFill>
              </a:rPr>
              <a:t>我々が創るコミュニティ</a:t>
            </a:r>
          </a:p>
        </p:txBody>
      </p:sp>
      <p:sp>
        <p:nvSpPr>
          <p:cNvPr id="6" name="Text Box 5"/>
          <p:cNvSpPr txBox="1">
            <a:spLocks noChangeArrowheads="1"/>
          </p:cNvSpPr>
          <p:nvPr/>
        </p:nvSpPr>
        <p:spPr bwMode="auto">
          <a:xfrm>
            <a:off x="4788024" y="1268760"/>
            <a:ext cx="1980110" cy="519113"/>
          </a:xfrm>
          <a:prstGeom prst="rect">
            <a:avLst/>
          </a:prstGeom>
          <a:noFill/>
          <a:ln w="9525" algn="ctr">
            <a:noFill/>
            <a:miter lim="800000"/>
            <a:headEnd/>
            <a:tailEnd/>
          </a:ln>
        </p:spPr>
        <p:txBody>
          <a:bodyPr wrap="square">
            <a:spAutoFit/>
          </a:bodyPr>
          <a:lstStyle/>
          <a:p>
            <a:r>
              <a:rPr lang="ja-JP" altLang="ja-JP" sz="2800" dirty="0">
                <a:solidFill>
                  <a:srgbClr val="FF0000"/>
                </a:solidFill>
              </a:rPr>
              <a:t>コミュニティ</a:t>
            </a:r>
            <a:endParaRPr lang="ja-JP" altLang="en-US" sz="2800" dirty="0">
              <a:solidFill>
                <a:srgbClr val="FF0000"/>
              </a:solidFill>
            </a:endParaRPr>
          </a:p>
        </p:txBody>
      </p:sp>
      <p:sp>
        <p:nvSpPr>
          <p:cNvPr id="7" name="Text Box 5"/>
          <p:cNvSpPr txBox="1">
            <a:spLocks noChangeArrowheads="1"/>
          </p:cNvSpPr>
          <p:nvPr/>
        </p:nvSpPr>
        <p:spPr bwMode="auto">
          <a:xfrm>
            <a:off x="4751662" y="764704"/>
            <a:ext cx="4284834" cy="523220"/>
          </a:xfrm>
          <a:prstGeom prst="rect">
            <a:avLst/>
          </a:prstGeom>
          <a:noFill/>
          <a:ln w="9525" algn="ctr">
            <a:noFill/>
            <a:miter lim="800000"/>
            <a:headEnd/>
            <a:tailEnd/>
          </a:ln>
        </p:spPr>
        <p:txBody>
          <a:bodyPr wrap="square">
            <a:spAutoFit/>
          </a:bodyPr>
          <a:lstStyle/>
          <a:p>
            <a:pPr>
              <a:spcBef>
                <a:spcPct val="50000"/>
              </a:spcBef>
            </a:pPr>
            <a:r>
              <a:rPr lang="ja-JP" altLang="ja-JP" sz="2800" dirty="0">
                <a:solidFill>
                  <a:srgbClr val="FF0000"/>
                </a:solidFill>
              </a:rPr>
              <a:t>インフラ〈水道・ガス・電気〉</a:t>
            </a:r>
            <a:endParaRPr lang="ja-JP" altLang="en-US" sz="2800" dirty="0">
              <a:solidFill>
                <a:srgbClr val="FF0000"/>
              </a:solidFill>
            </a:endParaRPr>
          </a:p>
        </p:txBody>
      </p:sp>
      <p:sp>
        <p:nvSpPr>
          <p:cNvPr id="2" name="右矢印 1"/>
          <p:cNvSpPr/>
          <p:nvPr/>
        </p:nvSpPr>
        <p:spPr bwMode="auto">
          <a:xfrm>
            <a:off x="3779912" y="882298"/>
            <a:ext cx="989931" cy="288032"/>
          </a:xfrm>
          <a:prstGeom prst="rightArrow">
            <a:avLst/>
          </a:prstGeom>
          <a:solidFill>
            <a:srgbClr val="008000"/>
          </a:solidFill>
          <a:ln w="9525">
            <a:noFill/>
            <a:miter lim="800000"/>
            <a:headEnd/>
            <a:tailEnd/>
          </a:ln>
          <a:effectLst/>
        </p:spPr>
        <p:txBody>
          <a:bodyPr wrap="none" rtlCol="0" anchor="ctr"/>
          <a:lstStyle/>
          <a:p>
            <a:pPr algn="ctr"/>
            <a:endParaRPr kumimoji="1" lang="ja-JP" altLang="en-US"/>
          </a:p>
        </p:txBody>
      </p:sp>
      <p:sp>
        <p:nvSpPr>
          <p:cNvPr id="9" name="右矢印 8"/>
          <p:cNvSpPr/>
          <p:nvPr/>
        </p:nvSpPr>
        <p:spPr bwMode="auto">
          <a:xfrm>
            <a:off x="3779912" y="1412776"/>
            <a:ext cx="989931" cy="288032"/>
          </a:xfrm>
          <a:prstGeom prst="rightArrow">
            <a:avLst/>
          </a:prstGeom>
          <a:solidFill>
            <a:srgbClr val="008000"/>
          </a:solidFill>
          <a:ln w="9525">
            <a:noFill/>
            <a:miter lim="800000"/>
            <a:headEnd/>
            <a:tailEnd/>
          </a:ln>
          <a:effectLst/>
        </p:spPr>
        <p:txBody>
          <a:bodyPr wrap="none" rtlCol="0" anchor="ctr"/>
          <a:lstStyle/>
          <a:p>
            <a:pPr algn="ctr"/>
            <a:endParaRPr kumimoji="1" lang="ja-JP" altLang="en-US"/>
          </a:p>
        </p:txBody>
      </p:sp>
      <p:sp>
        <p:nvSpPr>
          <p:cNvPr id="3" name="タイトル 2"/>
          <p:cNvSpPr>
            <a:spLocks noGrp="1"/>
          </p:cNvSpPr>
          <p:nvPr>
            <p:ph type="title"/>
          </p:nvPr>
        </p:nvSpPr>
        <p:spPr/>
        <p:txBody>
          <a:bodyPr/>
          <a:lstStyle/>
          <a:p>
            <a:r>
              <a:rPr lang="ja-JP" altLang="en-US" dirty="0"/>
              <a:t>防災活動への歩み</a:t>
            </a:r>
            <a:endParaRPr kumimoji="1" lang="ja-JP" altLang="en-US" dirty="0"/>
          </a:p>
        </p:txBody>
      </p:sp>
      <p:sp>
        <p:nvSpPr>
          <p:cNvPr id="12" name="吹き出し: 角を丸めた四角形 11"/>
          <p:cNvSpPr/>
          <p:nvPr/>
        </p:nvSpPr>
        <p:spPr>
          <a:xfrm>
            <a:off x="3995936" y="3386224"/>
            <a:ext cx="5040560" cy="3015071"/>
          </a:xfrm>
          <a:prstGeom prst="wedgeRoundRectCallout">
            <a:avLst>
              <a:gd name="adj1" fmla="val -17022"/>
              <a:gd name="adj2" fmla="val -101393"/>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solidFill>
                  <a:srgbClr val="FF0000"/>
                </a:solidFill>
                <a:latin typeface="AR P悠々ゴシック体E" panose="040B0900000000000000" pitchFamily="50" charset="-128"/>
                <a:ea typeface="AR P悠々ゴシック体E" panose="040B0900000000000000" pitchFamily="50" charset="-128"/>
              </a:rPr>
              <a:t>コミュニティの重要性</a:t>
            </a:r>
            <a:r>
              <a:rPr kumimoji="1" lang="ja-JP" altLang="en-US" sz="3200" dirty="0">
                <a:solidFill>
                  <a:schemeClr val="tx1"/>
                </a:solidFill>
                <a:latin typeface="AR P悠々ゴシック体E" panose="040B0900000000000000" pitchFamily="50" charset="-128"/>
                <a:ea typeface="AR P悠々ゴシック体E" panose="040B0900000000000000" pitchFamily="50" charset="-128"/>
              </a:rPr>
              <a:t>は</a:t>
            </a:r>
          </a:p>
          <a:p>
            <a:pPr algn="ctr"/>
            <a:r>
              <a:rPr kumimoji="1" lang="ja-JP" altLang="en-US" sz="3200" dirty="0">
                <a:solidFill>
                  <a:schemeClr val="tx1"/>
                </a:solidFill>
                <a:latin typeface="AR P悠々ゴシック体E" panose="040B0900000000000000" pitchFamily="50" charset="-128"/>
                <a:ea typeface="AR P悠々ゴシック体E" panose="040B0900000000000000" pitchFamily="50" charset="-128"/>
              </a:rPr>
              <a:t>計り知れないものがあり</a:t>
            </a:r>
            <a:endParaRPr kumimoji="1" lang="en-US" altLang="ja-JP" sz="3200" dirty="0">
              <a:solidFill>
                <a:schemeClr val="tx1"/>
              </a:solidFill>
              <a:latin typeface="AR P悠々ゴシック体E" panose="040B0900000000000000" pitchFamily="50" charset="-128"/>
              <a:ea typeface="AR P悠々ゴシック体E" panose="040B0900000000000000" pitchFamily="50" charset="-128"/>
            </a:endParaRPr>
          </a:p>
          <a:p>
            <a:pPr algn="ctr"/>
            <a:r>
              <a:rPr kumimoji="1" lang="ja-JP" altLang="en-US" sz="3200" dirty="0">
                <a:solidFill>
                  <a:schemeClr val="tx1"/>
                </a:solidFill>
                <a:latin typeface="AR P悠々ゴシック体E" panose="040B0900000000000000" pitchFamily="50" charset="-128"/>
                <a:ea typeface="AR P悠々ゴシック体E" panose="040B0900000000000000" pitchFamily="50" charset="-128"/>
              </a:rPr>
              <a:t>すべての活動の</a:t>
            </a:r>
          </a:p>
          <a:p>
            <a:pPr algn="ctr"/>
            <a:r>
              <a:rPr kumimoji="1" lang="ja-JP" altLang="en-US" sz="3200" dirty="0">
                <a:solidFill>
                  <a:schemeClr val="tx1"/>
                </a:solidFill>
                <a:latin typeface="AR P悠々ゴシック体E" panose="040B0900000000000000" pitchFamily="50" charset="-128"/>
                <a:ea typeface="AR P悠々ゴシック体E" panose="040B0900000000000000" pitchFamily="50" charset="-128"/>
              </a:rPr>
              <a:t>基本となるのは</a:t>
            </a:r>
          </a:p>
          <a:p>
            <a:pPr algn="ctr"/>
            <a:r>
              <a:rPr kumimoji="1" lang="ja-JP" altLang="en-US" sz="6000" dirty="0">
                <a:solidFill>
                  <a:srgbClr val="FF0000"/>
                </a:solidFill>
                <a:latin typeface="AR P悠々ゴシック体E" panose="040B0900000000000000" pitchFamily="50" charset="-128"/>
                <a:ea typeface="AR P悠々ゴシック体E" panose="040B0900000000000000" pitchFamily="50" charset="-128"/>
              </a:rPr>
              <a:t>あいさつ</a:t>
            </a:r>
            <a:endParaRPr kumimoji="1" lang="ja-JP" altLang="en-US" sz="6000" dirty="0">
              <a:solidFill>
                <a:schemeClr val="tx1"/>
              </a:solidFill>
              <a:latin typeface="AR P悠々ゴシック体E" panose="040B0900000000000000" pitchFamily="50" charset="-128"/>
              <a:ea typeface="AR P悠々ゴシック体E" panose="040B0900000000000000" pitchFamily="50" charset="-128"/>
            </a:endParaRPr>
          </a:p>
        </p:txBody>
      </p:sp>
      <p:sp>
        <p:nvSpPr>
          <p:cNvPr id="4" name="吹き出し: 円形 3">
            <a:extLst>
              <a:ext uri="{FF2B5EF4-FFF2-40B4-BE49-F238E27FC236}">
                <a16:creationId xmlns:a16="http://schemas.microsoft.com/office/drawing/2014/main" id="{29A4F0A4-5573-40E2-A035-C1E7733556F4}"/>
              </a:ext>
            </a:extLst>
          </p:cNvPr>
          <p:cNvSpPr/>
          <p:nvPr/>
        </p:nvSpPr>
        <p:spPr bwMode="auto">
          <a:xfrm>
            <a:off x="4355976" y="44624"/>
            <a:ext cx="3960440" cy="1800200"/>
          </a:xfrm>
          <a:prstGeom prst="wedgeEllipseCallout">
            <a:avLst>
              <a:gd name="adj1" fmla="val -57202"/>
              <a:gd name="adj2" fmla="val 54858"/>
            </a:avLst>
          </a:prstGeom>
          <a:solidFill>
            <a:srgbClr val="FF9900"/>
          </a:solidFill>
          <a:ln w="9525">
            <a:noFill/>
            <a:miter lim="800000"/>
            <a:headEnd/>
            <a:tailEnd/>
          </a:ln>
          <a:effectLst/>
        </p:spPr>
        <p:txBody>
          <a:bodyPr wrap="none" rtlCol="0" anchor="ctr"/>
          <a:lstStyle/>
          <a:p>
            <a:pPr algn="ctr"/>
            <a:r>
              <a:rPr kumimoji="1" lang="ja-JP" altLang="en-US" dirty="0"/>
              <a:t>地域防災研究所ホームページ</a:t>
            </a:r>
          </a:p>
          <a:p>
            <a:pPr algn="ctr"/>
            <a:r>
              <a:rPr kumimoji="1" lang="ja-JP" altLang="en-US" dirty="0"/>
              <a:t>「楽しく防災活動」で</a:t>
            </a:r>
          </a:p>
          <a:p>
            <a:pPr algn="ctr"/>
            <a:r>
              <a:rPr kumimoji="1" lang="ja-JP" altLang="en-US" dirty="0"/>
              <a:t>ご覧いただけます</a:t>
            </a:r>
          </a:p>
        </p:txBody>
      </p:sp>
      <p:sp>
        <p:nvSpPr>
          <p:cNvPr id="13" name="吹き出し: 円形 12">
            <a:extLst>
              <a:ext uri="{FF2B5EF4-FFF2-40B4-BE49-F238E27FC236}">
                <a16:creationId xmlns:a16="http://schemas.microsoft.com/office/drawing/2014/main" id="{B8BE034C-58E3-47F0-A851-07594FDE3470}"/>
              </a:ext>
            </a:extLst>
          </p:cNvPr>
          <p:cNvSpPr/>
          <p:nvPr/>
        </p:nvSpPr>
        <p:spPr bwMode="auto">
          <a:xfrm>
            <a:off x="3967252" y="53937"/>
            <a:ext cx="4968552" cy="1800200"/>
          </a:xfrm>
          <a:prstGeom prst="wedgeEllipseCallout">
            <a:avLst>
              <a:gd name="adj1" fmla="val -57202"/>
              <a:gd name="adj2" fmla="val 54858"/>
            </a:avLst>
          </a:prstGeom>
          <a:solidFill>
            <a:srgbClr val="FFFF00"/>
          </a:solidFill>
          <a:ln w="9525">
            <a:noFill/>
            <a:miter lim="800000"/>
            <a:headEnd/>
            <a:tailEnd/>
          </a:ln>
          <a:effectLst/>
        </p:spPr>
        <p:txBody>
          <a:bodyPr wrap="none" rtlCol="0" anchor="ctr"/>
          <a:lstStyle/>
          <a:p>
            <a:pPr algn="ctr"/>
            <a:r>
              <a:rPr kumimoji="1" lang="ja-JP" altLang="en-US" sz="2400" dirty="0">
                <a:solidFill>
                  <a:srgbClr val="FF0000"/>
                </a:solidFill>
                <a:latin typeface="AR P悠々ゴシック体E" panose="040B0900000000000000" pitchFamily="50" charset="-128"/>
                <a:ea typeface="AR P悠々ゴシック体E" panose="040B0900000000000000" pitchFamily="50" charset="-128"/>
              </a:rPr>
              <a:t>「土手の花見の話」との</a:t>
            </a:r>
          </a:p>
          <a:p>
            <a:pPr algn="ctr"/>
            <a:r>
              <a:rPr kumimoji="1" lang="ja-JP" altLang="en-US" sz="2400" dirty="0">
                <a:solidFill>
                  <a:srgbClr val="FF0000"/>
                </a:solidFill>
                <a:latin typeface="AR P悠々ゴシック体E" panose="040B0900000000000000" pitchFamily="50" charset="-128"/>
                <a:ea typeface="AR P悠々ゴシック体E" panose="040B0900000000000000" pitchFamily="50" charset="-128"/>
              </a:rPr>
              <a:t>出会いが</a:t>
            </a:r>
          </a:p>
          <a:p>
            <a:pPr algn="ctr"/>
            <a:r>
              <a:rPr kumimoji="1" lang="ja-JP" altLang="en-US" sz="2400" dirty="0">
                <a:solidFill>
                  <a:srgbClr val="FF0000"/>
                </a:solidFill>
                <a:latin typeface="AR P悠々ゴシック体E" panose="040B0900000000000000" pitchFamily="50" charset="-128"/>
                <a:ea typeface="AR P悠々ゴシック体E" panose="040B0900000000000000" pitchFamily="50" charset="-128"/>
              </a:rPr>
              <a:t>「楽しく防災活動をやろう」を</a:t>
            </a:r>
          </a:p>
          <a:p>
            <a:pPr algn="ctr"/>
            <a:r>
              <a:rPr kumimoji="1" lang="ja-JP" altLang="en-US" sz="2400" dirty="0">
                <a:solidFill>
                  <a:srgbClr val="FF0000"/>
                </a:solidFill>
                <a:latin typeface="AR P悠々ゴシック体E" panose="040B0900000000000000" pitchFamily="50" charset="-128"/>
                <a:ea typeface="AR P悠々ゴシック体E" panose="040B0900000000000000" pitchFamily="50" charset="-128"/>
              </a:rPr>
              <a:t>強化推進することになる！</a:t>
            </a:r>
          </a:p>
        </p:txBody>
      </p:sp>
      <p:sp>
        <p:nvSpPr>
          <p:cNvPr id="15" name="吹き出し: 円形 14">
            <a:extLst>
              <a:ext uri="{FF2B5EF4-FFF2-40B4-BE49-F238E27FC236}">
                <a16:creationId xmlns:a16="http://schemas.microsoft.com/office/drawing/2014/main" id="{CE1389C5-68A5-4225-B1F8-C05D3824CFAC}"/>
              </a:ext>
            </a:extLst>
          </p:cNvPr>
          <p:cNvSpPr/>
          <p:nvPr/>
        </p:nvSpPr>
        <p:spPr bwMode="auto">
          <a:xfrm>
            <a:off x="173431" y="2352990"/>
            <a:ext cx="4968552" cy="3884322"/>
          </a:xfrm>
          <a:prstGeom prst="wedgeEllipseCallout">
            <a:avLst>
              <a:gd name="adj1" fmla="val 68152"/>
              <a:gd name="adj2" fmla="val -4303"/>
            </a:avLst>
          </a:prstGeom>
          <a:solidFill>
            <a:srgbClr val="FFFF00"/>
          </a:solidFill>
          <a:ln w="9525">
            <a:noFill/>
            <a:miter lim="800000"/>
            <a:headEnd/>
            <a:tailEnd/>
          </a:ln>
          <a:effectLst/>
        </p:spPr>
        <p:txBody>
          <a:bodyPr wrap="none" rtlCol="0" anchor="ctr"/>
          <a:lstStyle/>
          <a:p>
            <a:pPr algn="ctr"/>
            <a:r>
              <a:rPr kumimoji="1" lang="ja-JP" altLang="en-US" sz="2800" dirty="0">
                <a:solidFill>
                  <a:srgbClr val="008000"/>
                </a:solidFill>
                <a:latin typeface="AR P悠々ゴシック体E" panose="040B0900000000000000" pitchFamily="50" charset="-128"/>
                <a:ea typeface="AR P悠々ゴシック体E" panose="040B0900000000000000" pitchFamily="50" charset="-128"/>
              </a:rPr>
              <a:t>「楽しくイベントに</a:t>
            </a:r>
          </a:p>
          <a:p>
            <a:pPr algn="ctr"/>
            <a:r>
              <a:rPr kumimoji="1" lang="ja-JP" altLang="en-US" sz="2800" dirty="0">
                <a:solidFill>
                  <a:srgbClr val="008000"/>
                </a:solidFill>
                <a:latin typeface="AR P悠々ゴシック体E" panose="040B0900000000000000" pitchFamily="50" charset="-128"/>
                <a:ea typeface="AR P悠々ゴシック体E" panose="040B0900000000000000" pitchFamily="50" charset="-128"/>
              </a:rPr>
              <a:t>参加すること」</a:t>
            </a:r>
            <a:r>
              <a:rPr kumimoji="1" lang="ja-JP" altLang="en-US" sz="2800" dirty="0">
                <a:solidFill>
                  <a:srgbClr val="FF0000"/>
                </a:solidFill>
                <a:latin typeface="AR P悠々ゴシック体E" panose="040B0900000000000000" pitchFamily="50" charset="-128"/>
                <a:ea typeface="AR P悠々ゴシック体E" panose="040B0900000000000000" pitchFamily="50" charset="-128"/>
              </a:rPr>
              <a:t>で</a:t>
            </a:r>
          </a:p>
          <a:p>
            <a:pPr algn="ctr"/>
            <a:r>
              <a:rPr kumimoji="1" lang="ja-JP" altLang="en-US" sz="2800" dirty="0">
                <a:solidFill>
                  <a:srgbClr val="FF0000"/>
                </a:solidFill>
                <a:latin typeface="AR P悠々ゴシック体E" panose="040B0900000000000000" pitchFamily="50" charset="-128"/>
                <a:ea typeface="AR P悠々ゴシック体E" panose="040B0900000000000000" pitchFamily="50" charset="-128"/>
              </a:rPr>
              <a:t>知らず知らずに</a:t>
            </a:r>
          </a:p>
          <a:p>
            <a:pPr algn="ctr"/>
            <a:r>
              <a:rPr kumimoji="1" lang="ja-JP" altLang="en-US" sz="2800" dirty="0">
                <a:solidFill>
                  <a:srgbClr val="FF0000"/>
                </a:solidFill>
                <a:latin typeface="AR P悠々ゴシック体E" panose="040B0900000000000000" pitchFamily="50" charset="-128"/>
                <a:ea typeface="AR P悠々ゴシック体E" panose="040B0900000000000000" pitchFamily="50" charset="-128"/>
              </a:rPr>
              <a:t>防災活動をしてしまっていた</a:t>
            </a:r>
          </a:p>
          <a:p>
            <a:pPr algn="ctr"/>
            <a:r>
              <a:rPr lang="ja-JP" altLang="en-US" sz="2800" dirty="0">
                <a:latin typeface="AR P悠々ゴシック体E" panose="040B0900000000000000" pitchFamily="50" charset="-128"/>
                <a:ea typeface="AR P悠々ゴシック体E" panose="040B0900000000000000" pitchFamily="50" charset="-128"/>
              </a:rPr>
              <a:t>防災を防災と語らずとも</a:t>
            </a:r>
          </a:p>
          <a:p>
            <a:pPr algn="ctr"/>
            <a:r>
              <a:rPr lang="ja-JP" altLang="en-US" sz="2800" dirty="0">
                <a:latin typeface="AR P悠々ゴシック体E" panose="040B0900000000000000" pitchFamily="50" charset="-128"/>
                <a:ea typeface="AR P悠々ゴシック体E" panose="040B0900000000000000" pitchFamily="50" charset="-128"/>
              </a:rPr>
              <a:t>防災の役割を</a:t>
            </a:r>
          </a:p>
          <a:p>
            <a:pPr algn="ctr"/>
            <a:r>
              <a:rPr lang="ja-JP" altLang="en-US" sz="2800" dirty="0">
                <a:latin typeface="AR P悠々ゴシック体E" panose="040B0900000000000000" pitchFamily="50" charset="-128"/>
                <a:ea typeface="AR P悠々ゴシック体E" panose="040B0900000000000000" pitchFamily="50" charset="-128"/>
              </a:rPr>
              <a:t>果たすことができた</a:t>
            </a:r>
          </a:p>
          <a:p>
            <a:pPr algn="ctr"/>
            <a:endParaRPr kumimoji="1" lang="ja-JP" altLang="en-US" sz="2400" dirty="0">
              <a:solidFill>
                <a:srgbClr val="FF0000"/>
              </a:solidFill>
              <a:latin typeface="AR P悠々ゴシック体E" panose="040B0900000000000000" pitchFamily="50" charset="-128"/>
              <a:ea typeface="AR P悠々ゴシック体E" panose="040B0900000000000000" pitchFamily="50" charset="-128"/>
            </a:endParaRPr>
          </a:p>
        </p:txBody>
      </p:sp>
    </p:spTree>
    <p:extLst>
      <p:ext uri="{BB962C8B-B14F-4D97-AF65-F5344CB8AC3E}">
        <p14:creationId xmlns:p14="http://schemas.microsoft.com/office/powerpoint/2010/main" val="4036756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34563">
                                            <p:txEl>
                                              <p:pRg st="0" end="0"/>
                                            </p:txEl>
                                          </p:spTgt>
                                        </p:tgtEl>
                                        <p:attrNameLst>
                                          <p:attrName>style.visibility</p:attrName>
                                        </p:attrNameLst>
                                      </p:cBhvr>
                                      <p:to>
                                        <p:strVal val="visible"/>
                                      </p:to>
                                    </p:set>
                                    <p:animEffect transition="in" filter="dissolve">
                                      <p:cBhvr>
                                        <p:cTn id="7" dur="500"/>
                                        <p:tgtEl>
                                          <p:spTgt spid="834563">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834563">
                                            <p:txEl>
                                              <p:pRg st="1" end="1"/>
                                            </p:txEl>
                                          </p:spTgt>
                                        </p:tgtEl>
                                        <p:attrNameLst>
                                          <p:attrName>style.visibility</p:attrName>
                                        </p:attrNameLst>
                                      </p:cBhvr>
                                      <p:to>
                                        <p:strVal val="visible"/>
                                      </p:to>
                                    </p:set>
                                    <p:animEffect transition="in" filter="dissolve">
                                      <p:cBhvr>
                                        <p:cTn id="21" dur="500"/>
                                        <p:tgtEl>
                                          <p:spTgt spid="834563">
                                            <p:txEl>
                                              <p:pRg st="1" end="1"/>
                                            </p:txEl>
                                          </p:spTgt>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834563">
                                            <p:txEl>
                                              <p:pRg st="2" end="2"/>
                                            </p:txEl>
                                          </p:spTgt>
                                        </p:tgtEl>
                                        <p:attrNameLst>
                                          <p:attrName>style.visibility</p:attrName>
                                        </p:attrNameLst>
                                      </p:cBhvr>
                                      <p:to>
                                        <p:strVal val="visible"/>
                                      </p:to>
                                    </p:set>
                                    <p:animEffect transition="in" filter="dissolve">
                                      <p:cBhvr>
                                        <p:cTn id="38" dur="500"/>
                                        <p:tgtEl>
                                          <p:spTgt spid="834563">
                                            <p:txEl>
                                              <p:pRg st="2" end="2"/>
                                            </p:txEl>
                                          </p:spTgt>
                                        </p:tgtEl>
                                      </p:cBhvr>
                                    </p:animEffect>
                                  </p:childTnLst>
                                </p:cTn>
                              </p:par>
                            </p:childTnLst>
                          </p:cTn>
                        </p:par>
                        <p:par>
                          <p:cTn id="39" fill="hold">
                            <p:stCondLst>
                              <p:cond delay="500"/>
                            </p:stCondLst>
                            <p:childTnLst>
                              <p:par>
                                <p:cTn id="40" presetID="42" presetClass="entr" presetSubtype="0" fill="hold" nodeType="after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childTnLst>
                          </p:cTn>
                        </p:par>
                        <p:par>
                          <p:cTn id="45" fill="hold">
                            <p:stCondLst>
                              <p:cond delay="1500"/>
                            </p:stCondLst>
                            <p:childTnLst>
                              <p:par>
                                <p:cTn id="46" presetID="22" presetClass="entr" presetSubtype="4" fill="hold" grpId="0" nodeType="after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down)">
                                      <p:cBhvr>
                                        <p:cTn id="48" dur="500"/>
                                        <p:tgtEl>
                                          <p:spTgt spid="13"/>
                                        </p:tgtEl>
                                      </p:cBhvr>
                                    </p:animEffect>
                                  </p:childTnLst>
                                </p:cTn>
                              </p:par>
                            </p:childTnLst>
                          </p:cTn>
                        </p:par>
                        <p:par>
                          <p:cTn id="49" fill="hold">
                            <p:stCondLst>
                              <p:cond delay="2000"/>
                            </p:stCondLst>
                            <p:childTnLst>
                              <p:par>
                                <p:cTn id="50" presetID="22" presetClass="entr" presetSubtype="4" fill="hold" grpId="0" nodeType="after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down)">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wipe(down)">
                                      <p:cBhvr>
                                        <p:cTn id="57" dur="500"/>
                                        <p:tgtEl>
                                          <p:spTgt spid="4"/>
                                        </p:tgtEl>
                                      </p:cBhvr>
                                    </p:animEffect>
                                  </p:childTnLst>
                                </p:cTn>
                              </p:par>
                              <p:par>
                                <p:cTn id="58" presetID="1" presetClass="exit" presetSubtype="0" fill="hold" grpId="1" nodeType="withEffect">
                                  <p:stCondLst>
                                    <p:cond delay="0"/>
                                  </p:stCondLst>
                                  <p:childTnLst>
                                    <p:set>
                                      <p:cBhvr>
                                        <p:cTn id="59" dur="1" fill="hold">
                                          <p:stCondLst>
                                            <p:cond delay="0"/>
                                          </p:stCondLst>
                                        </p:cTn>
                                        <p:tgtEl>
                                          <p:spTgt spid="13"/>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15"/>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9" presetClass="entr" presetSubtype="0" fill="hold" nodeType="clickEffect">
                                  <p:stCondLst>
                                    <p:cond delay="0"/>
                                  </p:stCondLst>
                                  <p:childTnLst>
                                    <p:set>
                                      <p:cBhvr>
                                        <p:cTn id="65" dur="1" fill="hold">
                                          <p:stCondLst>
                                            <p:cond delay="0"/>
                                          </p:stCondLst>
                                        </p:cTn>
                                        <p:tgtEl>
                                          <p:spTgt spid="834563">
                                            <p:txEl>
                                              <p:pRg st="3" end="3"/>
                                            </p:txEl>
                                          </p:spTgt>
                                        </p:tgtEl>
                                        <p:attrNameLst>
                                          <p:attrName>style.visibility</p:attrName>
                                        </p:attrNameLst>
                                      </p:cBhvr>
                                      <p:to>
                                        <p:strVal val="visible"/>
                                      </p:to>
                                    </p:set>
                                    <p:animEffect transition="in" filter="dissolve">
                                      <p:cBhvr>
                                        <p:cTn id="66" dur="500"/>
                                        <p:tgtEl>
                                          <p:spTgt spid="834563">
                                            <p:txEl>
                                              <p:pRg st="3" end="3"/>
                                            </p:txEl>
                                          </p:spTgt>
                                        </p:tgtEl>
                                      </p:cBhvr>
                                    </p:animEffect>
                                  </p:childTnLst>
                                </p:cTn>
                              </p:par>
                              <p:par>
                                <p:cTn id="67" presetID="42" presetClass="exit" presetSubtype="0" fill="hold" grpId="2" nodeType="withEffect">
                                  <p:stCondLst>
                                    <p:cond delay="0"/>
                                  </p:stCondLst>
                                  <p:childTnLst>
                                    <p:animEffect transition="out" filter="fade">
                                      <p:cBhvr>
                                        <p:cTn id="68" dur="1000"/>
                                        <p:tgtEl>
                                          <p:spTgt spid="4"/>
                                        </p:tgtEl>
                                      </p:cBhvr>
                                    </p:animEffect>
                                    <p:anim calcmode="lin" valueType="num">
                                      <p:cBhvr>
                                        <p:cTn id="69" dur="1000"/>
                                        <p:tgtEl>
                                          <p:spTgt spid="4"/>
                                        </p:tgtEl>
                                        <p:attrNameLst>
                                          <p:attrName>ppt_x</p:attrName>
                                        </p:attrNameLst>
                                      </p:cBhvr>
                                      <p:tavLst>
                                        <p:tav tm="0">
                                          <p:val>
                                            <p:strVal val="ppt_x"/>
                                          </p:val>
                                        </p:tav>
                                        <p:tav tm="100000">
                                          <p:val>
                                            <p:strVal val="ppt_x"/>
                                          </p:val>
                                        </p:tav>
                                      </p:tavLst>
                                    </p:anim>
                                    <p:anim calcmode="lin" valueType="num">
                                      <p:cBhvr>
                                        <p:cTn id="70" dur="1000"/>
                                        <p:tgtEl>
                                          <p:spTgt spid="4"/>
                                        </p:tgtEl>
                                        <p:attrNameLst>
                                          <p:attrName>ppt_y</p:attrName>
                                        </p:attrNameLst>
                                      </p:cBhvr>
                                      <p:tavLst>
                                        <p:tav tm="0">
                                          <p:val>
                                            <p:strVal val="ppt_y"/>
                                          </p:val>
                                        </p:tav>
                                        <p:tav tm="100000">
                                          <p:val>
                                            <p:strVal val="ppt_y+.1"/>
                                          </p:val>
                                        </p:tav>
                                      </p:tavLst>
                                    </p:anim>
                                    <p:set>
                                      <p:cBhvr>
                                        <p:cTn id="71" dur="1" fill="hold">
                                          <p:stCondLst>
                                            <p:cond delay="999"/>
                                          </p:stCondLst>
                                        </p:cTn>
                                        <p:tgtEl>
                                          <p:spTgt spid="4"/>
                                        </p:tgtEl>
                                        <p:attrNameLst>
                                          <p:attrName>style.visibility</p:attrName>
                                        </p:attrNameLst>
                                      </p:cBhvr>
                                      <p:to>
                                        <p:strVal val="hidden"/>
                                      </p:to>
                                    </p:set>
                                  </p:childTnLst>
                                </p:cTn>
                              </p:par>
                              <p:par>
                                <p:cTn id="72" presetID="1" presetClass="exit" presetSubtype="0" fill="hold" nodeType="withEffect">
                                  <p:stCondLst>
                                    <p:cond delay="0"/>
                                  </p:stCondLst>
                                  <p:childTnLst>
                                    <p:set>
                                      <p:cBhvr>
                                        <p:cTn id="73" dur="1" fill="hold">
                                          <p:stCondLst>
                                            <p:cond delay="0"/>
                                          </p:stCondLst>
                                        </p:cTn>
                                        <p:tgtEl>
                                          <p:spTgt spid="8"/>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9" presetClass="entr" presetSubtype="0" fill="hold" nodeType="clickEffect">
                                  <p:stCondLst>
                                    <p:cond delay="0"/>
                                  </p:stCondLst>
                                  <p:childTnLst>
                                    <p:set>
                                      <p:cBhvr>
                                        <p:cTn id="77" dur="1" fill="hold">
                                          <p:stCondLst>
                                            <p:cond delay="0"/>
                                          </p:stCondLst>
                                        </p:cTn>
                                        <p:tgtEl>
                                          <p:spTgt spid="834563">
                                            <p:txEl>
                                              <p:pRg st="4" end="4"/>
                                            </p:txEl>
                                          </p:spTgt>
                                        </p:tgtEl>
                                        <p:attrNameLst>
                                          <p:attrName>style.visibility</p:attrName>
                                        </p:attrNameLst>
                                      </p:cBhvr>
                                      <p:to>
                                        <p:strVal val="visible"/>
                                      </p:to>
                                    </p:set>
                                    <p:animEffect transition="in" filter="dissolve">
                                      <p:cBhvr>
                                        <p:cTn id="78" dur="500"/>
                                        <p:tgtEl>
                                          <p:spTgt spid="834563">
                                            <p:txEl>
                                              <p:pRg st="4" end="4"/>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9" presetClass="entr" presetSubtype="0" fill="hold" nodeType="clickEffect">
                                  <p:stCondLst>
                                    <p:cond delay="0"/>
                                  </p:stCondLst>
                                  <p:childTnLst>
                                    <p:set>
                                      <p:cBhvr>
                                        <p:cTn id="82" dur="1" fill="hold">
                                          <p:stCondLst>
                                            <p:cond delay="0"/>
                                          </p:stCondLst>
                                        </p:cTn>
                                        <p:tgtEl>
                                          <p:spTgt spid="834563">
                                            <p:txEl>
                                              <p:pRg st="5" end="5"/>
                                            </p:txEl>
                                          </p:spTgt>
                                        </p:tgtEl>
                                        <p:attrNameLst>
                                          <p:attrName>style.visibility</p:attrName>
                                        </p:attrNameLst>
                                      </p:cBhvr>
                                      <p:to>
                                        <p:strVal val="visible"/>
                                      </p:to>
                                    </p:set>
                                    <p:animEffect transition="in" filter="dissolve">
                                      <p:cBhvr>
                                        <p:cTn id="83" dur="500"/>
                                        <p:tgtEl>
                                          <p:spTgt spid="834563">
                                            <p:txEl>
                                              <p:pRg st="5" end="5"/>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9" presetClass="entr" presetSubtype="0" fill="hold" nodeType="clickEffect">
                                  <p:stCondLst>
                                    <p:cond delay="0"/>
                                  </p:stCondLst>
                                  <p:childTnLst>
                                    <p:set>
                                      <p:cBhvr>
                                        <p:cTn id="87" dur="1" fill="hold">
                                          <p:stCondLst>
                                            <p:cond delay="0"/>
                                          </p:stCondLst>
                                        </p:cTn>
                                        <p:tgtEl>
                                          <p:spTgt spid="834563">
                                            <p:txEl>
                                              <p:pRg st="6" end="6"/>
                                            </p:txEl>
                                          </p:spTgt>
                                        </p:tgtEl>
                                        <p:attrNameLst>
                                          <p:attrName>style.visibility</p:attrName>
                                        </p:attrNameLst>
                                      </p:cBhvr>
                                      <p:to>
                                        <p:strVal val="visible"/>
                                      </p:to>
                                    </p:set>
                                    <p:animEffect transition="in" filter="dissolve">
                                      <p:cBhvr>
                                        <p:cTn id="88" dur="500"/>
                                        <p:tgtEl>
                                          <p:spTgt spid="834563">
                                            <p:txEl>
                                              <p:pRg st="6" end="6"/>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9" presetClass="entr" presetSubtype="0" fill="hold" nodeType="clickEffect">
                                  <p:stCondLst>
                                    <p:cond delay="0"/>
                                  </p:stCondLst>
                                  <p:childTnLst>
                                    <p:set>
                                      <p:cBhvr>
                                        <p:cTn id="92" dur="1" fill="hold">
                                          <p:stCondLst>
                                            <p:cond delay="0"/>
                                          </p:stCondLst>
                                        </p:cTn>
                                        <p:tgtEl>
                                          <p:spTgt spid="834563">
                                            <p:txEl>
                                              <p:pRg st="7" end="7"/>
                                            </p:txEl>
                                          </p:spTgt>
                                        </p:tgtEl>
                                        <p:attrNameLst>
                                          <p:attrName>style.visibility</p:attrName>
                                        </p:attrNameLst>
                                      </p:cBhvr>
                                      <p:to>
                                        <p:strVal val="visible"/>
                                      </p:to>
                                    </p:set>
                                    <p:animEffect transition="in" filter="dissolve">
                                      <p:cBhvr>
                                        <p:cTn id="93" dur="500"/>
                                        <p:tgtEl>
                                          <p:spTgt spid="834563">
                                            <p:txEl>
                                              <p:pRg st="7" end="7"/>
                                            </p:txEl>
                                          </p:spTgt>
                                        </p:tgtEl>
                                      </p:cBhvr>
                                    </p:animEffect>
                                  </p:childTnLst>
                                </p:cTn>
                              </p:par>
                            </p:childTnLst>
                          </p:cTn>
                        </p:par>
                        <p:par>
                          <p:cTn id="94" fill="hold">
                            <p:stCondLst>
                              <p:cond delay="500"/>
                            </p:stCondLst>
                            <p:childTnLst>
                              <p:par>
                                <p:cTn id="95" presetID="29" presetClass="entr" presetSubtype="0" fill="hold" grpId="0" nodeType="afterEffect">
                                  <p:stCondLst>
                                    <p:cond delay="0"/>
                                  </p:stCondLst>
                                  <p:childTnLst>
                                    <p:set>
                                      <p:cBhvr>
                                        <p:cTn id="96" dur="1" fill="hold">
                                          <p:stCondLst>
                                            <p:cond delay="0"/>
                                          </p:stCondLst>
                                        </p:cTn>
                                        <p:tgtEl>
                                          <p:spTgt spid="834564"/>
                                        </p:tgtEl>
                                        <p:attrNameLst>
                                          <p:attrName>style.visibility</p:attrName>
                                        </p:attrNameLst>
                                      </p:cBhvr>
                                      <p:to>
                                        <p:strVal val="visible"/>
                                      </p:to>
                                    </p:set>
                                    <p:anim calcmode="lin" valueType="num">
                                      <p:cBhvr>
                                        <p:cTn id="97" dur="1000" fill="hold"/>
                                        <p:tgtEl>
                                          <p:spTgt spid="834564"/>
                                        </p:tgtEl>
                                        <p:attrNameLst>
                                          <p:attrName>ppt_x</p:attrName>
                                        </p:attrNameLst>
                                      </p:cBhvr>
                                      <p:tavLst>
                                        <p:tav tm="0">
                                          <p:val>
                                            <p:strVal val="#ppt_x-.2"/>
                                          </p:val>
                                        </p:tav>
                                        <p:tav tm="100000">
                                          <p:val>
                                            <p:strVal val="#ppt_x"/>
                                          </p:val>
                                        </p:tav>
                                      </p:tavLst>
                                    </p:anim>
                                    <p:anim calcmode="lin" valueType="num">
                                      <p:cBhvr>
                                        <p:cTn id="98" dur="1000" fill="hold"/>
                                        <p:tgtEl>
                                          <p:spTgt spid="834564"/>
                                        </p:tgtEl>
                                        <p:attrNameLst>
                                          <p:attrName>ppt_y</p:attrName>
                                        </p:attrNameLst>
                                      </p:cBhvr>
                                      <p:tavLst>
                                        <p:tav tm="0">
                                          <p:val>
                                            <p:strVal val="#ppt_y"/>
                                          </p:val>
                                        </p:tav>
                                        <p:tav tm="100000">
                                          <p:val>
                                            <p:strVal val="#ppt_y"/>
                                          </p:val>
                                        </p:tav>
                                      </p:tavLst>
                                    </p:anim>
                                    <p:animEffect transition="in" filter="wipe(right)" prLst="gradientSize: 0.1">
                                      <p:cBhvr>
                                        <p:cTn id="99" dur="1000"/>
                                        <p:tgtEl>
                                          <p:spTgt spid="834564"/>
                                        </p:tgtEl>
                                      </p:cBhvr>
                                    </p:animEffect>
                                  </p:childTnLst>
                                </p:cTn>
                              </p:par>
                            </p:childTnLst>
                          </p:cTn>
                        </p:par>
                        <p:par>
                          <p:cTn id="100" fill="hold">
                            <p:stCondLst>
                              <p:cond delay="1500"/>
                            </p:stCondLst>
                            <p:childTnLst>
                              <p:par>
                                <p:cTn id="101" presetID="9" presetClass="entr" presetSubtype="0" fill="hold" grpId="0" nodeType="afterEffect">
                                  <p:stCondLst>
                                    <p:cond delay="0"/>
                                  </p:stCondLst>
                                  <p:childTnLst>
                                    <p:set>
                                      <p:cBhvr>
                                        <p:cTn id="102" dur="1" fill="hold">
                                          <p:stCondLst>
                                            <p:cond delay="0"/>
                                          </p:stCondLst>
                                        </p:cTn>
                                        <p:tgtEl>
                                          <p:spTgt spid="834565"/>
                                        </p:tgtEl>
                                        <p:attrNameLst>
                                          <p:attrName>style.visibility</p:attrName>
                                        </p:attrNameLst>
                                      </p:cBhvr>
                                      <p:to>
                                        <p:strVal val="visible"/>
                                      </p:to>
                                    </p:set>
                                    <p:animEffect transition="in" filter="dissolve">
                                      <p:cBhvr>
                                        <p:cTn id="103" dur="500"/>
                                        <p:tgtEl>
                                          <p:spTgt spid="834565"/>
                                        </p:tgtEl>
                                      </p:cBhvr>
                                    </p:animEffect>
                                  </p:childTnLst>
                                </p:cTn>
                              </p:par>
                            </p:childTnLst>
                          </p:cTn>
                        </p:par>
                      </p:childTnLst>
                    </p:cTn>
                  </p:par>
                  <p:par>
                    <p:cTn id="104" fill="hold">
                      <p:stCondLst>
                        <p:cond delay="indefinite"/>
                      </p:stCondLst>
                      <p:childTnLst>
                        <p:par>
                          <p:cTn id="105" fill="hold">
                            <p:stCondLst>
                              <p:cond delay="0"/>
                            </p:stCondLst>
                            <p:childTnLst>
                              <p:par>
                                <p:cTn id="106" presetID="9" presetClass="entr" presetSubtype="0" fill="hold" nodeType="clickEffect">
                                  <p:stCondLst>
                                    <p:cond delay="0"/>
                                  </p:stCondLst>
                                  <p:childTnLst>
                                    <p:set>
                                      <p:cBhvr>
                                        <p:cTn id="107" dur="1" fill="hold">
                                          <p:stCondLst>
                                            <p:cond delay="0"/>
                                          </p:stCondLst>
                                        </p:cTn>
                                        <p:tgtEl>
                                          <p:spTgt spid="834563">
                                            <p:txEl>
                                              <p:pRg st="8" end="8"/>
                                            </p:txEl>
                                          </p:spTgt>
                                        </p:tgtEl>
                                        <p:attrNameLst>
                                          <p:attrName>style.visibility</p:attrName>
                                        </p:attrNameLst>
                                      </p:cBhvr>
                                      <p:to>
                                        <p:strVal val="visible"/>
                                      </p:to>
                                    </p:set>
                                    <p:animEffect transition="in" filter="dissolve">
                                      <p:cBhvr>
                                        <p:cTn id="108" dur="500"/>
                                        <p:tgtEl>
                                          <p:spTgt spid="834563">
                                            <p:txEl>
                                              <p:pRg st="8" end="8"/>
                                            </p:txEl>
                                          </p:spTgt>
                                        </p:tgtEl>
                                      </p:cBhvr>
                                    </p:animEffect>
                                  </p:childTnLst>
                                </p:cTn>
                              </p:par>
                            </p:childTnLst>
                          </p:cTn>
                        </p:par>
                      </p:childTnLst>
                    </p:cTn>
                  </p:par>
                  <p:par>
                    <p:cTn id="109" fill="hold">
                      <p:stCondLst>
                        <p:cond delay="indefinite"/>
                      </p:stCondLst>
                      <p:childTnLst>
                        <p:par>
                          <p:cTn id="110" fill="hold">
                            <p:stCondLst>
                              <p:cond delay="0"/>
                            </p:stCondLst>
                            <p:childTnLst>
                              <p:par>
                                <p:cTn id="111" presetID="9" presetClass="entr" presetSubtype="0" fill="hold" nodeType="clickEffect">
                                  <p:stCondLst>
                                    <p:cond delay="0"/>
                                  </p:stCondLst>
                                  <p:childTnLst>
                                    <p:set>
                                      <p:cBhvr>
                                        <p:cTn id="112" dur="1" fill="hold">
                                          <p:stCondLst>
                                            <p:cond delay="0"/>
                                          </p:stCondLst>
                                        </p:cTn>
                                        <p:tgtEl>
                                          <p:spTgt spid="834563">
                                            <p:txEl>
                                              <p:pRg st="9" end="9"/>
                                            </p:txEl>
                                          </p:spTgt>
                                        </p:tgtEl>
                                        <p:attrNameLst>
                                          <p:attrName>style.visibility</p:attrName>
                                        </p:attrNameLst>
                                      </p:cBhvr>
                                      <p:to>
                                        <p:strVal val="visible"/>
                                      </p:to>
                                    </p:set>
                                    <p:animEffect transition="in" filter="dissolve">
                                      <p:cBhvr>
                                        <p:cTn id="113" dur="500"/>
                                        <p:tgtEl>
                                          <p:spTgt spid="834563">
                                            <p:txEl>
                                              <p:pRg st="9" end="9"/>
                                            </p:txEl>
                                          </p:spTgt>
                                        </p:tgtEl>
                                      </p:cBhvr>
                                    </p:animEffect>
                                  </p:childTnLst>
                                </p:cTn>
                              </p:par>
                            </p:childTnLst>
                          </p:cTn>
                        </p:par>
                      </p:childTnLst>
                    </p:cTn>
                  </p:par>
                  <p:par>
                    <p:cTn id="114" fill="hold">
                      <p:stCondLst>
                        <p:cond delay="indefinite"/>
                      </p:stCondLst>
                      <p:childTnLst>
                        <p:par>
                          <p:cTn id="115" fill="hold">
                            <p:stCondLst>
                              <p:cond delay="0"/>
                            </p:stCondLst>
                            <p:childTnLst>
                              <p:par>
                                <p:cTn id="116" presetID="9" presetClass="entr" presetSubtype="0" fill="hold" nodeType="clickEffect">
                                  <p:stCondLst>
                                    <p:cond delay="0"/>
                                  </p:stCondLst>
                                  <p:childTnLst>
                                    <p:set>
                                      <p:cBhvr>
                                        <p:cTn id="117" dur="1" fill="hold">
                                          <p:stCondLst>
                                            <p:cond delay="0"/>
                                          </p:stCondLst>
                                        </p:cTn>
                                        <p:tgtEl>
                                          <p:spTgt spid="834563">
                                            <p:txEl>
                                              <p:pRg st="10" end="10"/>
                                            </p:txEl>
                                          </p:spTgt>
                                        </p:tgtEl>
                                        <p:attrNameLst>
                                          <p:attrName>style.visibility</p:attrName>
                                        </p:attrNameLst>
                                      </p:cBhvr>
                                      <p:to>
                                        <p:strVal val="visible"/>
                                      </p:to>
                                    </p:set>
                                    <p:animEffect transition="in" filter="dissolve">
                                      <p:cBhvr>
                                        <p:cTn id="118" dur="500"/>
                                        <p:tgtEl>
                                          <p:spTgt spid="834563">
                                            <p:txEl>
                                              <p:pRg st="10" end="10"/>
                                            </p:txEl>
                                          </p:spTgt>
                                        </p:tgtEl>
                                      </p:cBhvr>
                                    </p:animEffect>
                                  </p:childTnLst>
                                </p:cTn>
                              </p:par>
                            </p:childTnLst>
                          </p:cTn>
                        </p:par>
                      </p:childTnLst>
                    </p:cTn>
                  </p:par>
                  <p:par>
                    <p:cTn id="119" fill="hold">
                      <p:stCondLst>
                        <p:cond delay="indefinite"/>
                      </p:stCondLst>
                      <p:childTnLst>
                        <p:par>
                          <p:cTn id="120" fill="hold">
                            <p:stCondLst>
                              <p:cond delay="0"/>
                            </p:stCondLst>
                            <p:childTnLst>
                              <p:par>
                                <p:cTn id="121" presetID="22" presetClass="entr" presetSubtype="4" fill="hold" grpId="0" nodeType="clickEffect">
                                  <p:stCondLst>
                                    <p:cond delay="0"/>
                                  </p:stCondLst>
                                  <p:childTnLst>
                                    <p:set>
                                      <p:cBhvr>
                                        <p:cTn id="122" dur="1" fill="hold">
                                          <p:stCondLst>
                                            <p:cond delay="0"/>
                                          </p:stCondLst>
                                        </p:cTn>
                                        <p:tgtEl>
                                          <p:spTgt spid="12"/>
                                        </p:tgtEl>
                                        <p:attrNameLst>
                                          <p:attrName>style.visibility</p:attrName>
                                        </p:attrNameLst>
                                      </p:cBhvr>
                                      <p:to>
                                        <p:strVal val="visible"/>
                                      </p:to>
                                    </p:set>
                                    <p:animEffect transition="in" filter="wipe(down)">
                                      <p:cBhvr>
                                        <p:cTn id="123" dur="500"/>
                                        <p:tgtEl>
                                          <p:spTgt spid="12"/>
                                        </p:tgtEl>
                                      </p:cBhvr>
                                    </p:animEffect>
                                  </p:childTnLst>
                                </p:cTn>
                              </p:par>
                              <p:par>
                                <p:cTn id="124" presetID="1" presetClass="exit" presetSubtype="0" fill="hold" grpId="1" nodeType="withEffect">
                                  <p:stCondLst>
                                    <p:cond delay="0"/>
                                  </p:stCondLst>
                                  <p:childTnLst>
                                    <p:set>
                                      <p:cBhvr>
                                        <p:cTn id="125"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34564" grpId="0" animBg="1"/>
      <p:bldP spid="834565" grpId="0"/>
      <p:bldP spid="6" grpId="0"/>
      <p:bldP spid="7" grpId="0"/>
      <p:bldP spid="2" grpId="0" animBg="1"/>
      <p:bldP spid="9" grpId="0" animBg="1"/>
      <p:bldP spid="12" grpId="0" animBg="1"/>
      <p:bldP spid="4" grpId="0" animBg="1"/>
      <p:bldP spid="4" grpId="1" animBg="1"/>
      <p:bldP spid="4" grpId="2" animBg="1"/>
      <p:bldP spid="13" grpId="0" animBg="1"/>
      <p:bldP spid="13" grpId="1" animBg="1"/>
      <p:bldP spid="15" grpId="0" animBg="1"/>
      <p:bldP spid="15" grpId="1"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008000"/>
          </a:solidFill>
          <a:ln w="9525">
            <a:noFill/>
            <a:miter lim="800000"/>
            <a:headEnd/>
            <a:tailEnd/>
          </a:ln>
          <a:effectLst/>
        </p:spPr>
        <p:txBody>
          <a:bodyPr wrap="none" anchor="ctr"/>
          <a:lstStyle/>
          <a:p>
            <a:endParaRPr lang="ja-JP" altLang="en-US" dirty="0"/>
          </a:p>
        </p:txBody>
      </p:sp>
      <p:sp>
        <p:nvSpPr>
          <p:cNvPr id="7" name="テキスト ボックス 6"/>
          <p:cNvSpPr txBox="1"/>
          <p:nvPr/>
        </p:nvSpPr>
        <p:spPr>
          <a:xfrm>
            <a:off x="1800652" y="1352957"/>
            <a:ext cx="5827236" cy="4154984"/>
          </a:xfrm>
          <a:prstGeom prst="rect">
            <a:avLst/>
          </a:prstGeom>
          <a:noFill/>
        </p:spPr>
        <p:txBody>
          <a:bodyPr wrap="none" rtlCol="0">
            <a:spAutoFit/>
          </a:bodyPr>
          <a:lstStyle/>
          <a:p>
            <a:pPr algn="ctr"/>
            <a:r>
              <a:rPr kumimoji="1" lang="ja-JP" altLang="en-US" sz="8800" dirty="0">
                <a:solidFill>
                  <a:schemeClr val="bg1"/>
                </a:solidFill>
                <a:latin typeface="ＤＦ特太ゴシック体" pitchFamily="49" charset="-128"/>
                <a:ea typeface="ＤＦ特太ゴシック体" pitchFamily="49" charset="-128"/>
              </a:rPr>
              <a:t>本当かな？</a:t>
            </a:r>
            <a:endParaRPr kumimoji="1" lang="en-US" altLang="ja-JP" sz="8800" dirty="0">
              <a:solidFill>
                <a:schemeClr val="bg1"/>
              </a:solidFill>
              <a:latin typeface="ＤＦ特太ゴシック体" pitchFamily="49" charset="-128"/>
              <a:ea typeface="ＤＦ特太ゴシック体" pitchFamily="49" charset="-128"/>
            </a:endParaRPr>
          </a:p>
          <a:p>
            <a:pPr algn="ctr"/>
            <a:r>
              <a:rPr kumimoji="1" lang="ja-JP" altLang="en-US" sz="8800" dirty="0">
                <a:solidFill>
                  <a:schemeClr val="bg1"/>
                </a:solidFill>
                <a:latin typeface="ＤＦ特太ゴシック体" pitchFamily="49" charset="-128"/>
                <a:ea typeface="ＤＦ特太ゴシック体" pitchFamily="49" charset="-128"/>
              </a:rPr>
              <a:t>と思う</a:t>
            </a:r>
            <a:endParaRPr kumimoji="1" lang="en-US" altLang="ja-JP" sz="8800" dirty="0">
              <a:solidFill>
                <a:schemeClr val="bg1"/>
              </a:solidFill>
              <a:latin typeface="ＤＦ特太ゴシック体" pitchFamily="49" charset="-128"/>
              <a:ea typeface="ＤＦ特太ゴシック体" pitchFamily="49" charset="-128"/>
            </a:endParaRPr>
          </a:p>
          <a:p>
            <a:pPr algn="ctr"/>
            <a:r>
              <a:rPr kumimoji="1" lang="ja-JP" altLang="en-US" sz="8800" dirty="0">
                <a:solidFill>
                  <a:srgbClr val="FFFF00"/>
                </a:solidFill>
                <a:latin typeface="ＤＦ特太ゴシック体" pitchFamily="49" charset="-128"/>
                <a:ea typeface="ＤＦ特太ゴシック体" pitchFamily="49" charset="-128"/>
              </a:rPr>
              <a:t>あなたに！</a:t>
            </a:r>
          </a:p>
        </p:txBody>
      </p:sp>
    </p:spTree>
    <p:extLst>
      <p:ext uri="{BB962C8B-B14F-4D97-AF65-F5344CB8AC3E}">
        <p14:creationId xmlns:p14="http://schemas.microsoft.com/office/powerpoint/2010/main" val="1699966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008000"/>
          </a:solidFill>
          <a:ln w="9525">
            <a:noFill/>
            <a:miter lim="800000"/>
            <a:headEnd/>
            <a:tailEnd/>
          </a:ln>
          <a:effectLst/>
        </p:spPr>
        <p:txBody>
          <a:bodyPr wrap="none" anchor="ctr"/>
          <a:lstStyle/>
          <a:p>
            <a:endParaRPr lang="ja-JP" altLang="en-US" dirty="0"/>
          </a:p>
        </p:txBody>
      </p:sp>
      <p:sp>
        <p:nvSpPr>
          <p:cNvPr id="7" name="テキスト ボックス 6"/>
          <p:cNvSpPr txBox="1"/>
          <p:nvPr/>
        </p:nvSpPr>
        <p:spPr>
          <a:xfrm>
            <a:off x="1236394" y="1352957"/>
            <a:ext cx="6955750" cy="4154984"/>
          </a:xfrm>
          <a:prstGeom prst="rect">
            <a:avLst/>
          </a:prstGeom>
          <a:noFill/>
        </p:spPr>
        <p:txBody>
          <a:bodyPr wrap="none" rtlCol="0">
            <a:spAutoFit/>
          </a:bodyPr>
          <a:lstStyle/>
          <a:p>
            <a:pPr algn="ctr"/>
            <a:r>
              <a:rPr kumimoji="1" lang="ja-JP" altLang="en-US" sz="8800" dirty="0">
                <a:solidFill>
                  <a:srgbClr val="FFFF00"/>
                </a:solidFill>
                <a:latin typeface="ＤＦ特太ゴシック体" pitchFamily="49" charset="-128"/>
                <a:ea typeface="ＤＦ特太ゴシック体" pitchFamily="49" charset="-128"/>
              </a:rPr>
              <a:t>日々の挨拶が</a:t>
            </a:r>
          </a:p>
          <a:p>
            <a:pPr algn="ctr"/>
            <a:r>
              <a:rPr lang="ja-JP" altLang="en-US" sz="8800" dirty="0">
                <a:solidFill>
                  <a:schemeClr val="bg1"/>
                </a:solidFill>
                <a:latin typeface="ＤＦ特太ゴシック体" pitchFamily="49" charset="-128"/>
                <a:ea typeface="ＤＦ特太ゴシック体" pitchFamily="49" charset="-128"/>
              </a:rPr>
              <a:t>災害保険に</a:t>
            </a:r>
          </a:p>
          <a:p>
            <a:pPr algn="ctr"/>
            <a:r>
              <a:rPr kumimoji="1" lang="ja-JP" altLang="en-US" sz="8800" dirty="0">
                <a:solidFill>
                  <a:schemeClr val="bg1"/>
                </a:solidFill>
                <a:latin typeface="ＤＦ特太ゴシック体" pitchFamily="49" charset="-128"/>
                <a:ea typeface="ＤＦ特太ゴシック体" pitchFamily="49" charset="-128"/>
              </a:rPr>
              <a:t>なる！</a:t>
            </a:r>
          </a:p>
        </p:txBody>
      </p:sp>
    </p:spTree>
    <p:extLst>
      <p:ext uri="{BB962C8B-B14F-4D97-AF65-F5344CB8AC3E}">
        <p14:creationId xmlns:p14="http://schemas.microsoft.com/office/powerpoint/2010/main" val="143593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457200" y="908720"/>
            <a:ext cx="8229600" cy="5472607"/>
          </a:xfrm>
        </p:spPr>
        <p:txBody>
          <a:bodyPr/>
          <a:lstStyle/>
          <a:p>
            <a:r>
              <a:rPr kumimoji="1" lang="ja-JP" altLang="en-US" dirty="0"/>
              <a:t>あなたはどちらから？</a:t>
            </a:r>
          </a:p>
          <a:p>
            <a:endParaRPr lang="ja-JP" altLang="en-US" dirty="0"/>
          </a:p>
          <a:p>
            <a:endParaRPr kumimoji="1" lang="ja-JP" altLang="en-US" dirty="0"/>
          </a:p>
          <a:p>
            <a:endParaRPr lang="ja-JP" altLang="en-US" dirty="0"/>
          </a:p>
          <a:p>
            <a:endParaRPr kumimoji="1" lang="ja-JP" altLang="en-US" dirty="0"/>
          </a:p>
          <a:p>
            <a:endParaRPr lang="ja-JP" altLang="en-US" dirty="0"/>
          </a:p>
          <a:p>
            <a:endParaRPr kumimoji="1" lang="ja-JP" altLang="en-US" dirty="0"/>
          </a:p>
          <a:p>
            <a:endParaRPr lang="ja-JP" altLang="en-US" dirty="0"/>
          </a:p>
          <a:p>
            <a:r>
              <a:rPr lang="ja-JP" altLang="en-US" dirty="0"/>
              <a:t>山田さんから？　鈴木さんから？</a:t>
            </a:r>
            <a:endParaRPr kumimoji="1" lang="ja-JP" altLang="en-US" dirty="0"/>
          </a:p>
        </p:txBody>
      </p:sp>
      <p:sp>
        <p:nvSpPr>
          <p:cNvPr id="4" name="Rectangle 5"/>
          <p:cNvSpPr>
            <a:spLocks noGrp="1" noChangeArrowheads="1"/>
          </p:cNvSpPr>
          <p:nvPr>
            <p:ph type="title"/>
          </p:nvPr>
        </p:nvSpPr>
        <p:spPr>
          <a:xfrm>
            <a:off x="158824" y="44624"/>
            <a:ext cx="8229600" cy="706090"/>
          </a:xfrm>
          <a:effectLst/>
        </p:spPr>
        <p:txBody>
          <a:bodyPr/>
          <a:lstStyle/>
          <a:p>
            <a:pPr algn="l" eaLnBrk="1" hangingPunct="1">
              <a:defRPr/>
            </a:pPr>
            <a:r>
              <a:rPr lang="ja-JP" altLang="en-US" sz="2800" dirty="0"/>
              <a:t>生活防災のすすめ（地域との関わりが家族を守る）</a:t>
            </a:r>
          </a:p>
        </p:txBody>
      </p:sp>
      <p:pic>
        <p:nvPicPr>
          <p:cNvPr id="5" name="図 4" descr="house_a04.png"/>
          <p:cNvPicPr>
            <a:picLocks noChangeAspect="1"/>
          </p:cNvPicPr>
          <p:nvPr/>
        </p:nvPicPr>
        <p:blipFill>
          <a:blip r:embed="rId2" cstate="print"/>
          <a:stretch>
            <a:fillRect/>
          </a:stretch>
        </p:blipFill>
        <p:spPr>
          <a:xfrm>
            <a:off x="6444208" y="1890517"/>
            <a:ext cx="1545339" cy="1682499"/>
          </a:xfrm>
          <a:prstGeom prst="rect">
            <a:avLst/>
          </a:prstGeom>
        </p:spPr>
      </p:pic>
      <p:pic>
        <p:nvPicPr>
          <p:cNvPr id="6" name="図 5" descr="house11.png"/>
          <p:cNvPicPr>
            <a:picLocks noChangeAspect="1"/>
          </p:cNvPicPr>
          <p:nvPr/>
        </p:nvPicPr>
        <p:blipFill>
          <a:blip r:embed="rId3" cstate="print"/>
          <a:stretch>
            <a:fillRect/>
          </a:stretch>
        </p:blipFill>
        <p:spPr>
          <a:xfrm>
            <a:off x="1331640" y="1844824"/>
            <a:ext cx="1397481" cy="1703541"/>
          </a:xfrm>
          <a:prstGeom prst="rect">
            <a:avLst/>
          </a:prstGeom>
        </p:spPr>
      </p:pic>
      <p:pic>
        <p:nvPicPr>
          <p:cNvPr id="7" name="図 6" descr="house_a02.png"/>
          <p:cNvPicPr>
            <a:picLocks noChangeAspect="1"/>
          </p:cNvPicPr>
          <p:nvPr/>
        </p:nvPicPr>
        <p:blipFill>
          <a:blip r:embed="rId4" cstate="print"/>
          <a:stretch>
            <a:fillRect/>
          </a:stretch>
        </p:blipFill>
        <p:spPr>
          <a:xfrm>
            <a:off x="3851920" y="2060848"/>
            <a:ext cx="1540767" cy="1453899"/>
          </a:xfrm>
          <a:prstGeom prst="rect">
            <a:avLst/>
          </a:prstGeom>
        </p:spPr>
      </p:pic>
      <p:pic>
        <p:nvPicPr>
          <p:cNvPr id="10" name="図 9" descr="03_granpa_granma_01.gif"/>
          <p:cNvPicPr>
            <a:picLocks noChangeAspect="1"/>
          </p:cNvPicPr>
          <p:nvPr/>
        </p:nvPicPr>
        <p:blipFill>
          <a:blip r:embed="rId5" cstate="print"/>
          <a:stretch>
            <a:fillRect/>
          </a:stretch>
        </p:blipFill>
        <p:spPr>
          <a:xfrm>
            <a:off x="611560" y="2708920"/>
            <a:ext cx="1273324" cy="1273324"/>
          </a:xfrm>
          <a:prstGeom prst="rect">
            <a:avLst/>
          </a:prstGeom>
        </p:spPr>
      </p:pic>
      <p:pic>
        <p:nvPicPr>
          <p:cNvPr id="11" name="図 10" descr="F4elsDPo.gif"/>
          <p:cNvPicPr>
            <a:picLocks noChangeAspect="1"/>
          </p:cNvPicPr>
          <p:nvPr/>
        </p:nvPicPr>
        <p:blipFill>
          <a:blip r:embed="rId6" cstate="print"/>
          <a:stretch>
            <a:fillRect/>
          </a:stretch>
        </p:blipFill>
        <p:spPr>
          <a:xfrm>
            <a:off x="7452320" y="2850206"/>
            <a:ext cx="995425" cy="1081983"/>
          </a:xfrm>
          <a:prstGeom prst="rect">
            <a:avLst/>
          </a:prstGeom>
        </p:spPr>
      </p:pic>
      <p:pic>
        <p:nvPicPr>
          <p:cNvPr id="12" name="図 11" descr="family.gif"/>
          <p:cNvPicPr>
            <a:picLocks noChangeAspect="1"/>
          </p:cNvPicPr>
          <p:nvPr/>
        </p:nvPicPr>
        <p:blipFill>
          <a:blip r:embed="rId7" cstate="print"/>
          <a:stretch>
            <a:fillRect/>
          </a:stretch>
        </p:blipFill>
        <p:spPr>
          <a:xfrm>
            <a:off x="3707904" y="2924944"/>
            <a:ext cx="1872208" cy="1733664"/>
          </a:xfrm>
          <a:prstGeom prst="rect">
            <a:avLst/>
          </a:prstGeom>
        </p:spPr>
      </p:pic>
      <p:pic>
        <p:nvPicPr>
          <p:cNvPr id="13" name="図 12" descr="house11.jpg"/>
          <p:cNvPicPr>
            <a:picLocks noChangeAspect="1"/>
          </p:cNvPicPr>
          <p:nvPr/>
        </p:nvPicPr>
        <p:blipFill>
          <a:blip r:embed="rId8" cstate="print"/>
          <a:stretch>
            <a:fillRect/>
          </a:stretch>
        </p:blipFill>
        <p:spPr>
          <a:xfrm>
            <a:off x="395536" y="1969368"/>
            <a:ext cx="2685346" cy="1675656"/>
          </a:xfrm>
          <a:prstGeom prst="rect">
            <a:avLst/>
          </a:prstGeom>
        </p:spPr>
      </p:pic>
      <p:pic>
        <p:nvPicPr>
          <p:cNvPr id="14" name="図 13" descr="house_a04.jpg"/>
          <p:cNvPicPr>
            <a:picLocks noChangeAspect="1"/>
          </p:cNvPicPr>
          <p:nvPr/>
        </p:nvPicPr>
        <p:blipFill>
          <a:blip r:embed="rId9" cstate="print"/>
          <a:stretch>
            <a:fillRect/>
          </a:stretch>
        </p:blipFill>
        <p:spPr>
          <a:xfrm>
            <a:off x="6228184" y="2217175"/>
            <a:ext cx="2506495" cy="1427849"/>
          </a:xfrm>
          <a:prstGeom prst="rect">
            <a:avLst/>
          </a:prstGeom>
        </p:spPr>
      </p:pic>
      <p:sp>
        <p:nvSpPr>
          <p:cNvPr id="15" name="テキスト ボックス 14"/>
          <p:cNvSpPr txBox="1"/>
          <p:nvPr/>
        </p:nvSpPr>
        <p:spPr>
          <a:xfrm>
            <a:off x="3851920" y="4797152"/>
            <a:ext cx="1651414" cy="461665"/>
          </a:xfrm>
          <a:prstGeom prst="rect">
            <a:avLst/>
          </a:prstGeom>
          <a:noFill/>
        </p:spPr>
        <p:txBody>
          <a:bodyPr wrap="none" rtlCol="0">
            <a:spAutoFit/>
          </a:bodyPr>
          <a:lstStyle/>
          <a:p>
            <a:r>
              <a:rPr kumimoji="1" lang="ja-JP" altLang="en-US" sz="2400" dirty="0"/>
              <a:t>あなたの家</a:t>
            </a:r>
          </a:p>
        </p:txBody>
      </p:sp>
      <p:sp>
        <p:nvSpPr>
          <p:cNvPr id="16" name="テキスト ボックス 15"/>
          <p:cNvSpPr txBox="1"/>
          <p:nvPr/>
        </p:nvSpPr>
        <p:spPr>
          <a:xfrm>
            <a:off x="6804248" y="4149080"/>
            <a:ext cx="1332416" cy="461665"/>
          </a:xfrm>
          <a:prstGeom prst="rect">
            <a:avLst/>
          </a:prstGeom>
          <a:noFill/>
        </p:spPr>
        <p:txBody>
          <a:bodyPr wrap="none" rtlCol="0">
            <a:spAutoFit/>
          </a:bodyPr>
          <a:lstStyle/>
          <a:p>
            <a:r>
              <a:rPr kumimoji="1" lang="ja-JP" altLang="en-US" sz="2400" dirty="0"/>
              <a:t>鈴木さん</a:t>
            </a:r>
          </a:p>
        </p:txBody>
      </p:sp>
      <p:sp>
        <p:nvSpPr>
          <p:cNvPr id="17" name="テキスト ボックス 16"/>
          <p:cNvSpPr txBox="1"/>
          <p:nvPr/>
        </p:nvSpPr>
        <p:spPr>
          <a:xfrm>
            <a:off x="1223360" y="4149080"/>
            <a:ext cx="1332416" cy="461665"/>
          </a:xfrm>
          <a:prstGeom prst="rect">
            <a:avLst/>
          </a:prstGeom>
          <a:noFill/>
        </p:spPr>
        <p:txBody>
          <a:bodyPr wrap="none" rtlCol="0">
            <a:spAutoFit/>
          </a:bodyPr>
          <a:lstStyle/>
          <a:p>
            <a:r>
              <a:rPr kumimoji="1" lang="ja-JP" altLang="en-US" sz="2400" dirty="0"/>
              <a:t>山田さん</a:t>
            </a:r>
          </a:p>
        </p:txBody>
      </p:sp>
    </p:spTree>
    <p:extLst>
      <p:ext uri="{BB962C8B-B14F-4D97-AF65-F5344CB8AC3E}">
        <p14:creationId xmlns:p14="http://schemas.microsoft.com/office/powerpoint/2010/main" val="139602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childTnLst>
                                </p:cTn>
                              </p:par>
                              <p:par>
                                <p:cTn id="16" presetID="23" presetClass="entr" presetSubtype="16" fill="hold" nodeType="withEffect">
                                  <p:stCondLst>
                                    <p:cond delay="0"/>
                                  </p:stCondLst>
                                  <p:iterate type="lt">
                                    <p:tmPct val="0"/>
                                  </p:iterate>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childTnLst>
                                </p:cTn>
                              </p:par>
                              <p:par>
                                <p:cTn id="20" presetID="23" presetClass="entr" presetSubtype="16" fill="hold" nodeType="withEffect">
                                  <p:stCondLst>
                                    <p:cond delay="0"/>
                                  </p:stCondLst>
                                  <p:iterate type="lt">
                                    <p:tmPct val="0"/>
                                  </p:iterate>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childTnLst>
                                </p:cTn>
                              </p:par>
                              <p:par>
                                <p:cTn id="24" presetID="23" presetClass="entr" presetSubtype="16"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childTnLst>
                                </p:cTn>
                              </p:par>
                              <p:par>
                                <p:cTn id="28" presetID="23" presetClass="entr" presetSubtype="16" fill="hold" nodeType="withEffect">
                                  <p:stCondLst>
                                    <p:cond delay="0"/>
                                  </p:stCondLst>
                                  <p:iterate type="lt">
                                    <p:tmPct val="0"/>
                                  </p:iterate>
                                  <p:childTnLst>
                                    <p:set>
                                      <p:cBhvr>
                                        <p:cTn id="29" dur="1" fill="hold">
                                          <p:stCondLst>
                                            <p:cond delay="0"/>
                                          </p:stCondLst>
                                        </p:cTn>
                                        <p:tgtEl>
                                          <p:spTgt spid="5"/>
                                        </p:tgtEl>
                                        <p:attrNameLst>
                                          <p:attrName>style.visibility</p:attrName>
                                        </p:attrNameLst>
                                      </p:cBhvr>
                                      <p:to>
                                        <p:strVal val="visible"/>
                                      </p:to>
                                    </p:set>
                                    <p:anim calcmode="lin" valueType="num">
                                      <p:cBhvr>
                                        <p:cTn id="30" dur="500" fill="hold"/>
                                        <p:tgtEl>
                                          <p:spTgt spid="5"/>
                                        </p:tgtEl>
                                        <p:attrNameLst>
                                          <p:attrName>ppt_w</p:attrName>
                                        </p:attrNameLst>
                                      </p:cBhvr>
                                      <p:tavLst>
                                        <p:tav tm="0">
                                          <p:val>
                                            <p:fltVal val="0"/>
                                          </p:val>
                                        </p:tav>
                                        <p:tav tm="100000">
                                          <p:val>
                                            <p:strVal val="#ppt_w"/>
                                          </p:val>
                                        </p:tav>
                                      </p:tavLst>
                                    </p:anim>
                                    <p:anim calcmode="lin" valueType="num">
                                      <p:cBhvr>
                                        <p:cTn id="31" dur="500" fill="hold"/>
                                        <p:tgtEl>
                                          <p:spTgt spid="5"/>
                                        </p:tgtEl>
                                        <p:attrNameLst>
                                          <p:attrName>ppt_h</p:attrName>
                                        </p:attrNameLst>
                                      </p:cBhvr>
                                      <p:tavLst>
                                        <p:tav tm="0">
                                          <p:val>
                                            <p:fltVal val="0"/>
                                          </p:val>
                                        </p:tav>
                                        <p:tav tm="100000">
                                          <p:val>
                                            <p:strVal val="#ppt_h"/>
                                          </p:val>
                                        </p:tav>
                                      </p:tavLst>
                                    </p:anim>
                                  </p:childTnLst>
                                </p:cTn>
                              </p:par>
                              <p:par>
                                <p:cTn id="32" presetID="23" presetClass="entr" presetSubtype="16" fill="hold" nodeType="withEffect">
                                  <p:stCondLst>
                                    <p:cond delay="0"/>
                                  </p:stCondLst>
                                  <p:iterate type="lt">
                                    <p:tmPct val="0"/>
                                  </p:iterate>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childTnLst>
                                </p:cTn>
                              </p:par>
                            </p:childTnLst>
                          </p:cTn>
                        </p:par>
                        <p:par>
                          <p:cTn id="36" fill="hold">
                            <p:stCondLst>
                              <p:cond delay="500"/>
                            </p:stCondLst>
                            <p:childTnLst>
                              <p:par>
                                <p:cTn id="37" presetID="37" presetClass="entr" presetSubtype="0" fill="hold" grpId="0"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1000"/>
                                        <p:tgtEl>
                                          <p:spTgt spid="17"/>
                                        </p:tgtEl>
                                      </p:cBhvr>
                                    </p:animEffect>
                                    <p:anim calcmode="lin" valueType="num">
                                      <p:cBhvr>
                                        <p:cTn id="40" dur="1000" fill="hold"/>
                                        <p:tgtEl>
                                          <p:spTgt spid="17"/>
                                        </p:tgtEl>
                                        <p:attrNameLst>
                                          <p:attrName>ppt_x</p:attrName>
                                        </p:attrNameLst>
                                      </p:cBhvr>
                                      <p:tavLst>
                                        <p:tav tm="0">
                                          <p:val>
                                            <p:strVal val="#ppt_x"/>
                                          </p:val>
                                        </p:tav>
                                        <p:tav tm="100000">
                                          <p:val>
                                            <p:strVal val="#ppt_x"/>
                                          </p:val>
                                        </p:tav>
                                      </p:tavLst>
                                    </p:anim>
                                    <p:anim calcmode="lin" valueType="num">
                                      <p:cBhvr>
                                        <p:cTn id="41" dur="900" decel="100000" fill="hold"/>
                                        <p:tgtEl>
                                          <p:spTgt spid="17"/>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par>
                                <p:cTn id="43" presetID="37"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1000"/>
                                        <p:tgtEl>
                                          <p:spTgt spid="15"/>
                                        </p:tgtEl>
                                      </p:cBhvr>
                                    </p:animEffect>
                                    <p:anim calcmode="lin" valueType="num">
                                      <p:cBhvr>
                                        <p:cTn id="46" dur="1000" fill="hold"/>
                                        <p:tgtEl>
                                          <p:spTgt spid="15"/>
                                        </p:tgtEl>
                                        <p:attrNameLst>
                                          <p:attrName>ppt_x</p:attrName>
                                        </p:attrNameLst>
                                      </p:cBhvr>
                                      <p:tavLst>
                                        <p:tav tm="0">
                                          <p:val>
                                            <p:strVal val="#ppt_x"/>
                                          </p:val>
                                        </p:tav>
                                        <p:tav tm="100000">
                                          <p:val>
                                            <p:strVal val="#ppt_x"/>
                                          </p:val>
                                        </p:tav>
                                      </p:tavLst>
                                    </p:anim>
                                    <p:anim calcmode="lin" valueType="num">
                                      <p:cBhvr>
                                        <p:cTn id="47" dur="900" decel="100000" fill="hold"/>
                                        <p:tgtEl>
                                          <p:spTgt spid="15"/>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49" presetID="37" presetClass="entr" presetSubtype="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1000"/>
                                        <p:tgtEl>
                                          <p:spTgt spid="16"/>
                                        </p:tgtEl>
                                      </p:cBhvr>
                                    </p:animEffect>
                                    <p:anim calcmode="lin" valueType="num">
                                      <p:cBhvr>
                                        <p:cTn id="52" dur="1000" fill="hold"/>
                                        <p:tgtEl>
                                          <p:spTgt spid="16"/>
                                        </p:tgtEl>
                                        <p:attrNameLst>
                                          <p:attrName>ppt_x</p:attrName>
                                        </p:attrNameLst>
                                      </p:cBhvr>
                                      <p:tavLst>
                                        <p:tav tm="0">
                                          <p:val>
                                            <p:strVal val="#ppt_x"/>
                                          </p:val>
                                        </p:tav>
                                        <p:tav tm="100000">
                                          <p:val>
                                            <p:strVal val="#ppt_x"/>
                                          </p:val>
                                        </p:tav>
                                      </p:tavLst>
                                    </p:anim>
                                    <p:anim calcmode="lin" valueType="num">
                                      <p:cBhvr>
                                        <p:cTn id="53" dur="900" decel="100000" fill="hold"/>
                                        <p:tgtEl>
                                          <p:spTgt spid="16"/>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6" presetClass="emph" presetSubtype="0" repeatCount="3000" fill="hold" nodeType="clickEffect">
                                  <p:stCondLst>
                                    <p:cond delay="0"/>
                                  </p:stCondLst>
                                  <p:iterate type="lt">
                                    <p:tmPct val="0"/>
                                  </p:iterate>
                                  <p:childTnLst>
                                    <p:animEffect transition="out" filter="fade">
                                      <p:cBhvr>
                                        <p:cTn id="58" dur="500" tmFilter="0, 0; .2, .5; .8, .5; 1, 0"/>
                                        <p:tgtEl>
                                          <p:spTgt spid="6"/>
                                        </p:tgtEl>
                                      </p:cBhvr>
                                    </p:animEffect>
                                    <p:animScale>
                                      <p:cBhvr>
                                        <p:cTn id="59" dur="250" autoRev="1" fill="hold"/>
                                        <p:tgtEl>
                                          <p:spTgt spid="6"/>
                                        </p:tgtEl>
                                      </p:cBhvr>
                                      <p:by x="105000" y="105000"/>
                                    </p:animScale>
                                  </p:childTnLst>
                                </p:cTn>
                              </p:par>
                              <p:par>
                                <p:cTn id="60" presetID="26" presetClass="emph" presetSubtype="0" repeatCount="3000" fill="hold" nodeType="withEffect">
                                  <p:stCondLst>
                                    <p:cond delay="0"/>
                                  </p:stCondLst>
                                  <p:iterate type="lt">
                                    <p:tmPct val="0"/>
                                  </p:iterate>
                                  <p:childTnLst>
                                    <p:animEffect transition="out" filter="fade">
                                      <p:cBhvr>
                                        <p:cTn id="61" dur="500" tmFilter="0, 0; .2, .5; .8, .5; 1, 0"/>
                                        <p:tgtEl>
                                          <p:spTgt spid="10"/>
                                        </p:tgtEl>
                                      </p:cBhvr>
                                    </p:animEffect>
                                    <p:animScale>
                                      <p:cBhvr>
                                        <p:cTn id="62" dur="250" autoRev="1" fill="hold"/>
                                        <p:tgtEl>
                                          <p:spTgt spid="10"/>
                                        </p:tgtEl>
                                      </p:cBhvr>
                                      <p:by x="105000" y="105000"/>
                                    </p:animScale>
                                  </p:childTnLst>
                                </p:cTn>
                              </p:par>
                              <p:par>
                                <p:cTn id="63" presetID="26" presetClass="emph" presetSubtype="0" repeatCount="3000" fill="hold" nodeType="withEffect">
                                  <p:stCondLst>
                                    <p:cond delay="0"/>
                                  </p:stCondLst>
                                  <p:childTnLst>
                                    <p:animEffect transition="out" filter="fade">
                                      <p:cBhvr>
                                        <p:cTn id="64" dur="500" tmFilter="0, 0; .2, .5; .8, .5; 1, 0"/>
                                        <p:tgtEl>
                                          <p:spTgt spid="7"/>
                                        </p:tgtEl>
                                      </p:cBhvr>
                                    </p:animEffect>
                                    <p:animScale>
                                      <p:cBhvr>
                                        <p:cTn id="65" dur="250" autoRev="1" fill="hold"/>
                                        <p:tgtEl>
                                          <p:spTgt spid="7"/>
                                        </p:tgtEl>
                                      </p:cBhvr>
                                      <p:by x="105000" y="105000"/>
                                    </p:animScale>
                                  </p:childTnLst>
                                </p:cTn>
                              </p:par>
                              <p:par>
                                <p:cTn id="66" presetID="26" presetClass="emph" presetSubtype="0" repeatCount="3000" fill="hold" nodeType="withEffect">
                                  <p:stCondLst>
                                    <p:cond delay="0"/>
                                  </p:stCondLst>
                                  <p:childTnLst>
                                    <p:animEffect transition="out" filter="fade">
                                      <p:cBhvr>
                                        <p:cTn id="67" dur="500" tmFilter="0, 0; .2, .5; .8, .5; 1, 0"/>
                                        <p:tgtEl>
                                          <p:spTgt spid="12"/>
                                        </p:tgtEl>
                                      </p:cBhvr>
                                    </p:animEffect>
                                    <p:animScale>
                                      <p:cBhvr>
                                        <p:cTn id="68" dur="250" autoRev="1" fill="hold"/>
                                        <p:tgtEl>
                                          <p:spTgt spid="12"/>
                                        </p:tgtEl>
                                      </p:cBhvr>
                                      <p:by x="105000" y="105000"/>
                                    </p:animScale>
                                  </p:childTnLst>
                                </p:cTn>
                              </p:par>
                              <p:par>
                                <p:cTn id="69" presetID="26" presetClass="emph" presetSubtype="0" repeatCount="3000" fill="hold" nodeType="withEffect">
                                  <p:stCondLst>
                                    <p:cond delay="0"/>
                                  </p:stCondLst>
                                  <p:iterate type="lt">
                                    <p:tmPct val="0"/>
                                  </p:iterate>
                                  <p:childTnLst>
                                    <p:animEffect transition="out" filter="fade">
                                      <p:cBhvr>
                                        <p:cTn id="70" dur="500" tmFilter="0, 0; .2, .5; .8, .5; 1, 0"/>
                                        <p:tgtEl>
                                          <p:spTgt spid="5"/>
                                        </p:tgtEl>
                                      </p:cBhvr>
                                    </p:animEffect>
                                    <p:animScale>
                                      <p:cBhvr>
                                        <p:cTn id="71" dur="250" autoRev="1" fill="hold"/>
                                        <p:tgtEl>
                                          <p:spTgt spid="5"/>
                                        </p:tgtEl>
                                      </p:cBhvr>
                                      <p:by x="105000" y="105000"/>
                                    </p:animScale>
                                  </p:childTnLst>
                                </p:cTn>
                              </p:par>
                              <p:par>
                                <p:cTn id="72" presetID="26" presetClass="emph" presetSubtype="0" repeatCount="3000" fill="hold" nodeType="withEffect">
                                  <p:stCondLst>
                                    <p:cond delay="0"/>
                                  </p:stCondLst>
                                  <p:iterate type="lt">
                                    <p:tmPct val="0"/>
                                  </p:iterate>
                                  <p:childTnLst>
                                    <p:animEffect transition="out" filter="fade">
                                      <p:cBhvr>
                                        <p:cTn id="73" dur="500" tmFilter="0, 0; .2, .5; .8, .5; 1, 0"/>
                                        <p:tgtEl>
                                          <p:spTgt spid="11"/>
                                        </p:tgtEl>
                                      </p:cBhvr>
                                    </p:animEffect>
                                    <p:animScale>
                                      <p:cBhvr>
                                        <p:cTn id="74" dur="250" autoRev="1" fill="hold"/>
                                        <p:tgtEl>
                                          <p:spTgt spid="11"/>
                                        </p:tgtEl>
                                      </p:cBhvr>
                                      <p:by x="105000" y="105000"/>
                                    </p:animScale>
                                  </p:childTnLst>
                                </p:cTn>
                              </p:par>
                            </p:childTnLst>
                          </p:cTn>
                        </p:par>
                        <p:par>
                          <p:cTn id="75" fill="hold">
                            <p:stCondLst>
                              <p:cond delay="1500"/>
                            </p:stCondLst>
                            <p:childTnLst>
                              <p:par>
                                <p:cTn id="76" presetID="37" presetClass="exit" presetSubtype="0" fill="hold" nodeType="afterEffect">
                                  <p:stCondLst>
                                    <p:cond delay="0"/>
                                  </p:stCondLst>
                                  <p:iterate type="lt">
                                    <p:tmPct val="0"/>
                                  </p:iterate>
                                  <p:childTnLst>
                                    <p:animEffect transition="out" filter="fade">
                                      <p:cBhvr>
                                        <p:cTn id="77" dur="1000"/>
                                        <p:tgtEl>
                                          <p:spTgt spid="6"/>
                                        </p:tgtEl>
                                      </p:cBhvr>
                                    </p:animEffect>
                                    <p:anim calcmode="lin" valueType="num">
                                      <p:cBhvr>
                                        <p:cTn id="78" dur="1000"/>
                                        <p:tgtEl>
                                          <p:spTgt spid="6"/>
                                        </p:tgtEl>
                                        <p:attrNameLst>
                                          <p:attrName>ppt_x</p:attrName>
                                        </p:attrNameLst>
                                      </p:cBhvr>
                                      <p:tavLst>
                                        <p:tav tm="0">
                                          <p:val>
                                            <p:strVal val="ppt_x"/>
                                          </p:val>
                                        </p:tav>
                                        <p:tav tm="100000">
                                          <p:val>
                                            <p:strVal val="ppt_x"/>
                                          </p:val>
                                        </p:tav>
                                      </p:tavLst>
                                    </p:anim>
                                    <p:anim calcmode="lin" valueType="num">
                                      <p:cBhvr>
                                        <p:cTn id="79" dur="100" decel="100000"/>
                                        <p:tgtEl>
                                          <p:spTgt spid="6"/>
                                        </p:tgtEl>
                                        <p:attrNameLst>
                                          <p:attrName>ppt_y</p:attrName>
                                        </p:attrNameLst>
                                      </p:cBhvr>
                                      <p:tavLst>
                                        <p:tav tm="0">
                                          <p:val>
                                            <p:strVal val="ppt_y"/>
                                          </p:val>
                                        </p:tav>
                                        <p:tav tm="100000">
                                          <p:val>
                                            <p:strVal val="ppt_y-.03"/>
                                          </p:val>
                                        </p:tav>
                                      </p:tavLst>
                                    </p:anim>
                                    <p:anim calcmode="lin" valueType="num">
                                      <p:cBhvr>
                                        <p:cTn id="80" dur="900" accel="100000">
                                          <p:stCondLst>
                                            <p:cond delay="100"/>
                                          </p:stCondLst>
                                        </p:cTn>
                                        <p:tgtEl>
                                          <p:spTgt spid="6"/>
                                        </p:tgtEl>
                                        <p:attrNameLst>
                                          <p:attrName>ppt_y</p:attrName>
                                        </p:attrNameLst>
                                      </p:cBhvr>
                                      <p:tavLst>
                                        <p:tav tm="0">
                                          <p:val>
                                            <p:strVal val="ppt_y"/>
                                          </p:val>
                                        </p:tav>
                                        <p:tav tm="100000">
                                          <p:val>
                                            <p:strVal val="ppt_y+1"/>
                                          </p:val>
                                        </p:tav>
                                      </p:tavLst>
                                    </p:anim>
                                    <p:set>
                                      <p:cBhvr>
                                        <p:cTn id="81" dur="1" fill="hold">
                                          <p:stCondLst>
                                            <p:cond delay="999"/>
                                          </p:stCondLst>
                                        </p:cTn>
                                        <p:tgtEl>
                                          <p:spTgt spid="6"/>
                                        </p:tgtEl>
                                        <p:attrNameLst>
                                          <p:attrName>style.visibility</p:attrName>
                                        </p:attrNameLst>
                                      </p:cBhvr>
                                      <p:to>
                                        <p:strVal val="hidden"/>
                                      </p:to>
                                    </p:set>
                                  </p:childTnLst>
                                </p:cTn>
                              </p:par>
                              <p:par>
                                <p:cTn id="82" presetID="37" presetClass="exit" presetSubtype="0" fill="hold" nodeType="withEffect">
                                  <p:stCondLst>
                                    <p:cond delay="0"/>
                                  </p:stCondLst>
                                  <p:iterate type="lt">
                                    <p:tmPct val="0"/>
                                  </p:iterate>
                                  <p:childTnLst>
                                    <p:animEffect transition="out" filter="fade">
                                      <p:cBhvr>
                                        <p:cTn id="83" dur="1000"/>
                                        <p:tgtEl>
                                          <p:spTgt spid="10"/>
                                        </p:tgtEl>
                                      </p:cBhvr>
                                    </p:animEffect>
                                    <p:anim calcmode="lin" valueType="num">
                                      <p:cBhvr>
                                        <p:cTn id="84" dur="1000"/>
                                        <p:tgtEl>
                                          <p:spTgt spid="10"/>
                                        </p:tgtEl>
                                        <p:attrNameLst>
                                          <p:attrName>ppt_x</p:attrName>
                                        </p:attrNameLst>
                                      </p:cBhvr>
                                      <p:tavLst>
                                        <p:tav tm="0">
                                          <p:val>
                                            <p:strVal val="ppt_x"/>
                                          </p:val>
                                        </p:tav>
                                        <p:tav tm="100000">
                                          <p:val>
                                            <p:strVal val="ppt_x"/>
                                          </p:val>
                                        </p:tav>
                                      </p:tavLst>
                                    </p:anim>
                                    <p:anim calcmode="lin" valueType="num">
                                      <p:cBhvr>
                                        <p:cTn id="85" dur="100" decel="100000"/>
                                        <p:tgtEl>
                                          <p:spTgt spid="10"/>
                                        </p:tgtEl>
                                        <p:attrNameLst>
                                          <p:attrName>ppt_y</p:attrName>
                                        </p:attrNameLst>
                                      </p:cBhvr>
                                      <p:tavLst>
                                        <p:tav tm="0">
                                          <p:val>
                                            <p:strVal val="ppt_y"/>
                                          </p:val>
                                        </p:tav>
                                        <p:tav tm="100000">
                                          <p:val>
                                            <p:strVal val="ppt_y-.03"/>
                                          </p:val>
                                        </p:tav>
                                      </p:tavLst>
                                    </p:anim>
                                    <p:anim calcmode="lin" valueType="num">
                                      <p:cBhvr>
                                        <p:cTn id="86" dur="900" accel="100000">
                                          <p:stCondLst>
                                            <p:cond delay="100"/>
                                          </p:stCondLst>
                                        </p:cTn>
                                        <p:tgtEl>
                                          <p:spTgt spid="10"/>
                                        </p:tgtEl>
                                        <p:attrNameLst>
                                          <p:attrName>ppt_y</p:attrName>
                                        </p:attrNameLst>
                                      </p:cBhvr>
                                      <p:tavLst>
                                        <p:tav tm="0">
                                          <p:val>
                                            <p:strVal val="ppt_y"/>
                                          </p:val>
                                        </p:tav>
                                        <p:tav tm="100000">
                                          <p:val>
                                            <p:strVal val="ppt_y+1"/>
                                          </p:val>
                                        </p:tav>
                                      </p:tavLst>
                                    </p:anim>
                                    <p:set>
                                      <p:cBhvr>
                                        <p:cTn id="87" dur="1" fill="hold">
                                          <p:stCondLst>
                                            <p:cond delay="999"/>
                                          </p:stCondLst>
                                        </p:cTn>
                                        <p:tgtEl>
                                          <p:spTgt spid="10"/>
                                        </p:tgtEl>
                                        <p:attrNameLst>
                                          <p:attrName>style.visibility</p:attrName>
                                        </p:attrNameLst>
                                      </p:cBhvr>
                                      <p:to>
                                        <p:strVal val="hidden"/>
                                      </p:to>
                                    </p:set>
                                  </p:childTnLst>
                                </p:cTn>
                              </p:par>
                              <p:par>
                                <p:cTn id="88" presetID="37" presetClass="exit" presetSubtype="0" fill="hold" nodeType="withEffect">
                                  <p:stCondLst>
                                    <p:cond delay="0"/>
                                  </p:stCondLst>
                                  <p:iterate type="lt">
                                    <p:tmPct val="0"/>
                                  </p:iterate>
                                  <p:childTnLst>
                                    <p:animEffect transition="out" filter="fade">
                                      <p:cBhvr>
                                        <p:cTn id="89" dur="1000"/>
                                        <p:tgtEl>
                                          <p:spTgt spid="5"/>
                                        </p:tgtEl>
                                      </p:cBhvr>
                                    </p:animEffect>
                                    <p:anim calcmode="lin" valueType="num">
                                      <p:cBhvr>
                                        <p:cTn id="90" dur="1000"/>
                                        <p:tgtEl>
                                          <p:spTgt spid="5"/>
                                        </p:tgtEl>
                                        <p:attrNameLst>
                                          <p:attrName>ppt_x</p:attrName>
                                        </p:attrNameLst>
                                      </p:cBhvr>
                                      <p:tavLst>
                                        <p:tav tm="0">
                                          <p:val>
                                            <p:strVal val="ppt_x"/>
                                          </p:val>
                                        </p:tav>
                                        <p:tav tm="100000">
                                          <p:val>
                                            <p:strVal val="ppt_x"/>
                                          </p:val>
                                        </p:tav>
                                      </p:tavLst>
                                    </p:anim>
                                    <p:anim calcmode="lin" valueType="num">
                                      <p:cBhvr>
                                        <p:cTn id="91" dur="100" decel="100000"/>
                                        <p:tgtEl>
                                          <p:spTgt spid="5"/>
                                        </p:tgtEl>
                                        <p:attrNameLst>
                                          <p:attrName>ppt_y</p:attrName>
                                        </p:attrNameLst>
                                      </p:cBhvr>
                                      <p:tavLst>
                                        <p:tav tm="0">
                                          <p:val>
                                            <p:strVal val="ppt_y"/>
                                          </p:val>
                                        </p:tav>
                                        <p:tav tm="100000">
                                          <p:val>
                                            <p:strVal val="ppt_y-.03"/>
                                          </p:val>
                                        </p:tav>
                                      </p:tavLst>
                                    </p:anim>
                                    <p:anim calcmode="lin" valueType="num">
                                      <p:cBhvr>
                                        <p:cTn id="92" dur="900" accel="100000">
                                          <p:stCondLst>
                                            <p:cond delay="100"/>
                                          </p:stCondLst>
                                        </p:cTn>
                                        <p:tgtEl>
                                          <p:spTgt spid="5"/>
                                        </p:tgtEl>
                                        <p:attrNameLst>
                                          <p:attrName>ppt_y</p:attrName>
                                        </p:attrNameLst>
                                      </p:cBhvr>
                                      <p:tavLst>
                                        <p:tav tm="0">
                                          <p:val>
                                            <p:strVal val="ppt_y"/>
                                          </p:val>
                                        </p:tav>
                                        <p:tav tm="100000">
                                          <p:val>
                                            <p:strVal val="ppt_y+1"/>
                                          </p:val>
                                        </p:tav>
                                      </p:tavLst>
                                    </p:anim>
                                    <p:set>
                                      <p:cBhvr>
                                        <p:cTn id="93" dur="1" fill="hold">
                                          <p:stCondLst>
                                            <p:cond delay="999"/>
                                          </p:stCondLst>
                                        </p:cTn>
                                        <p:tgtEl>
                                          <p:spTgt spid="5"/>
                                        </p:tgtEl>
                                        <p:attrNameLst>
                                          <p:attrName>style.visibility</p:attrName>
                                        </p:attrNameLst>
                                      </p:cBhvr>
                                      <p:to>
                                        <p:strVal val="hidden"/>
                                      </p:to>
                                    </p:set>
                                  </p:childTnLst>
                                </p:cTn>
                              </p:par>
                              <p:par>
                                <p:cTn id="94" presetID="37" presetClass="exit" presetSubtype="0" fill="hold" nodeType="withEffect">
                                  <p:stCondLst>
                                    <p:cond delay="0"/>
                                  </p:stCondLst>
                                  <p:iterate type="lt">
                                    <p:tmPct val="0"/>
                                  </p:iterate>
                                  <p:childTnLst>
                                    <p:animEffect transition="out" filter="fade">
                                      <p:cBhvr>
                                        <p:cTn id="95" dur="1000"/>
                                        <p:tgtEl>
                                          <p:spTgt spid="11"/>
                                        </p:tgtEl>
                                      </p:cBhvr>
                                    </p:animEffect>
                                    <p:anim calcmode="lin" valueType="num">
                                      <p:cBhvr>
                                        <p:cTn id="96" dur="1000"/>
                                        <p:tgtEl>
                                          <p:spTgt spid="11"/>
                                        </p:tgtEl>
                                        <p:attrNameLst>
                                          <p:attrName>ppt_x</p:attrName>
                                        </p:attrNameLst>
                                      </p:cBhvr>
                                      <p:tavLst>
                                        <p:tav tm="0">
                                          <p:val>
                                            <p:strVal val="ppt_x"/>
                                          </p:val>
                                        </p:tav>
                                        <p:tav tm="100000">
                                          <p:val>
                                            <p:strVal val="ppt_x"/>
                                          </p:val>
                                        </p:tav>
                                      </p:tavLst>
                                    </p:anim>
                                    <p:anim calcmode="lin" valueType="num">
                                      <p:cBhvr>
                                        <p:cTn id="97" dur="100" decel="100000"/>
                                        <p:tgtEl>
                                          <p:spTgt spid="11"/>
                                        </p:tgtEl>
                                        <p:attrNameLst>
                                          <p:attrName>ppt_y</p:attrName>
                                        </p:attrNameLst>
                                      </p:cBhvr>
                                      <p:tavLst>
                                        <p:tav tm="0">
                                          <p:val>
                                            <p:strVal val="ppt_y"/>
                                          </p:val>
                                        </p:tav>
                                        <p:tav tm="100000">
                                          <p:val>
                                            <p:strVal val="ppt_y-.03"/>
                                          </p:val>
                                        </p:tav>
                                      </p:tavLst>
                                    </p:anim>
                                    <p:anim calcmode="lin" valueType="num">
                                      <p:cBhvr>
                                        <p:cTn id="98" dur="900" accel="100000">
                                          <p:stCondLst>
                                            <p:cond delay="100"/>
                                          </p:stCondLst>
                                        </p:cTn>
                                        <p:tgtEl>
                                          <p:spTgt spid="11"/>
                                        </p:tgtEl>
                                        <p:attrNameLst>
                                          <p:attrName>ppt_y</p:attrName>
                                        </p:attrNameLst>
                                      </p:cBhvr>
                                      <p:tavLst>
                                        <p:tav tm="0">
                                          <p:val>
                                            <p:strVal val="ppt_y"/>
                                          </p:val>
                                        </p:tav>
                                        <p:tav tm="100000">
                                          <p:val>
                                            <p:strVal val="ppt_y+1"/>
                                          </p:val>
                                        </p:tav>
                                      </p:tavLst>
                                    </p:anim>
                                    <p:set>
                                      <p:cBhvr>
                                        <p:cTn id="99" dur="1" fill="hold">
                                          <p:stCondLst>
                                            <p:cond delay="999"/>
                                          </p:stCondLst>
                                        </p:cTn>
                                        <p:tgtEl>
                                          <p:spTgt spid="11"/>
                                        </p:tgtEl>
                                        <p:attrNameLst>
                                          <p:attrName>style.visibility</p:attrName>
                                        </p:attrNameLst>
                                      </p:cBhvr>
                                      <p:to>
                                        <p:strVal val="hidden"/>
                                      </p:to>
                                    </p:set>
                                  </p:childTnLst>
                                </p:cTn>
                              </p:par>
                            </p:childTnLst>
                          </p:cTn>
                        </p:par>
                        <p:par>
                          <p:cTn id="100" fill="hold">
                            <p:stCondLst>
                              <p:cond delay="2500"/>
                            </p:stCondLst>
                            <p:childTnLst>
                              <p:par>
                                <p:cTn id="101" presetID="26" presetClass="entr" presetSubtype="0" fill="hold" nodeType="afterEffect">
                                  <p:stCondLst>
                                    <p:cond delay="0"/>
                                  </p:stCondLst>
                                  <p:childTnLst>
                                    <p:set>
                                      <p:cBhvr>
                                        <p:cTn id="102" dur="1" fill="hold">
                                          <p:stCondLst>
                                            <p:cond delay="0"/>
                                          </p:stCondLst>
                                        </p:cTn>
                                        <p:tgtEl>
                                          <p:spTgt spid="14"/>
                                        </p:tgtEl>
                                        <p:attrNameLst>
                                          <p:attrName>style.visibility</p:attrName>
                                        </p:attrNameLst>
                                      </p:cBhvr>
                                      <p:to>
                                        <p:strVal val="visible"/>
                                      </p:to>
                                    </p:set>
                                    <p:animEffect transition="in" filter="wipe(down)">
                                      <p:cBhvr>
                                        <p:cTn id="103" dur="580">
                                          <p:stCondLst>
                                            <p:cond delay="0"/>
                                          </p:stCondLst>
                                        </p:cTn>
                                        <p:tgtEl>
                                          <p:spTgt spid="14"/>
                                        </p:tgtEl>
                                      </p:cBhvr>
                                    </p:animEffect>
                                    <p:anim calcmode="lin" valueType="num">
                                      <p:cBhvr>
                                        <p:cTn id="10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09" dur="26">
                                          <p:stCondLst>
                                            <p:cond delay="650"/>
                                          </p:stCondLst>
                                        </p:cTn>
                                        <p:tgtEl>
                                          <p:spTgt spid="14"/>
                                        </p:tgtEl>
                                      </p:cBhvr>
                                      <p:to x="100000" y="60000"/>
                                    </p:animScale>
                                    <p:animScale>
                                      <p:cBhvr>
                                        <p:cTn id="110" dur="166" decel="50000">
                                          <p:stCondLst>
                                            <p:cond delay="676"/>
                                          </p:stCondLst>
                                        </p:cTn>
                                        <p:tgtEl>
                                          <p:spTgt spid="14"/>
                                        </p:tgtEl>
                                      </p:cBhvr>
                                      <p:to x="100000" y="100000"/>
                                    </p:animScale>
                                    <p:animScale>
                                      <p:cBhvr>
                                        <p:cTn id="111" dur="26">
                                          <p:stCondLst>
                                            <p:cond delay="1312"/>
                                          </p:stCondLst>
                                        </p:cTn>
                                        <p:tgtEl>
                                          <p:spTgt spid="14"/>
                                        </p:tgtEl>
                                      </p:cBhvr>
                                      <p:to x="100000" y="80000"/>
                                    </p:animScale>
                                    <p:animScale>
                                      <p:cBhvr>
                                        <p:cTn id="112" dur="166" decel="50000">
                                          <p:stCondLst>
                                            <p:cond delay="1338"/>
                                          </p:stCondLst>
                                        </p:cTn>
                                        <p:tgtEl>
                                          <p:spTgt spid="14"/>
                                        </p:tgtEl>
                                      </p:cBhvr>
                                      <p:to x="100000" y="100000"/>
                                    </p:animScale>
                                    <p:animScale>
                                      <p:cBhvr>
                                        <p:cTn id="113" dur="26">
                                          <p:stCondLst>
                                            <p:cond delay="1642"/>
                                          </p:stCondLst>
                                        </p:cTn>
                                        <p:tgtEl>
                                          <p:spTgt spid="14"/>
                                        </p:tgtEl>
                                      </p:cBhvr>
                                      <p:to x="100000" y="90000"/>
                                    </p:animScale>
                                    <p:animScale>
                                      <p:cBhvr>
                                        <p:cTn id="114" dur="166" decel="50000">
                                          <p:stCondLst>
                                            <p:cond delay="1668"/>
                                          </p:stCondLst>
                                        </p:cTn>
                                        <p:tgtEl>
                                          <p:spTgt spid="14"/>
                                        </p:tgtEl>
                                      </p:cBhvr>
                                      <p:to x="100000" y="100000"/>
                                    </p:animScale>
                                    <p:animScale>
                                      <p:cBhvr>
                                        <p:cTn id="115" dur="26">
                                          <p:stCondLst>
                                            <p:cond delay="1808"/>
                                          </p:stCondLst>
                                        </p:cTn>
                                        <p:tgtEl>
                                          <p:spTgt spid="14"/>
                                        </p:tgtEl>
                                      </p:cBhvr>
                                      <p:to x="100000" y="95000"/>
                                    </p:animScale>
                                    <p:animScale>
                                      <p:cBhvr>
                                        <p:cTn id="116" dur="166" decel="50000">
                                          <p:stCondLst>
                                            <p:cond delay="1834"/>
                                          </p:stCondLst>
                                        </p:cTn>
                                        <p:tgtEl>
                                          <p:spTgt spid="14"/>
                                        </p:tgtEl>
                                      </p:cBhvr>
                                      <p:to x="100000" y="100000"/>
                                    </p:animScale>
                                  </p:childTnLst>
                                </p:cTn>
                              </p:par>
                              <p:par>
                                <p:cTn id="117" presetID="26" presetClass="entr" presetSubtype="0" fill="hold" nodeType="withEffect">
                                  <p:stCondLst>
                                    <p:cond delay="0"/>
                                  </p:stCondLst>
                                  <p:childTnLst>
                                    <p:set>
                                      <p:cBhvr>
                                        <p:cTn id="118" dur="1" fill="hold">
                                          <p:stCondLst>
                                            <p:cond delay="0"/>
                                          </p:stCondLst>
                                        </p:cTn>
                                        <p:tgtEl>
                                          <p:spTgt spid="13"/>
                                        </p:tgtEl>
                                        <p:attrNameLst>
                                          <p:attrName>style.visibility</p:attrName>
                                        </p:attrNameLst>
                                      </p:cBhvr>
                                      <p:to>
                                        <p:strVal val="visible"/>
                                      </p:to>
                                    </p:set>
                                    <p:animEffect transition="in" filter="wipe(down)">
                                      <p:cBhvr>
                                        <p:cTn id="119" dur="580">
                                          <p:stCondLst>
                                            <p:cond delay="0"/>
                                          </p:stCondLst>
                                        </p:cTn>
                                        <p:tgtEl>
                                          <p:spTgt spid="13"/>
                                        </p:tgtEl>
                                      </p:cBhvr>
                                    </p:animEffect>
                                    <p:anim calcmode="lin" valueType="num">
                                      <p:cBhvr>
                                        <p:cTn id="120"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25" dur="26">
                                          <p:stCondLst>
                                            <p:cond delay="650"/>
                                          </p:stCondLst>
                                        </p:cTn>
                                        <p:tgtEl>
                                          <p:spTgt spid="13"/>
                                        </p:tgtEl>
                                      </p:cBhvr>
                                      <p:to x="100000" y="60000"/>
                                    </p:animScale>
                                    <p:animScale>
                                      <p:cBhvr>
                                        <p:cTn id="126" dur="166" decel="50000">
                                          <p:stCondLst>
                                            <p:cond delay="676"/>
                                          </p:stCondLst>
                                        </p:cTn>
                                        <p:tgtEl>
                                          <p:spTgt spid="13"/>
                                        </p:tgtEl>
                                      </p:cBhvr>
                                      <p:to x="100000" y="100000"/>
                                    </p:animScale>
                                    <p:animScale>
                                      <p:cBhvr>
                                        <p:cTn id="127" dur="26">
                                          <p:stCondLst>
                                            <p:cond delay="1312"/>
                                          </p:stCondLst>
                                        </p:cTn>
                                        <p:tgtEl>
                                          <p:spTgt spid="13"/>
                                        </p:tgtEl>
                                      </p:cBhvr>
                                      <p:to x="100000" y="80000"/>
                                    </p:animScale>
                                    <p:animScale>
                                      <p:cBhvr>
                                        <p:cTn id="128" dur="166" decel="50000">
                                          <p:stCondLst>
                                            <p:cond delay="1338"/>
                                          </p:stCondLst>
                                        </p:cTn>
                                        <p:tgtEl>
                                          <p:spTgt spid="13"/>
                                        </p:tgtEl>
                                      </p:cBhvr>
                                      <p:to x="100000" y="100000"/>
                                    </p:animScale>
                                    <p:animScale>
                                      <p:cBhvr>
                                        <p:cTn id="129" dur="26">
                                          <p:stCondLst>
                                            <p:cond delay="1642"/>
                                          </p:stCondLst>
                                        </p:cTn>
                                        <p:tgtEl>
                                          <p:spTgt spid="13"/>
                                        </p:tgtEl>
                                      </p:cBhvr>
                                      <p:to x="100000" y="90000"/>
                                    </p:animScale>
                                    <p:animScale>
                                      <p:cBhvr>
                                        <p:cTn id="130" dur="166" decel="50000">
                                          <p:stCondLst>
                                            <p:cond delay="1668"/>
                                          </p:stCondLst>
                                        </p:cTn>
                                        <p:tgtEl>
                                          <p:spTgt spid="13"/>
                                        </p:tgtEl>
                                      </p:cBhvr>
                                      <p:to x="100000" y="100000"/>
                                    </p:animScale>
                                    <p:animScale>
                                      <p:cBhvr>
                                        <p:cTn id="131" dur="26">
                                          <p:stCondLst>
                                            <p:cond delay="1808"/>
                                          </p:stCondLst>
                                        </p:cTn>
                                        <p:tgtEl>
                                          <p:spTgt spid="13"/>
                                        </p:tgtEl>
                                      </p:cBhvr>
                                      <p:to x="100000" y="95000"/>
                                    </p:animScale>
                                    <p:animScale>
                                      <p:cBhvr>
                                        <p:cTn id="132" dur="166" decel="50000">
                                          <p:stCondLst>
                                            <p:cond delay="1834"/>
                                          </p:stCondLst>
                                        </p:cTn>
                                        <p:tgtEl>
                                          <p:spTgt spid="13"/>
                                        </p:tgtEl>
                                      </p:cBhvr>
                                      <p:to x="100000" y="100000"/>
                                    </p:animScale>
                                  </p:childTnLst>
                                </p:cTn>
                              </p:par>
                            </p:childTnLst>
                          </p:cTn>
                        </p:par>
                        <p:par>
                          <p:cTn id="133" fill="hold">
                            <p:stCondLst>
                              <p:cond delay="4500"/>
                            </p:stCondLst>
                            <p:childTnLst>
                              <p:par>
                                <p:cTn id="134" presetID="29" presetClass="entr" presetSubtype="0" fill="hold" nodeType="afterEffect">
                                  <p:stCondLst>
                                    <p:cond delay="0"/>
                                  </p:stCondLst>
                                  <p:childTnLst>
                                    <p:set>
                                      <p:cBhvr>
                                        <p:cTn id="135" dur="1" fill="hold">
                                          <p:stCondLst>
                                            <p:cond delay="0"/>
                                          </p:stCondLst>
                                        </p:cTn>
                                        <p:tgtEl>
                                          <p:spTgt spid="3">
                                            <p:txEl>
                                              <p:pRg st="8" end="8"/>
                                            </p:txEl>
                                          </p:spTgt>
                                        </p:tgtEl>
                                        <p:attrNameLst>
                                          <p:attrName>style.visibility</p:attrName>
                                        </p:attrNameLst>
                                      </p:cBhvr>
                                      <p:to>
                                        <p:strVal val="visible"/>
                                      </p:to>
                                    </p:set>
                                    <p:anim calcmode="lin" valueType="num">
                                      <p:cBhvr>
                                        <p:cTn id="136" dur="1000" fill="hold"/>
                                        <p:tgtEl>
                                          <p:spTgt spid="3">
                                            <p:txEl>
                                              <p:pRg st="8" end="8"/>
                                            </p:txEl>
                                          </p:spTgt>
                                        </p:tgtEl>
                                        <p:attrNameLst>
                                          <p:attrName>ppt_x</p:attrName>
                                        </p:attrNameLst>
                                      </p:cBhvr>
                                      <p:tavLst>
                                        <p:tav tm="0">
                                          <p:val>
                                            <p:strVal val="#ppt_x-.2"/>
                                          </p:val>
                                        </p:tav>
                                        <p:tav tm="100000">
                                          <p:val>
                                            <p:strVal val="#ppt_x"/>
                                          </p:val>
                                        </p:tav>
                                      </p:tavLst>
                                    </p:anim>
                                    <p:anim calcmode="lin" valueType="num">
                                      <p:cBhvr>
                                        <p:cTn id="137" dur="1000" fill="hold"/>
                                        <p:tgtEl>
                                          <p:spTgt spid="3">
                                            <p:txEl>
                                              <p:pRg st="8" end="8"/>
                                            </p:txEl>
                                          </p:spTgt>
                                        </p:tgtEl>
                                        <p:attrNameLst>
                                          <p:attrName>ppt_y</p:attrName>
                                        </p:attrNameLst>
                                      </p:cBhvr>
                                      <p:tavLst>
                                        <p:tav tm="0">
                                          <p:val>
                                            <p:strVal val="#ppt_y"/>
                                          </p:val>
                                        </p:tav>
                                        <p:tav tm="100000">
                                          <p:val>
                                            <p:strVal val="#ppt_y"/>
                                          </p:val>
                                        </p:tav>
                                      </p:tavLst>
                                    </p:anim>
                                    <p:animEffect transition="in" filter="wipe(right)" prLst="gradientSize: 0.1">
                                      <p:cBhvr>
                                        <p:cTn id="138" dur="1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457200" y="908721"/>
            <a:ext cx="8229600" cy="4536504"/>
          </a:xfrm>
        </p:spPr>
        <p:txBody>
          <a:bodyPr/>
          <a:lstStyle/>
          <a:p>
            <a:r>
              <a:rPr lang="ja-JP" altLang="en-US" dirty="0"/>
              <a:t>あなたはどちらから？</a:t>
            </a:r>
          </a:p>
          <a:p>
            <a:endParaRPr lang="ja-JP" altLang="en-US" dirty="0"/>
          </a:p>
          <a:p>
            <a:endParaRPr lang="ja-JP" altLang="en-US" dirty="0"/>
          </a:p>
          <a:p>
            <a:endParaRPr lang="ja-JP" altLang="en-US" dirty="0"/>
          </a:p>
          <a:p>
            <a:endParaRPr lang="ja-JP" altLang="en-US" dirty="0"/>
          </a:p>
          <a:p>
            <a:endParaRPr lang="ja-JP" altLang="en-US" dirty="0"/>
          </a:p>
          <a:p>
            <a:endParaRPr lang="ja-JP" altLang="en-US" dirty="0"/>
          </a:p>
          <a:p>
            <a:endParaRPr lang="ja-JP" altLang="en-US" dirty="0"/>
          </a:p>
          <a:p>
            <a:endParaRPr kumimoji="1" lang="ja-JP" altLang="en-US" dirty="0"/>
          </a:p>
        </p:txBody>
      </p:sp>
      <p:sp>
        <p:nvSpPr>
          <p:cNvPr id="4" name="Rectangle 5"/>
          <p:cNvSpPr>
            <a:spLocks noGrp="1" noChangeArrowheads="1"/>
          </p:cNvSpPr>
          <p:nvPr>
            <p:ph type="title"/>
          </p:nvPr>
        </p:nvSpPr>
        <p:spPr>
          <a:xfrm>
            <a:off x="158824" y="44624"/>
            <a:ext cx="8229600" cy="706090"/>
          </a:xfrm>
          <a:effectLst/>
        </p:spPr>
        <p:txBody>
          <a:bodyPr/>
          <a:lstStyle/>
          <a:p>
            <a:pPr algn="l" eaLnBrk="1" hangingPunct="1">
              <a:defRPr/>
            </a:pPr>
            <a:r>
              <a:rPr lang="ja-JP" altLang="en-US" sz="2800" dirty="0"/>
              <a:t>生活防災のすすめ（地域との関わりが家族を守る）</a:t>
            </a:r>
          </a:p>
        </p:txBody>
      </p:sp>
      <p:pic>
        <p:nvPicPr>
          <p:cNvPr id="5" name="図 4" descr="house_a04.png"/>
          <p:cNvPicPr>
            <a:picLocks noChangeAspect="1"/>
          </p:cNvPicPr>
          <p:nvPr/>
        </p:nvPicPr>
        <p:blipFill>
          <a:blip r:embed="rId2" cstate="print"/>
          <a:stretch>
            <a:fillRect/>
          </a:stretch>
        </p:blipFill>
        <p:spPr>
          <a:xfrm>
            <a:off x="6444208" y="1890517"/>
            <a:ext cx="1545339" cy="1682499"/>
          </a:xfrm>
          <a:prstGeom prst="rect">
            <a:avLst/>
          </a:prstGeom>
        </p:spPr>
      </p:pic>
      <p:pic>
        <p:nvPicPr>
          <p:cNvPr id="6" name="図 5" descr="house11.png"/>
          <p:cNvPicPr>
            <a:picLocks noChangeAspect="1"/>
          </p:cNvPicPr>
          <p:nvPr/>
        </p:nvPicPr>
        <p:blipFill>
          <a:blip r:embed="rId3" cstate="print"/>
          <a:stretch>
            <a:fillRect/>
          </a:stretch>
        </p:blipFill>
        <p:spPr>
          <a:xfrm>
            <a:off x="1331640" y="1844824"/>
            <a:ext cx="1397481" cy="1703541"/>
          </a:xfrm>
          <a:prstGeom prst="rect">
            <a:avLst/>
          </a:prstGeom>
        </p:spPr>
      </p:pic>
      <p:pic>
        <p:nvPicPr>
          <p:cNvPr id="7" name="図 6" descr="house_a02.png"/>
          <p:cNvPicPr>
            <a:picLocks noChangeAspect="1"/>
          </p:cNvPicPr>
          <p:nvPr/>
        </p:nvPicPr>
        <p:blipFill>
          <a:blip r:embed="rId4" cstate="print"/>
          <a:stretch>
            <a:fillRect/>
          </a:stretch>
        </p:blipFill>
        <p:spPr>
          <a:xfrm>
            <a:off x="3851920" y="2060848"/>
            <a:ext cx="1540767" cy="1453899"/>
          </a:xfrm>
          <a:prstGeom prst="rect">
            <a:avLst/>
          </a:prstGeom>
        </p:spPr>
      </p:pic>
      <p:pic>
        <p:nvPicPr>
          <p:cNvPr id="10" name="図 9" descr="03_granpa_granma_01.gif"/>
          <p:cNvPicPr>
            <a:picLocks noChangeAspect="1"/>
          </p:cNvPicPr>
          <p:nvPr/>
        </p:nvPicPr>
        <p:blipFill>
          <a:blip r:embed="rId5" cstate="print"/>
          <a:stretch>
            <a:fillRect/>
          </a:stretch>
        </p:blipFill>
        <p:spPr>
          <a:xfrm>
            <a:off x="611560" y="2708920"/>
            <a:ext cx="1273324" cy="1273324"/>
          </a:xfrm>
          <a:prstGeom prst="rect">
            <a:avLst/>
          </a:prstGeom>
        </p:spPr>
      </p:pic>
      <p:pic>
        <p:nvPicPr>
          <p:cNvPr id="11" name="図 10" descr="F4elsDPo.gif"/>
          <p:cNvPicPr>
            <a:picLocks noChangeAspect="1"/>
          </p:cNvPicPr>
          <p:nvPr/>
        </p:nvPicPr>
        <p:blipFill>
          <a:blip r:embed="rId6" cstate="print"/>
          <a:stretch>
            <a:fillRect/>
          </a:stretch>
        </p:blipFill>
        <p:spPr>
          <a:xfrm>
            <a:off x="7452320" y="2850206"/>
            <a:ext cx="995425" cy="1081983"/>
          </a:xfrm>
          <a:prstGeom prst="rect">
            <a:avLst/>
          </a:prstGeom>
        </p:spPr>
      </p:pic>
      <p:pic>
        <p:nvPicPr>
          <p:cNvPr id="12" name="図 11" descr="family.gif"/>
          <p:cNvPicPr>
            <a:picLocks noChangeAspect="1"/>
          </p:cNvPicPr>
          <p:nvPr/>
        </p:nvPicPr>
        <p:blipFill>
          <a:blip r:embed="rId7" cstate="print"/>
          <a:stretch>
            <a:fillRect/>
          </a:stretch>
        </p:blipFill>
        <p:spPr>
          <a:xfrm>
            <a:off x="3707904" y="2924944"/>
            <a:ext cx="1872208" cy="1733664"/>
          </a:xfrm>
          <a:prstGeom prst="rect">
            <a:avLst/>
          </a:prstGeom>
        </p:spPr>
      </p:pic>
      <p:pic>
        <p:nvPicPr>
          <p:cNvPr id="13" name="図 12" descr="house11.jpg"/>
          <p:cNvPicPr>
            <a:picLocks noChangeAspect="1"/>
          </p:cNvPicPr>
          <p:nvPr/>
        </p:nvPicPr>
        <p:blipFill>
          <a:blip r:embed="rId8" cstate="print"/>
          <a:stretch>
            <a:fillRect/>
          </a:stretch>
        </p:blipFill>
        <p:spPr>
          <a:xfrm>
            <a:off x="395536" y="1969368"/>
            <a:ext cx="2685346" cy="1675656"/>
          </a:xfrm>
          <a:prstGeom prst="rect">
            <a:avLst/>
          </a:prstGeom>
        </p:spPr>
      </p:pic>
      <p:pic>
        <p:nvPicPr>
          <p:cNvPr id="14" name="図 13" descr="house_a04.jpg"/>
          <p:cNvPicPr>
            <a:picLocks noChangeAspect="1"/>
          </p:cNvPicPr>
          <p:nvPr/>
        </p:nvPicPr>
        <p:blipFill>
          <a:blip r:embed="rId9" cstate="print"/>
          <a:stretch>
            <a:fillRect/>
          </a:stretch>
        </p:blipFill>
        <p:spPr>
          <a:xfrm>
            <a:off x="6228184" y="2217175"/>
            <a:ext cx="2506495" cy="1427849"/>
          </a:xfrm>
          <a:prstGeom prst="rect">
            <a:avLst/>
          </a:prstGeom>
        </p:spPr>
      </p:pic>
      <p:sp>
        <p:nvSpPr>
          <p:cNvPr id="15" name="テキスト ボックス 14"/>
          <p:cNvSpPr txBox="1"/>
          <p:nvPr/>
        </p:nvSpPr>
        <p:spPr>
          <a:xfrm>
            <a:off x="3851920" y="4797152"/>
            <a:ext cx="1651414" cy="461665"/>
          </a:xfrm>
          <a:prstGeom prst="rect">
            <a:avLst/>
          </a:prstGeom>
          <a:noFill/>
        </p:spPr>
        <p:txBody>
          <a:bodyPr wrap="none" rtlCol="0">
            <a:spAutoFit/>
          </a:bodyPr>
          <a:lstStyle/>
          <a:p>
            <a:r>
              <a:rPr kumimoji="1" lang="ja-JP" altLang="en-US" sz="2400" dirty="0"/>
              <a:t>あなたの家</a:t>
            </a:r>
          </a:p>
        </p:txBody>
      </p:sp>
      <p:sp>
        <p:nvSpPr>
          <p:cNvPr id="16" name="テキスト ボックス 15"/>
          <p:cNvSpPr txBox="1"/>
          <p:nvPr/>
        </p:nvSpPr>
        <p:spPr>
          <a:xfrm>
            <a:off x="6804248" y="4149080"/>
            <a:ext cx="1332416" cy="461665"/>
          </a:xfrm>
          <a:prstGeom prst="rect">
            <a:avLst/>
          </a:prstGeom>
          <a:noFill/>
        </p:spPr>
        <p:txBody>
          <a:bodyPr wrap="none" rtlCol="0">
            <a:spAutoFit/>
          </a:bodyPr>
          <a:lstStyle/>
          <a:p>
            <a:r>
              <a:rPr kumimoji="1" lang="ja-JP" altLang="en-US" sz="2400" dirty="0"/>
              <a:t>鈴木さん</a:t>
            </a:r>
          </a:p>
        </p:txBody>
      </p:sp>
      <p:sp>
        <p:nvSpPr>
          <p:cNvPr id="17" name="テキスト ボックス 16"/>
          <p:cNvSpPr txBox="1"/>
          <p:nvPr/>
        </p:nvSpPr>
        <p:spPr>
          <a:xfrm>
            <a:off x="1223360" y="4149080"/>
            <a:ext cx="1332416" cy="461665"/>
          </a:xfrm>
          <a:prstGeom prst="rect">
            <a:avLst/>
          </a:prstGeom>
          <a:noFill/>
        </p:spPr>
        <p:txBody>
          <a:bodyPr wrap="none" rtlCol="0">
            <a:spAutoFit/>
          </a:bodyPr>
          <a:lstStyle/>
          <a:p>
            <a:r>
              <a:rPr kumimoji="1" lang="ja-JP" altLang="en-US" sz="2400" dirty="0"/>
              <a:t>山田さん</a:t>
            </a:r>
          </a:p>
        </p:txBody>
      </p:sp>
      <p:sp>
        <p:nvSpPr>
          <p:cNvPr id="18" name="テキスト ボックス 17"/>
          <p:cNvSpPr txBox="1"/>
          <p:nvPr/>
        </p:nvSpPr>
        <p:spPr>
          <a:xfrm>
            <a:off x="683568" y="4581128"/>
            <a:ext cx="2569934" cy="646331"/>
          </a:xfrm>
          <a:prstGeom prst="rect">
            <a:avLst/>
          </a:prstGeom>
          <a:noFill/>
        </p:spPr>
        <p:txBody>
          <a:bodyPr wrap="none" rtlCol="0">
            <a:spAutoFit/>
          </a:bodyPr>
          <a:lstStyle/>
          <a:p>
            <a:r>
              <a:rPr kumimoji="1" lang="ja-JP" altLang="en-US" dirty="0"/>
              <a:t>・いつも挨拶がある</a:t>
            </a:r>
          </a:p>
          <a:p>
            <a:r>
              <a:rPr lang="ja-JP" altLang="en-US" dirty="0"/>
              <a:t>・旅行に行けば「お土産」</a:t>
            </a:r>
            <a:endParaRPr kumimoji="1" lang="ja-JP" altLang="en-US" dirty="0"/>
          </a:p>
        </p:txBody>
      </p:sp>
      <p:sp>
        <p:nvSpPr>
          <p:cNvPr id="19" name="テキスト ボックス 18"/>
          <p:cNvSpPr txBox="1"/>
          <p:nvPr/>
        </p:nvSpPr>
        <p:spPr>
          <a:xfrm>
            <a:off x="6583249" y="4581128"/>
            <a:ext cx="1848583" cy="646331"/>
          </a:xfrm>
          <a:prstGeom prst="rect">
            <a:avLst/>
          </a:prstGeom>
          <a:noFill/>
        </p:spPr>
        <p:txBody>
          <a:bodyPr wrap="none" rtlCol="0">
            <a:spAutoFit/>
          </a:bodyPr>
          <a:lstStyle/>
          <a:p>
            <a:r>
              <a:rPr kumimoji="1" lang="ja-JP" altLang="en-US" dirty="0"/>
              <a:t>・挨拶しない</a:t>
            </a:r>
          </a:p>
          <a:p>
            <a:r>
              <a:rPr lang="ja-JP" altLang="en-US" dirty="0"/>
              <a:t>・隠れて出かける</a:t>
            </a:r>
            <a:endParaRPr kumimoji="1" lang="ja-JP" altLang="en-US" dirty="0"/>
          </a:p>
        </p:txBody>
      </p:sp>
      <p:pic>
        <p:nvPicPr>
          <p:cNvPr id="20" name="図 19" descr="F4elsDPo.gif"/>
          <p:cNvPicPr>
            <a:picLocks noChangeAspect="1"/>
          </p:cNvPicPr>
          <p:nvPr/>
        </p:nvPicPr>
        <p:blipFill>
          <a:blip r:embed="rId10" cstate="print"/>
          <a:stretch>
            <a:fillRect/>
          </a:stretch>
        </p:blipFill>
        <p:spPr>
          <a:xfrm>
            <a:off x="7983739" y="5229200"/>
            <a:ext cx="980749" cy="1268211"/>
          </a:xfrm>
          <a:prstGeom prst="rect">
            <a:avLst/>
          </a:prstGeom>
        </p:spPr>
      </p:pic>
      <p:pic>
        <p:nvPicPr>
          <p:cNvPr id="21" name="図 20" descr="03_granpa_granma_01.gif"/>
          <p:cNvPicPr>
            <a:picLocks noChangeAspect="1"/>
          </p:cNvPicPr>
          <p:nvPr/>
        </p:nvPicPr>
        <p:blipFill>
          <a:blip r:embed="rId5" cstate="print"/>
          <a:stretch>
            <a:fillRect/>
          </a:stretch>
        </p:blipFill>
        <p:spPr>
          <a:xfrm>
            <a:off x="323528" y="5229200"/>
            <a:ext cx="1273324" cy="1273324"/>
          </a:xfrm>
          <a:prstGeom prst="rect">
            <a:avLst/>
          </a:prstGeom>
        </p:spPr>
      </p:pic>
      <p:sp>
        <p:nvSpPr>
          <p:cNvPr id="22" name="テキスト ボックス 21"/>
          <p:cNvSpPr txBox="1"/>
          <p:nvPr/>
        </p:nvSpPr>
        <p:spPr>
          <a:xfrm>
            <a:off x="1907704" y="5736158"/>
            <a:ext cx="6192688" cy="1077218"/>
          </a:xfrm>
          <a:prstGeom prst="rect">
            <a:avLst/>
          </a:prstGeom>
          <a:noFill/>
        </p:spPr>
        <p:txBody>
          <a:bodyPr wrap="square" rtlCol="0">
            <a:spAutoFit/>
          </a:bodyPr>
          <a:lstStyle/>
          <a:p>
            <a:r>
              <a:rPr lang="ja-JP" altLang="en-US" sz="3200" dirty="0"/>
              <a:t>山田さんから？　鈴木さんから？</a:t>
            </a:r>
          </a:p>
          <a:p>
            <a:endParaRPr kumimoji="1" lang="ja-JP" altLang="en-US" sz="3200" dirty="0"/>
          </a:p>
        </p:txBody>
      </p:sp>
      <p:grpSp>
        <p:nvGrpSpPr>
          <p:cNvPr id="2" name="グループ化 1"/>
          <p:cNvGrpSpPr/>
          <p:nvPr/>
        </p:nvGrpSpPr>
        <p:grpSpPr>
          <a:xfrm>
            <a:off x="1004771" y="1196752"/>
            <a:ext cx="6984776" cy="4752528"/>
            <a:chOff x="1115616" y="1196752"/>
            <a:chExt cx="6984776" cy="4752528"/>
          </a:xfrm>
        </p:grpSpPr>
        <p:sp>
          <p:nvSpPr>
            <p:cNvPr id="23" name="爆発 2 22"/>
            <p:cNvSpPr/>
            <p:nvPr/>
          </p:nvSpPr>
          <p:spPr bwMode="auto">
            <a:xfrm>
              <a:off x="1115616" y="1196752"/>
              <a:ext cx="6984776" cy="4752528"/>
            </a:xfrm>
            <a:prstGeom prst="irregularSeal2">
              <a:avLst/>
            </a:prstGeom>
            <a:solidFill>
              <a:srgbClr val="FF0000"/>
            </a:solidFill>
            <a:ln w="9525">
              <a:noFill/>
              <a:miter lim="800000"/>
              <a:headEnd/>
              <a:tailEnd/>
            </a:ln>
            <a:effectLst/>
          </p:spPr>
          <p:txBody>
            <a:bodyPr wrap="none" rtlCol="0" anchor="ctr"/>
            <a:lstStyle/>
            <a:p>
              <a:pPr algn="ctr"/>
              <a:endParaRPr kumimoji="1" lang="ja-JP" altLang="en-US" dirty="0"/>
            </a:p>
          </p:txBody>
        </p:sp>
        <p:sp>
          <p:nvSpPr>
            <p:cNvPr id="27" name="テキスト ボックス 26"/>
            <p:cNvSpPr txBox="1"/>
            <p:nvPr/>
          </p:nvSpPr>
          <p:spPr>
            <a:xfrm rot="19925839">
              <a:off x="2040119" y="2498035"/>
              <a:ext cx="4288353" cy="2308324"/>
            </a:xfrm>
            <a:prstGeom prst="rect">
              <a:avLst/>
            </a:prstGeom>
            <a:noFill/>
          </p:spPr>
          <p:txBody>
            <a:bodyPr wrap="square" rtlCol="0">
              <a:spAutoFit/>
            </a:bodyPr>
            <a:lstStyle/>
            <a:p>
              <a:pPr algn="ctr"/>
              <a:r>
                <a:rPr lang="ja-JP" altLang="en-US" sz="4800" dirty="0">
                  <a:solidFill>
                    <a:schemeClr val="bg1"/>
                  </a:solidFill>
                  <a:latin typeface="AR悠々ゴシック体E" pitchFamily="49" charset="-128"/>
                  <a:ea typeface="AR悠々ゴシック体E" pitchFamily="49" charset="-128"/>
                </a:rPr>
                <a:t>「挨拶」は</a:t>
              </a:r>
            </a:p>
            <a:p>
              <a:pPr algn="ctr"/>
              <a:r>
                <a:rPr lang="ja-JP" altLang="en-US" sz="4800" dirty="0">
                  <a:solidFill>
                    <a:schemeClr val="bg1"/>
                  </a:solidFill>
                  <a:latin typeface="AR悠々ゴシック体E" pitchFamily="49" charset="-128"/>
                  <a:ea typeface="AR悠々ゴシック体E" pitchFamily="49" charset="-128"/>
                </a:rPr>
                <a:t>災害保険の</a:t>
              </a:r>
            </a:p>
            <a:p>
              <a:pPr algn="ctr"/>
              <a:r>
                <a:rPr lang="ja-JP" altLang="en-US" sz="4800" dirty="0">
                  <a:solidFill>
                    <a:srgbClr val="FFFF00"/>
                  </a:solidFill>
                  <a:latin typeface="AR悠々ゴシック体E" pitchFamily="49" charset="-128"/>
                  <a:ea typeface="AR悠々ゴシック体E" pitchFamily="49" charset="-128"/>
                </a:rPr>
                <a:t>掛け金</a:t>
              </a:r>
              <a:r>
                <a:rPr lang="ja-JP" altLang="en-US" sz="4800" dirty="0">
                  <a:solidFill>
                    <a:schemeClr val="bg1"/>
                  </a:solidFill>
                  <a:latin typeface="AR悠々ゴシック体E" pitchFamily="49" charset="-128"/>
                  <a:ea typeface="AR悠々ゴシック体E" pitchFamily="49" charset="-128"/>
                </a:rPr>
                <a:t>だ！</a:t>
              </a:r>
              <a:endParaRPr kumimoji="1" lang="ja-JP" altLang="en-US" sz="4800" dirty="0">
                <a:solidFill>
                  <a:schemeClr val="bg1"/>
                </a:solidFill>
              </a:endParaRPr>
            </a:p>
          </p:txBody>
        </p:sp>
      </p:grpSp>
      <p:sp>
        <p:nvSpPr>
          <p:cNvPr id="24" name="円/楕円 1">
            <a:extLst>
              <a:ext uri="{FF2B5EF4-FFF2-40B4-BE49-F238E27FC236}">
                <a16:creationId xmlns:a16="http://schemas.microsoft.com/office/drawing/2014/main" id="{27D8CA60-3266-4F30-8AC3-B8FB4C08B455}"/>
              </a:ext>
            </a:extLst>
          </p:cNvPr>
          <p:cNvSpPr/>
          <p:nvPr/>
        </p:nvSpPr>
        <p:spPr bwMode="auto">
          <a:xfrm>
            <a:off x="949750" y="908720"/>
            <a:ext cx="7583155" cy="5472608"/>
          </a:xfrm>
          <a:prstGeom prst="ellipse">
            <a:avLst/>
          </a:prstGeom>
          <a:solidFill>
            <a:srgbClr val="FF0000"/>
          </a:solidFill>
          <a:ln>
            <a:headEnd/>
            <a:tailEnd/>
          </a:ln>
        </p:spPr>
        <p:style>
          <a:lnRef idx="0">
            <a:schemeClr val="accent6"/>
          </a:lnRef>
          <a:fillRef idx="3">
            <a:schemeClr val="accent6"/>
          </a:fillRef>
          <a:effectRef idx="3">
            <a:schemeClr val="accent6"/>
          </a:effectRef>
          <a:fontRef idx="minor">
            <a:schemeClr val="lt1"/>
          </a:fontRef>
        </p:style>
        <p:txBody>
          <a:bodyPr wrap="none" rtlCol="0" anchor="ctr"/>
          <a:lstStyle/>
          <a:p>
            <a:pPr algn="ctr"/>
            <a:r>
              <a:rPr kumimoji="1" lang="ja-JP" altLang="en-US" sz="6600" dirty="0">
                <a:solidFill>
                  <a:srgbClr val="FFFF00"/>
                </a:solidFill>
                <a:latin typeface="AR P悠々ゴシック体E" pitchFamily="50" charset="-128"/>
                <a:ea typeface="AR P悠々ゴシック体E" pitchFamily="50" charset="-128"/>
              </a:rPr>
              <a:t>安否確認リスト</a:t>
            </a:r>
          </a:p>
          <a:p>
            <a:pPr algn="ctr"/>
            <a:r>
              <a:rPr kumimoji="1" lang="ja-JP" altLang="en-US" sz="6600" dirty="0">
                <a:latin typeface="AR P悠々ゴシック体E" pitchFamily="50" charset="-128"/>
                <a:ea typeface="AR P悠々ゴシック体E" pitchFamily="50" charset="-128"/>
              </a:rPr>
              <a:t>なんて</a:t>
            </a:r>
          </a:p>
          <a:p>
            <a:pPr algn="ctr"/>
            <a:r>
              <a:rPr kumimoji="1" lang="ja-JP" altLang="en-US" sz="6600" dirty="0">
                <a:latin typeface="AR P悠々ゴシック体E" pitchFamily="50" charset="-128"/>
                <a:ea typeface="AR P悠々ゴシック体E" pitchFamily="50" charset="-128"/>
              </a:rPr>
              <a:t>不要になる！</a:t>
            </a:r>
          </a:p>
        </p:txBody>
      </p:sp>
    </p:spTree>
    <p:extLst>
      <p:ext uri="{BB962C8B-B14F-4D97-AF65-F5344CB8AC3E}">
        <p14:creationId xmlns:p14="http://schemas.microsoft.com/office/powerpoint/2010/main" val="2497748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childTnLst>
                                </p:cTn>
                              </p:par>
                              <p:par>
                                <p:cTn id="16" presetID="23" presetClass="entr" presetSubtype="16" fill="hold" nodeType="withEffect">
                                  <p:stCondLst>
                                    <p:cond delay="0"/>
                                  </p:stCondLst>
                                  <p:iterate type="lt">
                                    <p:tmPct val="0"/>
                                  </p:iterate>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childTnLst>
                                </p:cTn>
                              </p:par>
                              <p:par>
                                <p:cTn id="20" presetID="23" presetClass="entr" presetSubtype="16" fill="hold" nodeType="withEffect">
                                  <p:stCondLst>
                                    <p:cond delay="0"/>
                                  </p:stCondLst>
                                  <p:iterate type="lt">
                                    <p:tmPct val="0"/>
                                  </p:iterate>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childTnLst>
                                </p:cTn>
                              </p:par>
                              <p:par>
                                <p:cTn id="24" presetID="23" presetClass="entr" presetSubtype="16"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childTnLst>
                                </p:cTn>
                              </p:par>
                              <p:par>
                                <p:cTn id="28" presetID="23" presetClass="entr" presetSubtype="16" fill="hold" nodeType="withEffect">
                                  <p:stCondLst>
                                    <p:cond delay="0"/>
                                  </p:stCondLst>
                                  <p:iterate type="lt">
                                    <p:tmPct val="0"/>
                                  </p:iterate>
                                  <p:childTnLst>
                                    <p:set>
                                      <p:cBhvr>
                                        <p:cTn id="29" dur="1" fill="hold">
                                          <p:stCondLst>
                                            <p:cond delay="0"/>
                                          </p:stCondLst>
                                        </p:cTn>
                                        <p:tgtEl>
                                          <p:spTgt spid="5"/>
                                        </p:tgtEl>
                                        <p:attrNameLst>
                                          <p:attrName>style.visibility</p:attrName>
                                        </p:attrNameLst>
                                      </p:cBhvr>
                                      <p:to>
                                        <p:strVal val="visible"/>
                                      </p:to>
                                    </p:set>
                                    <p:anim calcmode="lin" valueType="num">
                                      <p:cBhvr>
                                        <p:cTn id="30" dur="500" fill="hold"/>
                                        <p:tgtEl>
                                          <p:spTgt spid="5"/>
                                        </p:tgtEl>
                                        <p:attrNameLst>
                                          <p:attrName>ppt_w</p:attrName>
                                        </p:attrNameLst>
                                      </p:cBhvr>
                                      <p:tavLst>
                                        <p:tav tm="0">
                                          <p:val>
                                            <p:fltVal val="0"/>
                                          </p:val>
                                        </p:tav>
                                        <p:tav tm="100000">
                                          <p:val>
                                            <p:strVal val="#ppt_w"/>
                                          </p:val>
                                        </p:tav>
                                      </p:tavLst>
                                    </p:anim>
                                    <p:anim calcmode="lin" valueType="num">
                                      <p:cBhvr>
                                        <p:cTn id="31" dur="500" fill="hold"/>
                                        <p:tgtEl>
                                          <p:spTgt spid="5"/>
                                        </p:tgtEl>
                                        <p:attrNameLst>
                                          <p:attrName>ppt_h</p:attrName>
                                        </p:attrNameLst>
                                      </p:cBhvr>
                                      <p:tavLst>
                                        <p:tav tm="0">
                                          <p:val>
                                            <p:fltVal val="0"/>
                                          </p:val>
                                        </p:tav>
                                        <p:tav tm="100000">
                                          <p:val>
                                            <p:strVal val="#ppt_h"/>
                                          </p:val>
                                        </p:tav>
                                      </p:tavLst>
                                    </p:anim>
                                  </p:childTnLst>
                                </p:cTn>
                              </p:par>
                              <p:par>
                                <p:cTn id="32" presetID="23" presetClass="entr" presetSubtype="16" fill="hold" nodeType="withEffect">
                                  <p:stCondLst>
                                    <p:cond delay="0"/>
                                  </p:stCondLst>
                                  <p:iterate type="lt">
                                    <p:tmPct val="0"/>
                                  </p:iterate>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childTnLst>
                                </p:cTn>
                              </p:par>
                            </p:childTnLst>
                          </p:cTn>
                        </p:par>
                        <p:par>
                          <p:cTn id="36" fill="hold">
                            <p:stCondLst>
                              <p:cond delay="500"/>
                            </p:stCondLst>
                            <p:childTnLst>
                              <p:par>
                                <p:cTn id="37" presetID="37" presetClass="entr" presetSubtype="0" fill="hold" grpId="0"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1000"/>
                                        <p:tgtEl>
                                          <p:spTgt spid="17"/>
                                        </p:tgtEl>
                                      </p:cBhvr>
                                    </p:animEffect>
                                    <p:anim calcmode="lin" valueType="num">
                                      <p:cBhvr>
                                        <p:cTn id="40" dur="1000" fill="hold"/>
                                        <p:tgtEl>
                                          <p:spTgt spid="17"/>
                                        </p:tgtEl>
                                        <p:attrNameLst>
                                          <p:attrName>ppt_x</p:attrName>
                                        </p:attrNameLst>
                                      </p:cBhvr>
                                      <p:tavLst>
                                        <p:tav tm="0">
                                          <p:val>
                                            <p:strVal val="#ppt_x"/>
                                          </p:val>
                                        </p:tav>
                                        <p:tav tm="100000">
                                          <p:val>
                                            <p:strVal val="#ppt_x"/>
                                          </p:val>
                                        </p:tav>
                                      </p:tavLst>
                                    </p:anim>
                                    <p:anim calcmode="lin" valueType="num">
                                      <p:cBhvr>
                                        <p:cTn id="41" dur="900" decel="100000" fill="hold"/>
                                        <p:tgtEl>
                                          <p:spTgt spid="17"/>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par>
                                <p:cTn id="43" presetID="37"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1000"/>
                                        <p:tgtEl>
                                          <p:spTgt spid="15"/>
                                        </p:tgtEl>
                                      </p:cBhvr>
                                    </p:animEffect>
                                    <p:anim calcmode="lin" valueType="num">
                                      <p:cBhvr>
                                        <p:cTn id="46" dur="1000" fill="hold"/>
                                        <p:tgtEl>
                                          <p:spTgt spid="15"/>
                                        </p:tgtEl>
                                        <p:attrNameLst>
                                          <p:attrName>ppt_x</p:attrName>
                                        </p:attrNameLst>
                                      </p:cBhvr>
                                      <p:tavLst>
                                        <p:tav tm="0">
                                          <p:val>
                                            <p:strVal val="#ppt_x"/>
                                          </p:val>
                                        </p:tav>
                                        <p:tav tm="100000">
                                          <p:val>
                                            <p:strVal val="#ppt_x"/>
                                          </p:val>
                                        </p:tav>
                                      </p:tavLst>
                                    </p:anim>
                                    <p:anim calcmode="lin" valueType="num">
                                      <p:cBhvr>
                                        <p:cTn id="47" dur="900" decel="100000" fill="hold"/>
                                        <p:tgtEl>
                                          <p:spTgt spid="15"/>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49" presetID="37" presetClass="entr" presetSubtype="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1000"/>
                                        <p:tgtEl>
                                          <p:spTgt spid="16"/>
                                        </p:tgtEl>
                                      </p:cBhvr>
                                    </p:animEffect>
                                    <p:anim calcmode="lin" valueType="num">
                                      <p:cBhvr>
                                        <p:cTn id="52" dur="1000" fill="hold"/>
                                        <p:tgtEl>
                                          <p:spTgt spid="16"/>
                                        </p:tgtEl>
                                        <p:attrNameLst>
                                          <p:attrName>ppt_x</p:attrName>
                                        </p:attrNameLst>
                                      </p:cBhvr>
                                      <p:tavLst>
                                        <p:tav tm="0">
                                          <p:val>
                                            <p:strVal val="#ppt_x"/>
                                          </p:val>
                                        </p:tav>
                                        <p:tav tm="100000">
                                          <p:val>
                                            <p:strVal val="#ppt_x"/>
                                          </p:val>
                                        </p:tav>
                                      </p:tavLst>
                                    </p:anim>
                                    <p:anim calcmode="lin" valueType="num">
                                      <p:cBhvr>
                                        <p:cTn id="53" dur="900" decel="100000" fill="hold"/>
                                        <p:tgtEl>
                                          <p:spTgt spid="16"/>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6" presetClass="emph" presetSubtype="0" repeatCount="3000" fill="hold" nodeType="clickEffect">
                                  <p:stCondLst>
                                    <p:cond delay="0"/>
                                  </p:stCondLst>
                                  <p:iterate type="lt">
                                    <p:tmPct val="0"/>
                                  </p:iterate>
                                  <p:childTnLst>
                                    <p:animEffect transition="out" filter="fade">
                                      <p:cBhvr>
                                        <p:cTn id="58" dur="500" tmFilter="0, 0; .2, .5; .8, .5; 1, 0"/>
                                        <p:tgtEl>
                                          <p:spTgt spid="6"/>
                                        </p:tgtEl>
                                      </p:cBhvr>
                                    </p:animEffect>
                                    <p:animScale>
                                      <p:cBhvr>
                                        <p:cTn id="59" dur="250" autoRev="1" fill="hold"/>
                                        <p:tgtEl>
                                          <p:spTgt spid="6"/>
                                        </p:tgtEl>
                                      </p:cBhvr>
                                      <p:by x="105000" y="105000"/>
                                    </p:animScale>
                                  </p:childTnLst>
                                </p:cTn>
                              </p:par>
                              <p:par>
                                <p:cTn id="60" presetID="26" presetClass="emph" presetSubtype="0" repeatCount="3000" fill="hold" nodeType="withEffect">
                                  <p:stCondLst>
                                    <p:cond delay="0"/>
                                  </p:stCondLst>
                                  <p:iterate type="lt">
                                    <p:tmPct val="0"/>
                                  </p:iterate>
                                  <p:childTnLst>
                                    <p:animEffect transition="out" filter="fade">
                                      <p:cBhvr>
                                        <p:cTn id="61" dur="500" tmFilter="0, 0; .2, .5; .8, .5; 1, 0"/>
                                        <p:tgtEl>
                                          <p:spTgt spid="10"/>
                                        </p:tgtEl>
                                      </p:cBhvr>
                                    </p:animEffect>
                                    <p:animScale>
                                      <p:cBhvr>
                                        <p:cTn id="62" dur="250" autoRev="1" fill="hold"/>
                                        <p:tgtEl>
                                          <p:spTgt spid="10"/>
                                        </p:tgtEl>
                                      </p:cBhvr>
                                      <p:by x="105000" y="105000"/>
                                    </p:animScale>
                                  </p:childTnLst>
                                </p:cTn>
                              </p:par>
                              <p:par>
                                <p:cTn id="63" presetID="26" presetClass="emph" presetSubtype="0" repeatCount="3000" fill="hold" nodeType="withEffect">
                                  <p:stCondLst>
                                    <p:cond delay="0"/>
                                  </p:stCondLst>
                                  <p:childTnLst>
                                    <p:animEffect transition="out" filter="fade">
                                      <p:cBhvr>
                                        <p:cTn id="64" dur="500" tmFilter="0, 0; .2, .5; .8, .5; 1, 0"/>
                                        <p:tgtEl>
                                          <p:spTgt spid="7"/>
                                        </p:tgtEl>
                                      </p:cBhvr>
                                    </p:animEffect>
                                    <p:animScale>
                                      <p:cBhvr>
                                        <p:cTn id="65" dur="250" autoRev="1" fill="hold"/>
                                        <p:tgtEl>
                                          <p:spTgt spid="7"/>
                                        </p:tgtEl>
                                      </p:cBhvr>
                                      <p:by x="105000" y="105000"/>
                                    </p:animScale>
                                  </p:childTnLst>
                                </p:cTn>
                              </p:par>
                              <p:par>
                                <p:cTn id="66" presetID="26" presetClass="emph" presetSubtype="0" repeatCount="3000" fill="hold" nodeType="withEffect">
                                  <p:stCondLst>
                                    <p:cond delay="0"/>
                                  </p:stCondLst>
                                  <p:childTnLst>
                                    <p:animEffect transition="out" filter="fade">
                                      <p:cBhvr>
                                        <p:cTn id="67" dur="500" tmFilter="0, 0; .2, .5; .8, .5; 1, 0"/>
                                        <p:tgtEl>
                                          <p:spTgt spid="12"/>
                                        </p:tgtEl>
                                      </p:cBhvr>
                                    </p:animEffect>
                                    <p:animScale>
                                      <p:cBhvr>
                                        <p:cTn id="68" dur="250" autoRev="1" fill="hold"/>
                                        <p:tgtEl>
                                          <p:spTgt spid="12"/>
                                        </p:tgtEl>
                                      </p:cBhvr>
                                      <p:by x="105000" y="105000"/>
                                    </p:animScale>
                                  </p:childTnLst>
                                </p:cTn>
                              </p:par>
                              <p:par>
                                <p:cTn id="69" presetID="26" presetClass="emph" presetSubtype="0" repeatCount="3000" fill="hold" nodeType="withEffect">
                                  <p:stCondLst>
                                    <p:cond delay="0"/>
                                  </p:stCondLst>
                                  <p:iterate type="lt">
                                    <p:tmPct val="0"/>
                                  </p:iterate>
                                  <p:childTnLst>
                                    <p:animEffect transition="out" filter="fade">
                                      <p:cBhvr>
                                        <p:cTn id="70" dur="500" tmFilter="0, 0; .2, .5; .8, .5; 1, 0"/>
                                        <p:tgtEl>
                                          <p:spTgt spid="5"/>
                                        </p:tgtEl>
                                      </p:cBhvr>
                                    </p:animEffect>
                                    <p:animScale>
                                      <p:cBhvr>
                                        <p:cTn id="71" dur="250" autoRev="1" fill="hold"/>
                                        <p:tgtEl>
                                          <p:spTgt spid="5"/>
                                        </p:tgtEl>
                                      </p:cBhvr>
                                      <p:by x="105000" y="105000"/>
                                    </p:animScale>
                                  </p:childTnLst>
                                </p:cTn>
                              </p:par>
                              <p:par>
                                <p:cTn id="72" presetID="26" presetClass="emph" presetSubtype="0" repeatCount="3000" fill="hold" nodeType="withEffect">
                                  <p:stCondLst>
                                    <p:cond delay="0"/>
                                  </p:stCondLst>
                                  <p:iterate type="lt">
                                    <p:tmPct val="0"/>
                                  </p:iterate>
                                  <p:childTnLst>
                                    <p:animEffect transition="out" filter="fade">
                                      <p:cBhvr>
                                        <p:cTn id="73" dur="500" tmFilter="0, 0; .2, .5; .8, .5; 1, 0"/>
                                        <p:tgtEl>
                                          <p:spTgt spid="11"/>
                                        </p:tgtEl>
                                      </p:cBhvr>
                                    </p:animEffect>
                                    <p:animScale>
                                      <p:cBhvr>
                                        <p:cTn id="74" dur="250" autoRev="1" fill="hold"/>
                                        <p:tgtEl>
                                          <p:spTgt spid="11"/>
                                        </p:tgtEl>
                                      </p:cBhvr>
                                      <p:by x="105000" y="105000"/>
                                    </p:animScale>
                                  </p:childTnLst>
                                </p:cTn>
                              </p:par>
                            </p:childTnLst>
                          </p:cTn>
                        </p:par>
                        <p:par>
                          <p:cTn id="75" fill="hold">
                            <p:stCondLst>
                              <p:cond delay="1500"/>
                            </p:stCondLst>
                            <p:childTnLst>
                              <p:par>
                                <p:cTn id="76" presetID="37" presetClass="exit" presetSubtype="0" fill="hold" nodeType="afterEffect">
                                  <p:stCondLst>
                                    <p:cond delay="0"/>
                                  </p:stCondLst>
                                  <p:iterate type="lt">
                                    <p:tmPct val="0"/>
                                  </p:iterate>
                                  <p:childTnLst>
                                    <p:animEffect transition="out" filter="fade">
                                      <p:cBhvr>
                                        <p:cTn id="77" dur="1000"/>
                                        <p:tgtEl>
                                          <p:spTgt spid="6"/>
                                        </p:tgtEl>
                                      </p:cBhvr>
                                    </p:animEffect>
                                    <p:anim calcmode="lin" valueType="num">
                                      <p:cBhvr>
                                        <p:cTn id="78" dur="1000"/>
                                        <p:tgtEl>
                                          <p:spTgt spid="6"/>
                                        </p:tgtEl>
                                        <p:attrNameLst>
                                          <p:attrName>ppt_x</p:attrName>
                                        </p:attrNameLst>
                                      </p:cBhvr>
                                      <p:tavLst>
                                        <p:tav tm="0">
                                          <p:val>
                                            <p:strVal val="ppt_x"/>
                                          </p:val>
                                        </p:tav>
                                        <p:tav tm="100000">
                                          <p:val>
                                            <p:strVal val="ppt_x"/>
                                          </p:val>
                                        </p:tav>
                                      </p:tavLst>
                                    </p:anim>
                                    <p:anim calcmode="lin" valueType="num">
                                      <p:cBhvr>
                                        <p:cTn id="79" dur="100" decel="100000"/>
                                        <p:tgtEl>
                                          <p:spTgt spid="6"/>
                                        </p:tgtEl>
                                        <p:attrNameLst>
                                          <p:attrName>ppt_y</p:attrName>
                                        </p:attrNameLst>
                                      </p:cBhvr>
                                      <p:tavLst>
                                        <p:tav tm="0">
                                          <p:val>
                                            <p:strVal val="ppt_y"/>
                                          </p:val>
                                        </p:tav>
                                        <p:tav tm="100000">
                                          <p:val>
                                            <p:strVal val="ppt_y-.03"/>
                                          </p:val>
                                        </p:tav>
                                      </p:tavLst>
                                    </p:anim>
                                    <p:anim calcmode="lin" valueType="num">
                                      <p:cBhvr>
                                        <p:cTn id="80" dur="900" accel="100000">
                                          <p:stCondLst>
                                            <p:cond delay="100"/>
                                          </p:stCondLst>
                                        </p:cTn>
                                        <p:tgtEl>
                                          <p:spTgt spid="6"/>
                                        </p:tgtEl>
                                        <p:attrNameLst>
                                          <p:attrName>ppt_y</p:attrName>
                                        </p:attrNameLst>
                                      </p:cBhvr>
                                      <p:tavLst>
                                        <p:tav tm="0">
                                          <p:val>
                                            <p:strVal val="ppt_y"/>
                                          </p:val>
                                        </p:tav>
                                        <p:tav tm="100000">
                                          <p:val>
                                            <p:strVal val="ppt_y+1"/>
                                          </p:val>
                                        </p:tav>
                                      </p:tavLst>
                                    </p:anim>
                                    <p:set>
                                      <p:cBhvr>
                                        <p:cTn id="81" dur="1" fill="hold">
                                          <p:stCondLst>
                                            <p:cond delay="999"/>
                                          </p:stCondLst>
                                        </p:cTn>
                                        <p:tgtEl>
                                          <p:spTgt spid="6"/>
                                        </p:tgtEl>
                                        <p:attrNameLst>
                                          <p:attrName>style.visibility</p:attrName>
                                        </p:attrNameLst>
                                      </p:cBhvr>
                                      <p:to>
                                        <p:strVal val="hidden"/>
                                      </p:to>
                                    </p:set>
                                  </p:childTnLst>
                                </p:cTn>
                              </p:par>
                              <p:par>
                                <p:cTn id="82" presetID="37" presetClass="exit" presetSubtype="0" fill="hold" nodeType="withEffect">
                                  <p:stCondLst>
                                    <p:cond delay="0"/>
                                  </p:stCondLst>
                                  <p:iterate type="lt">
                                    <p:tmPct val="0"/>
                                  </p:iterate>
                                  <p:childTnLst>
                                    <p:animEffect transition="out" filter="fade">
                                      <p:cBhvr>
                                        <p:cTn id="83" dur="1000"/>
                                        <p:tgtEl>
                                          <p:spTgt spid="10"/>
                                        </p:tgtEl>
                                      </p:cBhvr>
                                    </p:animEffect>
                                    <p:anim calcmode="lin" valueType="num">
                                      <p:cBhvr>
                                        <p:cTn id="84" dur="1000"/>
                                        <p:tgtEl>
                                          <p:spTgt spid="10"/>
                                        </p:tgtEl>
                                        <p:attrNameLst>
                                          <p:attrName>ppt_x</p:attrName>
                                        </p:attrNameLst>
                                      </p:cBhvr>
                                      <p:tavLst>
                                        <p:tav tm="0">
                                          <p:val>
                                            <p:strVal val="ppt_x"/>
                                          </p:val>
                                        </p:tav>
                                        <p:tav tm="100000">
                                          <p:val>
                                            <p:strVal val="ppt_x"/>
                                          </p:val>
                                        </p:tav>
                                      </p:tavLst>
                                    </p:anim>
                                    <p:anim calcmode="lin" valueType="num">
                                      <p:cBhvr>
                                        <p:cTn id="85" dur="100" decel="100000"/>
                                        <p:tgtEl>
                                          <p:spTgt spid="10"/>
                                        </p:tgtEl>
                                        <p:attrNameLst>
                                          <p:attrName>ppt_y</p:attrName>
                                        </p:attrNameLst>
                                      </p:cBhvr>
                                      <p:tavLst>
                                        <p:tav tm="0">
                                          <p:val>
                                            <p:strVal val="ppt_y"/>
                                          </p:val>
                                        </p:tav>
                                        <p:tav tm="100000">
                                          <p:val>
                                            <p:strVal val="ppt_y-.03"/>
                                          </p:val>
                                        </p:tav>
                                      </p:tavLst>
                                    </p:anim>
                                    <p:anim calcmode="lin" valueType="num">
                                      <p:cBhvr>
                                        <p:cTn id="86" dur="900" accel="100000">
                                          <p:stCondLst>
                                            <p:cond delay="100"/>
                                          </p:stCondLst>
                                        </p:cTn>
                                        <p:tgtEl>
                                          <p:spTgt spid="10"/>
                                        </p:tgtEl>
                                        <p:attrNameLst>
                                          <p:attrName>ppt_y</p:attrName>
                                        </p:attrNameLst>
                                      </p:cBhvr>
                                      <p:tavLst>
                                        <p:tav tm="0">
                                          <p:val>
                                            <p:strVal val="ppt_y"/>
                                          </p:val>
                                        </p:tav>
                                        <p:tav tm="100000">
                                          <p:val>
                                            <p:strVal val="ppt_y+1"/>
                                          </p:val>
                                        </p:tav>
                                      </p:tavLst>
                                    </p:anim>
                                    <p:set>
                                      <p:cBhvr>
                                        <p:cTn id="87" dur="1" fill="hold">
                                          <p:stCondLst>
                                            <p:cond delay="999"/>
                                          </p:stCondLst>
                                        </p:cTn>
                                        <p:tgtEl>
                                          <p:spTgt spid="10"/>
                                        </p:tgtEl>
                                        <p:attrNameLst>
                                          <p:attrName>style.visibility</p:attrName>
                                        </p:attrNameLst>
                                      </p:cBhvr>
                                      <p:to>
                                        <p:strVal val="hidden"/>
                                      </p:to>
                                    </p:set>
                                  </p:childTnLst>
                                </p:cTn>
                              </p:par>
                              <p:par>
                                <p:cTn id="88" presetID="37" presetClass="exit" presetSubtype="0" fill="hold" nodeType="withEffect">
                                  <p:stCondLst>
                                    <p:cond delay="0"/>
                                  </p:stCondLst>
                                  <p:iterate type="lt">
                                    <p:tmPct val="0"/>
                                  </p:iterate>
                                  <p:childTnLst>
                                    <p:animEffect transition="out" filter="fade">
                                      <p:cBhvr>
                                        <p:cTn id="89" dur="1000"/>
                                        <p:tgtEl>
                                          <p:spTgt spid="5"/>
                                        </p:tgtEl>
                                      </p:cBhvr>
                                    </p:animEffect>
                                    <p:anim calcmode="lin" valueType="num">
                                      <p:cBhvr>
                                        <p:cTn id="90" dur="1000"/>
                                        <p:tgtEl>
                                          <p:spTgt spid="5"/>
                                        </p:tgtEl>
                                        <p:attrNameLst>
                                          <p:attrName>ppt_x</p:attrName>
                                        </p:attrNameLst>
                                      </p:cBhvr>
                                      <p:tavLst>
                                        <p:tav tm="0">
                                          <p:val>
                                            <p:strVal val="ppt_x"/>
                                          </p:val>
                                        </p:tav>
                                        <p:tav tm="100000">
                                          <p:val>
                                            <p:strVal val="ppt_x"/>
                                          </p:val>
                                        </p:tav>
                                      </p:tavLst>
                                    </p:anim>
                                    <p:anim calcmode="lin" valueType="num">
                                      <p:cBhvr>
                                        <p:cTn id="91" dur="100" decel="100000"/>
                                        <p:tgtEl>
                                          <p:spTgt spid="5"/>
                                        </p:tgtEl>
                                        <p:attrNameLst>
                                          <p:attrName>ppt_y</p:attrName>
                                        </p:attrNameLst>
                                      </p:cBhvr>
                                      <p:tavLst>
                                        <p:tav tm="0">
                                          <p:val>
                                            <p:strVal val="ppt_y"/>
                                          </p:val>
                                        </p:tav>
                                        <p:tav tm="100000">
                                          <p:val>
                                            <p:strVal val="ppt_y-.03"/>
                                          </p:val>
                                        </p:tav>
                                      </p:tavLst>
                                    </p:anim>
                                    <p:anim calcmode="lin" valueType="num">
                                      <p:cBhvr>
                                        <p:cTn id="92" dur="900" accel="100000">
                                          <p:stCondLst>
                                            <p:cond delay="100"/>
                                          </p:stCondLst>
                                        </p:cTn>
                                        <p:tgtEl>
                                          <p:spTgt spid="5"/>
                                        </p:tgtEl>
                                        <p:attrNameLst>
                                          <p:attrName>ppt_y</p:attrName>
                                        </p:attrNameLst>
                                      </p:cBhvr>
                                      <p:tavLst>
                                        <p:tav tm="0">
                                          <p:val>
                                            <p:strVal val="ppt_y"/>
                                          </p:val>
                                        </p:tav>
                                        <p:tav tm="100000">
                                          <p:val>
                                            <p:strVal val="ppt_y+1"/>
                                          </p:val>
                                        </p:tav>
                                      </p:tavLst>
                                    </p:anim>
                                    <p:set>
                                      <p:cBhvr>
                                        <p:cTn id="93" dur="1" fill="hold">
                                          <p:stCondLst>
                                            <p:cond delay="999"/>
                                          </p:stCondLst>
                                        </p:cTn>
                                        <p:tgtEl>
                                          <p:spTgt spid="5"/>
                                        </p:tgtEl>
                                        <p:attrNameLst>
                                          <p:attrName>style.visibility</p:attrName>
                                        </p:attrNameLst>
                                      </p:cBhvr>
                                      <p:to>
                                        <p:strVal val="hidden"/>
                                      </p:to>
                                    </p:set>
                                  </p:childTnLst>
                                </p:cTn>
                              </p:par>
                              <p:par>
                                <p:cTn id="94" presetID="37" presetClass="exit" presetSubtype="0" fill="hold" nodeType="withEffect">
                                  <p:stCondLst>
                                    <p:cond delay="0"/>
                                  </p:stCondLst>
                                  <p:iterate type="lt">
                                    <p:tmPct val="0"/>
                                  </p:iterate>
                                  <p:childTnLst>
                                    <p:animEffect transition="out" filter="fade">
                                      <p:cBhvr>
                                        <p:cTn id="95" dur="1000"/>
                                        <p:tgtEl>
                                          <p:spTgt spid="11"/>
                                        </p:tgtEl>
                                      </p:cBhvr>
                                    </p:animEffect>
                                    <p:anim calcmode="lin" valueType="num">
                                      <p:cBhvr>
                                        <p:cTn id="96" dur="1000"/>
                                        <p:tgtEl>
                                          <p:spTgt spid="11"/>
                                        </p:tgtEl>
                                        <p:attrNameLst>
                                          <p:attrName>ppt_x</p:attrName>
                                        </p:attrNameLst>
                                      </p:cBhvr>
                                      <p:tavLst>
                                        <p:tav tm="0">
                                          <p:val>
                                            <p:strVal val="ppt_x"/>
                                          </p:val>
                                        </p:tav>
                                        <p:tav tm="100000">
                                          <p:val>
                                            <p:strVal val="ppt_x"/>
                                          </p:val>
                                        </p:tav>
                                      </p:tavLst>
                                    </p:anim>
                                    <p:anim calcmode="lin" valueType="num">
                                      <p:cBhvr>
                                        <p:cTn id="97" dur="100" decel="100000"/>
                                        <p:tgtEl>
                                          <p:spTgt spid="11"/>
                                        </p:tgtEl>
                                        <p:attrNameLst>
                                          <p:attrName>ppt_y</p:attrName>
                                        </p:attrNameLst>
                                      </p:cBhvr>
                                      <p:tavLst>
                                        <p:tav tm="0">
                                          <p:val>
                                            <p:strVal val="ppt_y"/>
                                          </p:val>
                                        </p:tav>
                                        <p:tav tm="100000">
                                          <p:val>
                                            <p:strVal val="ppt_y-.03"/>
                                          </p:val>
                                        </p:tav>
                                      </p:tavLst>
                                    </p:anim>
                                    <p:anim calcmode="lin" valueType="num">
                                      <p:cBhvr>
                                        <p:cTn id="98" dur="900" accel="100000">
                                          <p:stCondLst>
                                            <p:cond delay="100"/>
                                          </p:stCondLst>
                                        </p:cTn>
                                        <p:tgtEl>
                                          <p:spTgt spid="11"/>
                                        </p:tgtEl>
                                        <p:attrNameLst>
                                          <p:attrName>ppt_y</p:attrName>
                                        </p:attrNameLst>
                                      </p:cBhvr>
                                      <p:tavLst>
                                        <p:tav tm="0">
                                          <p:val>
                                            <p:strVal val="ppt_y"/>
                                          </p:val>
                                        </p:tav>
                                        <p:tav tm="100000">
                                          <p:val>
                                            <p:strVal val="ppt_y+1"/>
                                          </p:val>
                                        </p:tav>
                                      </p:tavLst>
                                    </p:anim>
                                    <p:set>
                                      <p:cBhvr>
                                        <p:cTn id="99" dur="1" fill="hold">
                                          <p:stCondLst>
                                            <p:cond delay="999"/>
                                          </p:stCondLst>
                                        </p:cTn>
                                        <p:tgtEl>
                                          <p:spTgt spid="11"/>
                                        </p:tgtEl>
                                        <p:attrNameLst>
                                          <p:attrName>style.visibility</p:attrName>
                                        </p:attrNameLst>
                                      </p:cBhvr>
                                      <p:to>
                                        <p:strVal val="hidden"/>
                                      </p:to>
                                    </p:set>
                                  </p:childTnLst>
                                </p:cTn>
                              </p:par>
                            </p:childTnLst>
                          </p:cTn>
                        </p:par>
                        <p:par>
                          <p:cTn id="100" fill="hold">
                            <p:stCondLst>
                              <p:cond delay="2500"/>
                            </p:stCondLst>
                            <p:childTnLst>
                              <p:par>
                                <p:cTn id="101" presetID="26" presetClass="entr" presetSubtype="0" fill="hold" nodeType="afterEffect">
                                  <p:stCondLst>
                                    <p:cond delay="0"/>
                                  </p:stCondLst>
                                  <p:childTnLst>
                                    <p:set>
                                      <p:cBhvr>
                                        <p:cTn id="102" dur="1" fill="hold">
                                          <p:stCondLst>
                                            <p:cond delay="0"/>
                                          </p:stCondLst>
                                        </p:cTn>
                                        <p:tgtEl>
                                          <p:spTgt spid="14"/>
                                        </p:tgtEl>
                                        <p:attrNameLst>
                                          <p:attrName>style.visibility</p:attrName>
                                        </p:attrNameLst>
                                      </p:cBhvr>
                                      <p:to>
                                        <p:strVal val="visible"/>
                                      </p:to>
                                    </p:set>
                                    <p:animEffect transition="in" filter="wipe(down)">
                                      <p:cBhvr>
                                        <p:cTn id="103" dur="580">
                                          <p:stCondLst>
                                            <p:cond delay="0"/>
                                          </p:stCondLst>
                                        </p:cTn>
                                        <p:tgtEl>
                                          <p:spTgt spid="14"/>
                                        </p:tgtEl>
                                      </p:cBhvr>
                                    </p:animEffect>
                                    <p:anim calcmode="lin" valueType="num">
                                      <p:cBhvr>
                                        <p:cTn id="10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09" dur="26">
                                          <p:stCondLst>
                                            <p:cond delay="650"/>
                                          </p:stCondLst>
                                        </p:cTn>
                                        <p:tgtEl>
                                          <p:spTgt spid="14"/>
                                        </p:tgtEl>
                                      </p:cBhvr>
                                      <p:to x="100000" y="60000"/>
                                    </p:animScale>
                                    <p:animScale>
                                      <p:cBhvr>
                                        <p:cTn id="110" dur="166" decel="50000">
                                          <p:stCondLst>
                                            <p:cond delay="676"/>
                                          </p:stCondLst>
                                        </p:cTn>
                                        <p:tgtEl>
                                          <p:spTgt spid="14"/>
                                        </p:tgtEl>
                                      </p:cBhvr>
                                      <p:to x="100000" y="100000"/>
                                    </p:animScale>
                                    <p:animScale>
                                      <p:cBhvr>
                                        <p:cTn id="111" dur="26">
                                          <p:stCondLst>
                                            <p:cond delay="1312"/>
                                          </p:stCondLst>
                                        </p:cTn>
                                        <p:tgtEl>
                                          <p:spTgt spid="14"/>
                                        </p:tgtEl>
                                      </p:cBhvr>
                                      <p:to x="100000" y="80000"/>
                                    </p:animScale>
                                    <p:animScale>
                                      <p:cBhvr>
                                        <p:cTn id="112" dur="166" decel="50000">
                                          <p:stCondLst>
                                            <p:cond delay="1338"/>
                                          </p:stCondLst>
                                        </p:cTn>
                                        <p:tgtEl>
                                          <p:spTgt spid="14"/>
                                        </p:tgtEl>
                                      </p:cBhvr>
                                      <p:to x="100000" y="100000"/>
                                    </p:animScale>
                                    <p:animScale>
                                      <p:cBhvr>
                                        <p:cTn id="113" dur="26">
                                          <p:stCondLst>
                                            <p:cond delay="1642"/>
                                          </p:stCondLst>
                                        </p:cTn>
                                        <p:tgtEl>
                                          <p:spTgt spid="14"/>
                                        </p:tgtEl>
                                      </p:cBhvr>
                                      <p:to x="100000" y="90000"/>
                                    </p:animScale>
                                    <p:animScale>
                                      <p:cBhvr>
                                        <p:cTn id="114" dur="166" decel="50000">
                                          <p:stCondLst>
                                            <p:cond delay="1668"/>
                                          </p:stCondLst>
                                        </p:cTn>
                                        <p:tgtEl>
                                          <p:spTgt spid="14"/>
                                        </p:tgtEl>
                                      </p:cBhvr>
                                      <p:to x="100000" y="100000"/>
                                    </p:animScale>
                                    <p:animScale>
                                      <p:cBhvr>
                                        <p:cTn id="115" dur="26">
                                          <p:stCondLst>
                                            <p:cond delay="1808"/>
                                          </p:stCondLst>
                                        </p:cTn>
                                        <p:tgtEl>
                                          <p:spTgt spid="14"/>
                                        </p:tgtEl>
                                      </p:cBhvr>
                                      <p:to x="100000" y="95000"/>
                                    </p:animScale>
                                    <p:animScale>
                                      <p:cBhvr>
                                        <p:cTn id="116" dur="166" decel="50000">
                                          <p:stCondLst>
                                            <p:cond delay="1834"/>
                                          </p:stCondLst>
                                        </p:cTn>
                                        <p:tgtEl>
                                          <p:spTgt spid="14"/>
                                        </p:tgtEl>
                                      </p:cBhvr>
                                      <p:to x="100000" y="100000"/>
                                    </p:animScale>
                                  </p:childTnLst>
                                </p:cTn>
                              </p:par>
                              <p:par>
                                <p:cTn id="117" presetID="26" presetClass="entr" presetSubtype="0" fill="hold" nodeType="withEffect">
                                  <p:stCondLst>
                                    <p:cond delay="0"/>
                                  </p:stCondLst>
                                  <p:childTnLst>
                                    <p:set>
                                      <p:cBhvr>
                                        <p:cTn id="118" dur="1" fill="hold">
                                          <p:stCondLst>
                                            <p:cond delay="0"/>
                                          </p:stCondLst>
                                        </p:cTn>
                                        <p:tgtEl>
                                          <p:spTgt spid="13"/>
                                        </p:tgtEl>
                                        <p:attrNameLst>
                                          <p:attrName>style.visibility</p:attrName>
                                        </p:attrNameLst>
                                      </p:cBhvr>
                                      <p:to>
                                        <p:strVal val="visible"/>
                                      </p:to>
                                    </p:set>
                                    <p:animEffect transition="in" filter="wipe(down)">
                                      <p:cBhvr>
                                        <p:cTn id="119" dur="580">
                                          <p:stCondLst>
                                            <p:cond delay="0"/>
                                          </p:stCondLst>
                                        </p:cTn>
                                        <p:tgtEl>
                                          <p:spTgt spid="13"/>
                                        </p:tgtEl>
                                      </p:cBhvr>
                                    </p:animEffect>
                                    <p:anim calcmode="lin" valueType="num">
                                      <p:cBhvr>
                                        <p:cTn id="120"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25" dur="26">
                                          <p:stCondLst>
                                            <p:cond delay="650"/>
                                          </p:stCondLst>
                                        </p:cTn>
                                        <p:tgtEl>
                                          <p:spTgt spid="13"/>
                                        </p:tgtEl>
                                      </p:cBhvr>
                                      <p:to x="100000" y="60000"/>
                                    </p:animScale>
                                    <p:animScale>
                                      <p:cBhvr>
                                        <p:cTn id="126" dur="166" decel="50000">
                                          <p:stCondLst>
                                            <p:cond delay="676"/>
                                          </p:stCondLst>
                                        </p:cTn>
                                        <p:tgtEl>
                                          <p:spTgt spid="13"/>
                                        </p:tgtEl>
                                      </p:cBhvr>
                                      <p:to x="100000" y="100000"/>
                                    </p:animScale>
                                    <p:animScale>
                                      <p:cBhvr>
                                        <p:cTn id="127" dur="26">
                                          <p:stCondLst>
                                            <p:cond delay="1312"/>
                                          </p:stCondLst>
                                        </p:cTn>
                                        <p:tgtEl>
                                          <p:spTgt spid="13"/>
                                        </p:tgtEl>
                                      </p:cBhvr>
                                      <p:to x="100000" y="80000"/>
                                    </p:animScale>
                                    <p:animScale>
                                      <p:cBhvr>
                                        <p:cTn id="128" dur="166" decel="50000">
                                          <p:stCondLst>
                                            <p:cond delay="1338"/>
                                          </p:stCondLst>
                                        </p:cTn>
                                        <p:tgtEl>
                                          <p:spTgt spid="13"/>
                                        </p:tgtEl>
                                      </p:cBhvr>
                                      <p:to x="100000" y="100000"/>
                                    </p:animScale>
                                    <p:animScale>
                                      <p:cBhvr>
                                        <p:cTn id="129" dur="26">
                                          <p:stCondLst>
                                            <p:cond delay="1642"/>
                                          </p:stCondLst>
                                        </p:cTn>
                                        <p:tgtEl>
                                          <p:spTgt spid="13"/>
                                        </p:tgtEl>
                                      </p:cBhvr>
                                      <p:to x="100000" y="90000"/>
                                    </p:animScale>
                                    <p:animScale>
                                      <p:cBhvr>
                                        <p:cTn id="130" dur="166" decel="50000">
                                          <p:stCondLst>
                                            <p:cond delay="1668"/>
                                          </p:stCondLst>
                                        </p:cTn>
                                        <p:tgtEl>
                                          <p:spTgt spid="13"/>
                                        </p:tgtEl>
                                      </p:cBhvr>
                                      <p:to x="100000" y="100000"/>
                                    </p:animScale>
                                    <p:animScale>
                                      <p:cBhvr>
                                        <p:cTn id="131" dur="26">
                                          <p:stCondLst>
                                            <p:cond delay="1808"/>
                                          </p:stCondLst>
                                        </p:cTn>
                                        <p:tgtEl>
                                          <p:spTgt spid="13"/>
                                        </p:tgtEl>
                                      </p:cBhvr>
                                      <p:to x="100000" y="95000"/>
                                    </p:animScale>
                                    <p:animScale>
                                      <p:cBhvr>
                                        <p:cTn id="132" dur="166" decel="50000">
                                          <p:stCondLst>
                                            <p:cond delay="1834"/>
                                          </p:stCondLst>
                                        </p:cTn>
                                        <p:tgtEl>
                                          <p:spTgt spid="13"/>
                                        </p:tgtEl>
                                      </p:cBhvr>
                                      <p:to x="100000" y="100000"/>
                                    </p:animScale>
                                  </p:childTnLst>
                                </p:cTn>
                              </p:par>
                            </p:childTnLst>
                          </p:cTn>
                        </p:par>
                      </p:childTnLst>
                    </p:cTn>
                  </p:par>
                  <p:par>
                    <p:cTn id="133" fill="hold">
                      <p:stCondLst>
                        <p:cond delay="indefinite"/>
                      </p:stCondLst>
                      <p:childTnLst>
                        <p:par>
                          <p:cTn id="134" fill="hold">
                            <p:stCondLst>
                              <p:cond delay="0"/>
                            </p:stCondLst>
                            <p:childTnLst>
                              <p:par>
                                <p:cTn id="135" presetID="29" presetClass="entr" presetSubtype="0" fill="hold" grpId="0" nodeType="clickEffect">
                                  <p:stCondLst>
                                    <p:cond delay="0"/>
                                  </p:stCondLst>
                                  <p:childTnLst>
                                    <p:set>
                                      <p:cBhvr>
                                        <p:cTn id="136" dur="1" fill="hold">
                                          <p:stCondLst>
                                            <p:cond delay="0"/>
                                          </p:stCondLst>
                                        </p:cTn>
                                        <p:tgtEl>
                                          <p:spTgt spid="18"/>
                                        </p:tgtEl>
                                        <p:attrNameLst>
                                          <p:attrName>style.visibility</p:attrName>
                                        </p:attrNameLst>
                                      </p:cBhvr>
                                      <p:to>
                                        <p:strVal val="visible"/>
                                      </p:to>
                                    </p:set>
                                    <p:anim calcmode="lin" valueType="num">
                                      <p:cBhvr>
                                        <p:cTn id="137" dur="1000" fill="hold"/>
                                        <p:tgtEl>
                                          <p:spTgt spid="18"/>
                                        </p:tgtEl>
                                        <p:attrNameLst>
                                          <p:attrName>ppt_x</p:attrName>
                                        </p:attrNameLst>
                                      </p:cBhvr>
                                      <p:tavLst>
                                        <p:tav tm="0">
                                          <p:val>
                                            <p:strVal val="#ppt_x-.2"/>
                                          </p:val>
                                        </p:tav>
                                        <p:tav tm="100000">
                                          <p:val>
                                            <p:strVal val="#ppt_x"/>
                                          </p:val>
                                        </p:tav>
                                      </p:tavLst>
                                    </p:anim>
                                    <p:anim calcmode="lin" valueType="num">
                                      <p:cBhvr>
                                        <p:cTn id="138"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139" dur="1000"/>
                                        <p:tgtEl>
                                          <p:spTgt spid="18"/>
                                        </p:tgtEl>
                                      </p:cBhvr>
                                    </p:animEffect>
                                  </p:childTnLst>
                                </p:cTn>
                              </p:par>
                              <p:par>
                                <p:cTn id="140" presetID="23" presetClass="entr" presetSubtype="16" fill="hold" nodeType="withEffect">
                                  <p:stCondLst>
                                    <p:cond delay="0"/>
                                  </p:stCondLst>
                                  <p:iterate type="lt">
                                    <p:tmPct val="0"/>
                                  </p:iterate>
                                  <p:childTnLst>
                                    <p:set>
                                      <p:cBhvr>
                                        <p:cTn id="141" dur="1" fill="hold">
                                          <p:stCondLst>
                                            <p:cond delay="0"/>
                                          </p:stCondLst>
                                        </p:cTn>
                                        <p:tgtEl>
                                          <p:spTgt spid="21"/>
                                        </p:tgtEl>
                                        <p:attrNameLst>
                                          <p:attrName>style.visibility</p:attrName>
                                        </p:attrNameLst>
                                      </p:cBhvr>
                                      <p:to>
                                        <p:strVal val="visible"/>
                                      </p:to>
                                    </p:set>
                                    <p:anim calcmode="lin" valueType="num">
                                      <p:cBhvr>
                                        <p:cTn id="142" dur="500" fill="hold"/>
                                        <p:tgtEl>
                                          <p:spTgt spid="21"/>
                                        </p:tgtEl>
                                        <p:attrNameLst>
                                          <p:attrName>ppt_w</p:attrName>
                                        </p:attrNameLst>
                                      </p:cBhvr>
                                      <p:tavLst>
                                        <p:tav tm="0">
                                          <p:val>
                                            <p:fltVal val="0"/>
                                          </p:val>
                                        </p:tav>
                                        <p:tav tm="100000">
                                          <p:val>
                                            <p:strVal val="#ppt_w"/>
                                          </p:val>
                                        </p:tav>
                                      </p:tavLst>
                                    </p:anim>
                                    <p:anim calcmode="lin" valueType="num">
                                      <p:cBhvr>
                                        <p:cTn id="143"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144" fill="hold">
                      <p:stCondLst>
                        <p:cond delay="indefinite"/>
                      </p:stCondLst>
                      <p:childTnLst>
                        <p:par>
                          <p:cTn id="145" fill="hold">
                            <p:stCondLst>
                              <p:cond delay="0"/>
                            </p:stCondLst>
                            <p:childTnLst>
                              <p:par>
                                <p:cTn id="146" presetID="29" presetClass="entr" presetSubtype="0" fill="hold" grpId="0" nodeType="clickEffect">
                                  <p:stCondLst>
                                    <p:cond delay="0"/>
                                  </p:stCondLst>
                                  <p:childTnLst>
                                    <p:set>
                                      <p:cBhvr>
                                        <p:cTn id="147" dur="1" fill="hold">
                                          <p:stCondLst>
                                            <p:cond delay="0"/>
                                          </p:stCondLst>
                                        </p:cTn>
                                        <p:tgtEl>
                                          <p:spTgt spid="19"/>
                                        </p:tgtEl>
                                        <p:attrNameLst>
                                          <p:attrName>style.visibility</p:attrName>
                                        </p:attrNameLst>
                                      </p:cBhvr>
                                      <p:to>
                                        <p:strVal val="visible"/>
                                      </p:to>
                                    </p:set>
                                    <p:anim calcmode="lin" valueType="num">
                                      <p:cBhvr>
                                        <p:cTn id="148" dur="1000" fill="hold"/>
                                        <p:tgtEl>
                                          <p:spTgt spid="19"/>
                                        </p:tgtEl>
                                        <p:attrNameLst>
                                          <p:attrName>ppt_x</p:attrName>
                                        </p:attrNameLst>
                                      </p:cBhvr>
                                      <p:tavLst>
                                        <p:tav tm="0">
                                          <p:val>
                                            <p:strVal val="#ppt_x-.2"/>
                                          </p:val>
                                        </p:tav>
                                        <p:tav tm="100000">
                                          <p:val>
                                            <p:strVal val="#ppt_x"/>
                                          </p:val>
                                        </p:tav>
                                      </p:tavLst>
                                    </p:anim>
                                    <p:anim calcmode="lin" valueType="num">
                                      <p:cBhvr>
                                        <p:cTn id="149"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150" dur="1000"/>
                                        <p:tgtEl>
                                          <p:spTgt spid="19"/>
                                        </p:tgtEl>
                                      </p:cBhvr>
                                    </p:animEffect>
                                  </p:childTnLst>
                                </p:cTn>
                              </p:par>
                              <p:par>
                                <p:cTn id="151" presetID="23" presetClass="entr" presetSubtype="16" fill="hold" nodeType="withEffect">
                                  <p:stCondLst>
                                    <p:cond delay="0"/>
                                  </p:stCondLst>
                                  <p:iterate type="lt">
                                    <p:tmPct val="0"/>
                                  </p:iterate>
                                  <p:childTnLst>
                                    <p:set>
                                      <p:cBhvr>
                                        <p:cTn id="152" dur="1" fill="hold">
                                          <p:stCondLst>
                                            <p:cond delay="0"/>
                                          </p:stCondLst>
                                        </p:cTn>
                                        <p:tgtEl>
                                          <p:spTgt spid="20"/>
                                        </p:tgtEl>
                                        <p:attrNameLst>
                                          <p:attrName>style.visibility</p:attrName>
                                        </p:attrNameLst>
                                      </p:cBhvr>
                                      <p:to>
                                        <p:strVal val="visible"/>
                                      </p:to>
                                    </p:set>
                                    <p:anim calcmode="lin" valueType="num">
                                      <p:cBhvr>
                                        <p:cTn id="153" dur="500" fill="hold"/>
                                        <p:tgtEl>
                                          <p:spTgt spid="20"/>
                                        </p:tgtEl>
                                        <p:attrNameLst>
                                          <p:attrName>ppt_w</p:attrName>
                                        </p:attrNameLst>
                                      </p:cBhvr>
                                      <p:tavLst>
                                        <p:tav tm="0">
                                          <p:val>
                                            <p:fltVal val="0"/>
                                          </p:val>
                                        </p:tav>
                                        <p:tav tm="100000">
                                          <p:val>
                                            <p:strVal val="#ppt_w"/>
                                          </p:val>
                                        </p:tav>
                                      </p:tavLst>
                                    </p:anim>
                                    <p:anim calcmode="lin" valueType="num">
                                      <p:cBhvr>
                                        <p:cTn id="154"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155" fill="hold">
                      <p:stCondLst>
                        <p:cond delay="indefinite"/>
                      </p:stCondLst>
                      <p:childTnLst>
                        <p:par>
                          <p:cTn id="156" fill="hold">
                            <p:stCondLst>
                              <p:cond delay="0"/>
                            </p:stCondLst>
                            <p:childTnLst>
                              <p:par>
                                <p:cTn id="157" presetID="29" presetClass="entr" presetSubtype="0" fill="hold" grpId="0" nodeType="clickEffect">
                                  <p:stCondLst>
                                    <p:cond delay="0"/>
                                  </p:stCondLst>
                                  <p:childTnLst>
                                    <p:set>
                                      <p:cBhvr>
                                        <p:cTn id="158" dur="1" fill="hold">
                                          <p:stCondLst>
                                            <p:cond delay="0"/>
                                          </p:stCondLst>
                                        </p:cTn>
                                        <p:tgtEl>
                                          <p:spTgt spid="22"/>
                                        </p:tgtEl>
                                        <p:attrNameLst>
                                          <p:attrName>style.visibility</p:attrName>
                                        </p:attrNameLst>
                                      </p:cBhvr>
                                      <p:to>
                                        <p:strVal val="visible"/>
                                      </p:to>
                                    </p:set>
                                    <p:anim calcmode="lin" valueType="num">
                                      <p:cBhvr>
                                        <p:cTn id="159" dur="1000" fill="hold"/>
                                        <p:tgtEl>
                                          <p:spTgt spid="22"/>
                                        </p:tgtEl>
                                        <p:attrNameLst>
                                          <p:attrName>ppt_x</p:attrName>
                                        </p:attrNameLst>
                                      </p:cBhvr>
                                      <p:tavLst>
                                        <p:tav tm="0">
                                          <p:val>
                                            <p:strVal val="#ppt_x-.2"/>
                                          </p:val>
                                        </p:tav>
                                        <p:tav tm="100000">
                                          <p:val>
                                            <p:strVal val="#ppt_x"/>
                                          </p:val>
                                        </p:tav>
                                      </p:tavLst>
                                    </p:anim>
                                    <p:anim calcmode="lin" valueType="num">
                                      <p:cBhvr>
                                        <p:cTn id="160" dur="1000" fill="hold"/>
                                        <p:tgtEl>
                                          <p:spTgt spid="22"/>
                                        </p:tgtEl>
                                        <p:attrNameLst>
                                          <p:attrName>ppt_y</p:attrName>
                                        </p:attrNameLst>
                                      </p:cBhvr>
                                      <p:tavLst>
                                        <p:tav tm="0">
                                          <p:val>
                                            <p:strVal val="#ppt_y"/>
                                          </p:val>
                                        </p:tav>
                                        <p:tav tm="100000">
                                          <p:val>
                                            <p:strVal val="#ppt_y"/>
                                          </p:val>
                                        </p:tav>
                                      </p:tavLst>
                                    </p:anim>
                                    <p:animEffect transition="in" filter="wipe(right)" prLst="gradientSize: 0.1">
                                      <p:cBhvr>
                                        <p:cTn id="161" dur="1000"/>
                                        <p:tgtEl>
                                          <p:spTgt spid="22"/>
                                        </p:tgtEl>
                                      </p:cBhvr>
                                    </p:animEffect>
                                  </p:childTnLst>
                                </p:cTn>
                              </p:par>
                            </p:childTnLst>
                          </p:cTn>
                        </p:par>
                      </p:childTnLst>
                    </p:cTn>
                  </p:par>
                  <p:par>
                    <p:cTn id="162" fill="hold">
                      <p:stCondLst>
                        <p:cond delay="indefinite"/>
                      </p:stCondLst>
                      <p:childTnLst>
                        <p:par>
                          <p:cTn id="163" fill="hold">
                            <p:stCondLst>
                              <p:cond delay="0"/>
                            </p:stCondLst>
                            <p:childTnLst>
                              <p:par>
                                <p:cTn id="164" presetID="53" presetClass="entr" presetSubtype="16" fill="hold" nodeType="clickEffect">
                                  <p:stCondLst>
                                    <p:cond delay="0"/>
                                  </p:stCondLst>
                                  <p:childTnLst>
                                    <p:set>
                                      <p:cBhvr>
                                        <p:cTn id="165" dur="1" fill="hold">
                                          <p:stCondLst>
                                            <p:cond delay="0"/>
                                          </p:stCondLst>
                                        </p:cTn>
                                        <p:tgtEl>
                                          <p:spTgt spid="2"/>
                                        </p:tgtEl>
                                        <p:attrNameLst>
                                          <p:attrName>style.visibility</p:attrName>
                                        </p:attrNameLst>
                                      </p:cBhvr>
                                      <p:to>
                                        <p:strVal val="visible"/>
                                      </p:to>
                                    </p:set>
                                    <p:anim calcmode="lin" valueType="num">
                                      <p:cBhvr>
                                        <p:cTn id="166" dur="500" fill="hold"/>
                                        <p:tgtEl>
                                          <p:spTgt spid="2"/>
                                        </p:tgtEl>
                                        <p:attrNameLst>
                                          <p:attrName>ppt_w</p:attrName>
                                        </p:attrNameLst>
                                      </p:cBhvr>
                                      <p:tavLst>
                                        <p:tav tm="0">
                                          <p:val>
                                            <p:fltVal val="0"/>
                                          </p:val>
                                        </p:tav>
                                        <p:tav tm="100000">
                                          <p:val>
                                            <p:strVal val="#ppt_w"/>
                                          </p:val>
                                        </p:tav>
                                      </p:tavLst>
                                    </p:anim>
                                    <p:anim calcmode="lin" valueType="num">
                                      <p:cBhvr>
                                        <p:cTn id="167" dur="500" fill="hold"/>
                                        <p:tgtEl>
                                          <p:spTgt spid="2"/>
                                        </p:tgtEl>
                                        <p:attrNameLst>
                                          <p:attrName>ppt_h</p:attrName>
                                        </p:attrNameLst>
                                      </p:cBhvr>
                                      <p:tavLst>
                                        <p:tav tm="0">
                                          <p:val>
                                            <p:fltVal val="0"/>
                                          </p:val>
                                        </p:tav>
                                        <p:tav tm="100000">
                                          <p:val>
                                            <p:strVal val="#ppt_h"/>
                                          </p:val>
                                        </p:tav>
                                      </p:tavLst>
                                    </p:anim>
                                    <p:animEffect transition="in" filter="fade">
                                      <p:cBhvr>
                                        <p:cTn id="168" dur="500"/>
                                        <p:tgtEl>
                                          <p:spTgt spid="2"/>
                                        </p:tgtEl>
                                      </p:cBhvr>
                                    </p:animEffect>
                                  </p:childTnLst>
                                </p:cTn>
                              </p:par>
                            </p:childTnLst>
                          </p:cTn>
                        </p:par>
                      </p:childTnLst>
                    </p:cTn>
                  </p:par>
                  <p:par>
                    <p:cTn id="169" fill="hold">
                      <p:stCondLst>
                        <p:cond delay="indefinite"/>
                      </p:stCondLst>
                      <p:childTnLst>
                        <p:par>
                          <p:cTn id="170" fill="hold">
                            <p:stCondLst>
                              <p:cond delay="0"/>
                            </p:stCondLst>
                            <p:childTnLst>
                              <p:par>
                                <p:cTn id="171" presetID="42" presetClass="entr" presetSubtype="0" fill="hold" grpId="0" nodeType="clickEffect">
                                  <p:stCondLst>
                                    <p:cond delay="0"/>
                                  </p:stCondLst>
                                  <p:childTnLst>
                                    <p:set>
                                      <p:cBhvr>
                                        <p:cTn id="172" dur="1" fill="hold">
                                          <p:stCondLst>
                                            <p:cond delay="0"/>
                                          </p:stCondLst>
                                        </p:cTn>
                                        <p:tgtEl>
                                          <p:spTgt spid="24"/>
                                        </p:tgtEl>
                                        <p:attrNameLst>
                                          <p:attrName>style.visibility</p:attrName>
                                        </p:attrNameLst>
                                      </p:cBhvr>
                                      <p:to>
                                        <p:strVal val="visible"/>
                                      </p:to>
                                    </p:set>
                                    <p:animEffect transition="in" filter="fade">
                                      <p:cBhvr>
                                        <p:cTn id="173" dur="1000"/>
                                        <p:tgtEl>
                                          <p:spTgt spid="24"/>
                                        </p:tgtEl>
                                      </p:cBhvr>
                                    </p:animEffect>
                                    <p:anim calcmode="lin" valueType="num">
                                      <p:cBhvr>
                                        <p:cTn id="174" dur="1000" fill="hold"/>
                                        <p:tgtEl>
                                          <p:spTgt spid="24"/>
                                        </p:tgtEl>
                                        <p:attrNameLst>
                                          <p:attrName>ppt_x</p:attrName>
                                        </p:attrNameLst>
                                      </p:cBhvr>
                                      <p:tavLst>
                                        <p:tav tm="0">
                                          <p:val>
                                            <p:strVal val="#ppt_x"/>
                                          </p:val>
                                        </p:tav>
                                        <p:tav tm="100000">
                                          <p:val>
                                            <p:strVal val="#ppt_x"/>
                                          </p:val>
                                        </p:tav>
                                      </p:tavLst>
                                    </p:anim>
                                    <p:anim calcmode="lin" valueType="num">
                                      <p:cBhvr>
                                        <p:cTn id="17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2" grpId="0"/>
      <p:bldP spid="24"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002060"/>
          </a:solidFill>
          <a:ln w="9525">
            <a:noFill/>
            <a:miter lim="800000"/>
            <a:headEnd/>
            <a:tailEnd/>
          </a:ln>
          <a:effectLst/>
        </p:spPr>
        <p:txBody>
          <a:bodyPr wrap="none" anchor="ctr"/>
          <a:lstStyle/>
          <a:p>
            <a:endParaRPr lang="ja-JP" altLang="en-US" dirty="0"/>
          </a:p>
        </p:txBody>
      </p:sp>
      <p:sp>
        <p:nvSpPr>
          <p:cNvPr id="5" name="Rectangle 4"/>
          <p:cNvSpPr>
            <a:spLocks noChangeArrowheads="1"/>
          </p:cNvSpPr>
          <p:nvPr/>
        </p:nvSpPr>
        <p:spPr bwMode="auto">
          <a:xfrm>
            <a:off x="0" y="-27384"/>
            <a:ext cx="9180512" cy="6885384"/>
          </a:xfrm>
          <a:prstGeom prst="rect">
            <a:avLst/>
          </a:prstGeom>
          <a:solidFill>
            <a:srgbClr val="008000"/>
          </a:solidFill>
          <a:ln w="9525">
            <a:noFill/>
            <a:miter lim="800000"/>
            <a:headEnd/>
            <a:tailEnd/>
          </a:ln>
          <a:effectLst/>
        </p:spPr>
        <p:txBody>
          <a:bodyPr wrap="none" anchor="ctr"/>
          <a:lstStyle/>
          <a:p>
            <a:endParaRPr lang="ja-JP" altLang="en-US" dirty="0"/>
          </a:p>
        </p:txBody>
      </p:sp>
      <p:sp>
        <p:nvSpPr>
          <p:cNvPr id="7" name="テキスト ボックス 6"/>
          <p:cNvSpPr txBox="1"/>
          <p:nvPr/>
        </p:nvSpPr>
        <p:spPr>
          <a:xfrm>
            <a:off x="539552" y="2780928"/>
            <a:ext cx="8053808" cy="1323439"/>
          </a:xfrm>
          <a:prstGeom prst="rect">
            <a:avLst/>
          </a:prstGeom>
          <a:noFill/>
        </p:spPr>
        <p:txBody>
          <a:bodyPr wrap="none" rtlCol="0">
            <a:spAutoFit/>
          </a:bodyPr>
          <a:lstStyle/>
          <a:p>
            <a:pPr algn="ctr"/>
            <a:r>
              <a:rPr kumimoji="1" lang="ja-JP" altLang="en-US" sz="8000" dirty="0">
                <a:solidFill>
                  <a:srgbClr val="FFFF00"/>
                </a:solidFill>
                <a:latin typeface="ＤＦＧ特太ゴシック体" pitchFamily="50" charset="-128"/>
                <a:ea typeface="ＤＦＧ特太ゴシック体" pitchFamily="50" charset="-128"/>
              </a:rPr>
              <a:t>生活防災のすすめ</a:t>
            </a:r>
          </a:p>
        </p:txBody>
      </p:sp>
    </p:spTree>
    <p:extLst>
      <p:ext uri="{BB962C8B-B14F-4D97-AF65-F5344CB8AC3E}">
        <p14:creationId xmlns:p14="http://schemas.microsoft.com/office/powerpoint/2010/main" val="2219779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strVal val="#ppt_w*0.70"/>
                                          </p:val>
                                        </p:tav>
                                        <p:tav tm="100000">
                                          <p:val>
                                            <p:strVal val="#ppt_w"/>
                                          </p:val>
                                        </p:tav>
                                      </p:tavLst>
                                    </p:anim>
                                    <p:anim calcmode="lin" valueType="num">
                                      <p:cBhvr>
                                        <p:cTn id="12" dur="1000" fill="hold"/>
                                        <p:tgtEl>
                                          <p:spTgt spid="7"/>
                                        </p:tgtEl>
                                        <p:attrNameLst>
                                          <p:attrName>ppt_h</p:attrName>
                                        </p:attrNameLst>
                                      </p:cBhvr>
                                      <p:tavLst>
                                        <p:tav tm="0">
                                          <p:val>
                                            <p:strVal val="#ppt_h"/>
                                          </p:val>
                                        </p:tav>
                                        <p:tav tm="100000">
                                          <p:val>
                                            <p:strVal val="#ppt_h"/>
                                          </p:val>
                                        </p:tav>
                                      </p:tavLst>
                                    </p:anim>
                                    <p:animEffect transition="in" filter="fade">
                                      <p:cBhvr>
                                        <p:cTn id="1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Rectangle 3"/>
          <p:cNvSpPr>
            <a:spLocks noGrp="1" noChangeArrowheads="1"/>
          </p:cNvSpPr>
          <p:nvPr>
            <p:ph type="body" sz="half" idx="1"/>
          </p:nvPr>
        </p:nvSpPr>
        <p:spPr>
          <a:xfrm>
            <a:off x="468313" y="1340768"/>
            <a:ext cx="5759450" cy="3400425"/>
          </a:xfrm>
        </p:spPr>
        <p:txBody>
          <a:bodyPr/>
          <a:lstStyle/>
          <a:p>
            <a:pPr eaLnBrk="1" hangingPunct="1">
              <a:lnSpc>
                <a:spcPct val="90000"/>
              </a:lnSpc>
            </a:pPr>
            <a:r>
              <a:rPr lang="ja-JP" altLang="en-US" sz="2800" b="0" dirty="0">
                <a:solidFill>
                  <a:srgbClr val="008000"/>
                </a:solidFill>
                <a:ea typeface="ＭＳ Ｐゴシック" pitchFamily="50" charset="-128"/>
              </a:rPr>
              <a:t>ふれあい餅つき大会</a:t>
            </a:r>
          </a:p>
          <a:p>
            <a:pPr eaLnBrk="1" hangingPunct="1">
              <a:lnSpc>
                <a:spcPct val="90000"/>
              </a:lnSpc>
            </a:pPr>
            <a:r>
              <a:rPr lang="ja-JP" altLang="en-US" sz="2800" b="0" dirty="0">
                <a:solidFill>
                  <a:srgbClr val="008000"/>
                </a:solidFill>
                <a:ea typeface="ＭＳ Ｐゴシック" pitchFamily="50" charset="-128"/>
              </a:rPr>
              <a:t>夏まつり</a:t>
            </a:r>
          </a:p>
          <a:p>
            <a:pPr eaLnBrk="1" hangingPunct="1">
              <a:lnSpc>
                <a:spcPct val="90000"/>
              </a:lnSpc>
            </a:pPr>
            <a:r>
              <a:rPr lang="ja-JP" altLang="en-US" sz="2800" b="0" dirty="0">
                <a:solidFill>
                  <a:srgbClr val="008000"/>
                </a:solidFill>
                <a:ea typeface="ＭＳ Ｐゴシック" pitchFamily="50" charset="-128"/>
              </a:rPr>
              <a:t>地域清掃活動クリーン作戦</a:t>
            </a:r>
          </a:p>
          <a:p>
            <a:pPr eaLnBrk="1" hangingPunct="1">
              <a:lnSpc>
                <a:spcPct val="90000"/>
              </a:lnSpc>
            </a:pPr>
            <a:r>
              <a:rPr lang="ja-JP" altLang="en-US" sz="2800" b="0" dirty="0">
                <a:solidFill>
                  <a:srgbClr val="008000"/>
                </a:solidFill>
                <a:ea typeface="ＭＳ Ｐゴシック" pitchFamily="50" charset="-128"/>
              </a:rPr>
              <a:t>スポーツパブリックビューイング</a:t>
            </a:r>
          </a:p>
        </p:txBody>
      </p:sp>
      <p:sp>
        <p:nvSpPr>
          <p:cNvPr id="57349" name="Text Box 5"/>
          <p:cNvSpPr txBox="1">
            <a:spLocks noChangeArrowheads="1"/>
          </p:cNvSpPr>
          <p:nvPr/>
        </p:nvSpPr>
        <p:spPr bwMode="auto">
          <a:xfrm>
            <a:off x="164928" y="764704"/>
            <a:ext cx="5904780" cy="523220"/>
          </a:xfrm>
          <a:prstGeom prst="rect">
            <a:avLst/>
          </a:prstGeom>
          <a:noFill/>
          <a:ln w="9525" algn="ctr">
            <a:noFill/>
            <a:miter lim="800000"/>
            <a:headEnd/>
            <a:tailEnd/>
          </a:ln>
        </p:spPr>
        <p:txBody>
          <a:bodyPr wrap="square">
            <a:spAutoFit/>
          </a:bodyPr>
          <a:lstStyle/>
          <a:p>
            <a:r>
              <a:rPr lang="ja-JP" altLang="en-US" sz="2800" dirty="0">
                <a:latin typeface="Verdana" pitchFamily="34" charset="0"/>
              </a:rPr>
              <a:t>地域コミュニケーションの確立が鍵</a:t>
            </a:r>
          </a:p>
        </p:txBody>
      </p:sp>
      <p:sp>
        <p:nvSpPr>
          <p:cNvPr id="835592" name="Text Box 8"/>
          <p:cNvSpPr txBox="1">
            <a:spLocks noChangeArrowheads="1"/>
          </p:cNvSpPr>
          <p:nvPr/>
        </p:nvSpPr>
        <p:spPr bwMode="auto">
          <a:xfrm>
            <a:off x="198478" y="5186043"/>
            <a:ext cx="6860084" cy="1384995"/>
          </a:xfrm>
          <a:prstGeom prst="rect">
            <a:avLst/>
          </a:prstGeom>
          <a:noFill/>
          <a:ln w="9525" algn="ctr">
            <a:noFill/>
            <a:miter lim="800000"/>
            <a:headEnd/>
            <a:tailEnd/>
          </a:ln>
        </p:spPr>
        <p:txBody>
          <a:bodyPr wrap="square">
            <a:spAutoFit/>
          </a:bodyPr>
          <a:lstStyle/>
          <a:p>
            <a:pPr>
              <a:spcBef>
                <a:spcPct val="20000"/>
              </a:spcBef>
              <a:buClr>
                <a:schemeClr val="hlink"/>
              </a:buClr>
              <a:buFont typeface="Wingdings" pitchFamily="2" charset="2"/>
              <a:buNone/>
            </a:pPr>
            <a:r>
              <a:rPr lang="ja-JP" altLang="en-US" sz="2800" b="1" dirty="0"/>
              <a:t>それぞれの場所で</a:t>
            </a:r>
            <a:br>
              <a:rPr lang="ja-JP" altLang="en-US" sz="2800" b="1" dirty="0"/>
            </a:br>
            <a:r>
              <a:rPr lang="ja-JP" altLang="en-US" sz="2800" b="1" dirty="0"/>
              <a:t>徹底した声掛け（スカウト）を行う</a:t>
            </a:r>
            <a:br>
              <a:rPr lang="ja-JP" altLang="en-US" sz="2800" b="1" dirty="0"/>
            </a:br>
            <a:r>
              <a:rPr lang="ja-JP" altLang="en-US" sz="2800" b="1" dirty="0">
                <a:solidFill>
                  <a:srgbClr val="0000FF"/>
                </a:solidFill>
              </a:rPr>
              <a:t>　</a:t>
            </a:r>
            <a:r>
              <a:rPr lang="ja-JP" altLang="en-US" sz="2400" b="1" dirty="0">
                <a:solidFill>
                  <a:srgbClr val="FF0000"/>
                </a:solidFill>
              </a:rPr>
              <a:t>「こんなことで良いならいつでも手伝うよ！」</a:t>
            </a:r>
            <a:endParaRPr lang="en-US" altLang="ja-JP" sz="2400" b="1" dirty="0">
              <a:solidFill>
                <a:srgbClr val="FF0000"/>
              </a:solidFill>
            </a:endParaRPr>
          </a:p>
        </p:txBody>
      </p:sp>
      <p:pic>
        <p:nvPicPr>
          <p:cNvPr id="12" name="mochitsuki2005.wmv">
            <a:hlinkClick r:id="" action="ppaction://media"/>
          </p:cNvPr>
          <p:cNvPicPr>
            <a:picLocks noGrp="1" noChangeAspect="1"/>
          </p:cNvPicPr>
          <p:nvPr>
            <p:ph sz="quarter" idx="2"/>
            <a:videoFile r:link="rId2"/>
            <p:extLst>
              <p:ext uri="{DAA4B4D4-6D71-4841-9C94-3DE7FCFB9230}">
                <p14:media xmlns:p14="http://schemas.microsoft.com/office/powerpoint/2010/main" r:link="rId1"/>
              </p:ext>
            </p:extLst>
          </p:nvPr>
        </p:nvPicPr>
        <p:blipFill>
          <a:blip r:embed="rId8" cstate="print"/>
          <a:stretch>
            <a:fillRect/>
          </a:stretch>
        </p:blipFill>
        <p:spPr>
          <a:xfrm>
            <a:off x="6479704" y="764704"/>
            <a:ext cx="2664296" cy="1998222"/>
          </a:xfrm>
          <a:prstGeom prst="rect">
            <a:avLst/>
          </a:prstGeom>
        </p:spPr>
      </p:pic>
      <p:pic>
        <p:nvPicPr>
          <p:cNvPr id="17" name="natumaturi2007.wmv">
            <a:hlinkClick r:id="" action="ppaction://media"/>
          </p:cNvPr>
          <p:cNvPicPr>
            <a:picLocks noGrp="1" noChangeAspect="1"/>
          </p:cNvPicPr>
          <p:nvPr>
            <p:ph sz="quarter" idx="3"/>
            <a:videoFile r:link="rId4"/>
            <p:extLst>
              <p:ext uri="{DAA4B4D4-6D71-4841-9C94-3DE7FCFB9230}">
                <p14:media xmlns:p14="http://schemas.microsoft.com/office/powerpoint/2010/main" r:link="rId3"/>
              </p:ext>
            </p:extLst>
          </p:nvPr>
        </p:nvPicPr>
        <p:blipFill>
          <a:blip r:embed="rId9" cstate="print"/>
          <a:stretch>
            <a:fillRect/>
          </a:stretch>
        </p:blipFill>
        <p:spPr>
          <a:xfrm>
            <a:off x="6479704" y="2773095"/>
            <a:ext cx="2664296" cy="1998222"/>
          </a:xfrm>
          <a:prstGeom prst="rect">
            <a:avLst/>
          </a:prstGeom>
        </p:spPr>
      </p:pic>
      <p:pic>
        <p:nvPicPr>
          <p:cNvPr id="18" name="crean-sakusen2007.wmv">
            <a:hlinkClick r:id="" action="ppaction://media"/>
          </p:cNvPr>
          <p:cNvPicPr>
            <a:picLocks noChangeAspect="1"/>
          </p:cNvPicPr>
          <p:nvPr>
            <a:videoFile r:link="rId6"/>
            <p:extLst>
              <p:ext uri="{DAA4B4D4-6D71-4841-9C94-3DE7FCFB9230}">
                <p14:media xmlns:p14="http://schemas.microsoft.com/office/powerpoint/2010/main" r:link="rId5"/>
              </p:ext>
            </p:extLst>
          </p:nvPr>
        </p:nvPicPr>
        <p:blipFill>
          <a:blip r:embed="rId10" cstate="print"/>
          <a:stretch>
            <a:fillRect/>
          </a:stretch>
        </p:blipFill>
        <p:spPr>
          <a:xfrm>
            <a:off x="6479704" y="4812156"/>
            <a:ext cx="2664296" cy="1998222"/>
          </a:xfrm>
          <a:prstGeom prst="rect">
            <a:avLst/>
          </a:prstGeom>
        </p:spPr>
      </p:pic>
      <p:sp>
        <p:nvSpPr>
          <p:cNvPr id="11" name="Rectangle 5"/>
          <p:cNvSpPr>
            <a:spLocks noGrp="1" noChangeArrowheads="1"/>
          </p:cNvSpPr>
          <p:nvPr>
            <p:ph type="title"/>
          </p:nvPr>
        </p:nvSpPr>
        <p:spPr>
          <a:xfrm>
            <a:off x="179512" y="44624"/>
            <a:ext cx="8229600" cy="706090"/>
          </a:xfrm>
          <a:effectLst/>
        </p:spPr>
        <p:txBody>
          <a:bodyPr/>
          <a:lstStyle/>
          <a:p>
            <a:pPr algn="l">
              <a:defRPr/>
            </a:pPr>
            <a:r>
              <a:rPr lang="ja-JP" altLang="en-US" sz="2800" dirty="0">
                <a:solidFill>
                  <a:srgbClr val="FFFF00"/>
                </a:solidFill>
              </a:rPr>
              <a:t>生活防災のすすめ</a:t>
            </a:r>
            <a:endParaRPr lang="ja-JP" altLang="en-US" sz="2400" dirty="0"/>
          </a:p>
        </p:txBody>
      </p:sp>
      <p:pic>
        <p:nvPicPr>
          <p:cNvPr id="2" name="図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91287" y="729059"/>
            <a:ext cx="736476" cy="714382"/>
          </a:xfrm>
          <a:prstGeom prst="rect">
            <a:avLst/>
          </a:prstGeom>
        </p:spPr>
      </p:pic>
      <p:pic>
        <p:nvPicPr>
          <p:cNvPr id="3" name="図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28520" y="3170613"/>
            <a:ext cx="2696361" cy="2022271"/>
          </a:xfrm>
          <a:prstGeom prst="rect">
            <a:avLst/>
          </a:prstGeom>
        </p:spPr>
      </p:pic>
      <p:pic>
        <p:nvPicPr>
          <p:cNvPr id="14" name="図 13">
            <a:extLst>
              <a:ext uri="{FF2B5EF4-FFF2-40B4-BE49-F238E27FC236}">
                <a16:creationId xmlns:a16="http://schemas.microsoft.com/office/drawing/2014/main" id="{FECA0D34-FBD0-4E44-9A06-41A575AE1CA9}"/>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2028048" y="3163772"/>
            <a:ext cx="1517887" cy="2022271"/>
          </a:xfrm>
          <a:prstGeom prst="rect">
            <a:avLst/>
          </a:prstGeom>
        </p:spPr>
      </p:pic>
      <p:pic>
        <p:nvPicPr>
          <p:cNvPr id="15" name="図 14">
            <a:extLst>
              <a:ext uri="{FF2B5EF4-FFF2-40B4-BE49-F238E27FC236}">
                <a16:creationId xmlns:a16="http://schemas.microsoft.com/office/drawing/2014/main" id="{F8F3205E-C438-4D48-BE6D-29F2470EFACE}"/>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427576" y="3163771"/>
            <a:ext cx="1517887" cy="2022271"/>
          </a:xfrm>
          <a:prstGeom prst="rect">
            <a:avLst/>
          </a:prstGeom>
        </p:spPr>
      </p:pic>
      <p:sp>
        <p:nvSpPr>
          <p:cNvPr id="13" name="円/楕円 12"/>
          <p:cNvSpPr/>
          <p:nvPr/>
        </p:nvSpPr>
        <p:spPr bwMode="auto">
          <a:xfrm>
            <a:off x="710993" y="769183"/>
            <a:ext cx="7920880" cy="5688632"/>
          </a:xfrm>
          <a:prstGeom prst="ellipse">
            <a:avLst/>
          </a:prstGeom>
          <a:solidFill>
            <a:srgbClr val="FF0000"/>
          </a:solidFill>
          <a:ln w="9525">
            <a:noFill/>
            <a:miter lim="800000"/>
            <a:headEnd/>
            <a:tailEnd/>
          </a:ln>
          <a:effectLst/>
        </p:spPr>
        <p:txBody>
          <a:bodyPr wrap="none" rtlCol="0" anchor="ctr"/>
          <a:lstStyle/>
          <a:p>
            <a:pPr algn="ctr"/>
            <a:r>
              <a:rPr lang="ja-JP" altLang="en-US" sz="5400" dirty="0">
                <a:solidFill>
                  <a:schemeClr val="bg1"/>
                </a:solidFill>
                <a:latin typeface="AR P悠々ゴシック体E" pitchFamily="50" charset="-128"/>
                <a:ea typeface="AR P悠々ゴシック体E" pitchFamily="50" charset="-128"/>
              </a:rPr>
              <a:t>それぞれの人が</a:t>
            </a:r>
          </a:p>
          <a:p>
            <a:pPr algn="ctr"/>
            <a:r>
              <a:rPr kumimoji="1" lang="ja-JP" altLang="en-US" sz="5400" dirty="0">
                <a:solidFill>
                  <a:schemeClr val="bg1"/>
                </a:solidFill>
                <a:latin typeface="AR P悠々ゴシック体E" pitchFamily="50" charset="-128"/>
                <a:ea typeface="AR P悠々ゴシック体E" pitchFamily="50" charset="-128"/>
              </a:rPr>
              <a:t>自分の</a:t>
            </a:r>
            <a:r>
              <a:rPr kumimoji="1" lang="ja-JP" altLang="en-US" sz="5400" dirty="0">
                <a:solidFill>
                  <a:srgbClr val="FFFF00"/>
                </a:solidFill>
                <a:latin typeface="AR P悠々ゴシック体E" pitchFamily="50" charset="-128"/>
                <a:ea typeface="AR P悠々ゴシック体E" pitchFamily="50" charset="-128"/>
              </a:rPr>
              <a:t>できる範囲</a:t>
            </a:r>
            <a:r>
              <a:rPr kumimoji="1" lang="ja-JP" altLang="en-US" sz="5400" dirty="0">
                <a:solidFill>
                  <a:schemeClr val="bg1"/>
                </a:solidFill>
                <a:latin typeface="AR P悠々ゴシック体E" pitchFamily="50" charset="-128"/>
                <a:ea typeface="AR P悠々ゴシック体E" pitchFamily="50" charset="-128"/>
              </a:rPr>
              <a:t>で</a:t>
            </a:r>
          </a:p>
          <a:p>
            <a:pPr algn="ctr"/>
            <a:r>
              <a:rPr kumimoji="1" lang="ja-JP" altLang="en-US" sz="5400" dirty="0">
                <a:solidFill>
                  <a:schemeClr val="bg1"/>
                </a:solidFill>
                <a:latin typeface="AR P悠々ゴシック体E" pitchFamily="50" charset="-128"/>
                <a:ea typeface="AR P悠々ゴシック体E" pitchFamily="50" charset="-128"/>
              </a:rPr>
              <a:t>無理のない活動</a:t>
            </a:r>
            <a:endParaRPr kumimoji="1" lang="en-US" altLang="ja-JP" sz="5400" dirty="0">
              <a:solidFill>
                <a:schemeClr val="bg1"/>
              </a:solidFill>
              <a:latin typeface="AR P悠々ゴシック体E" pitchFamily="50" charset="-128"/>
              <a:ea typeface="AR P悠々ゴシック体E" pitchFamily="50" charset="-128"/>
            </a:endParaRPr>
          </a:p>
          <a:p>
            <a:pPr algn="ctr"/>
            <a:r>
              <a:rPr kumimoji="1" lang="ja-JP" altLang="en-US" sz="5400" dirty="0">
                <a:solidFill>
                  <a:schemeClr val="bg1"/>
                </a:solidFill>
                <a:latin typeface="AR P悠々ゴシック体E" pitchFamily="50" charset="-128"/>
                <a:ea typeface="AR P悠々ゴシック体E" pitchFamily="50" charset="-128"/>
              </a:rPr>
              <a:t>それが</a:t>
            </a:r>
          </a:p>
          <a:p>
            <a:pPr algn="ctr"/>
            <a:r>
              <a:rPr kumimoji="1" lang="ja-JP" altLang="en-US" sz="6600" dirty="0">
                <a:solidFill>
                  <a:srgbClr val="FFFF00"/>
                </a:solidFill>
                <a:latin typeface="AR P悠々ゴシック体E" pitchFamily="50" charset="-128"/>
                <a:ea typeface="AR P悠々ゴシック体E" pitchFamily="50" charset="-128"/>
              </a:rPr>
              <a:t>継続への道</a:t>
            </a:r>
          </a:p>
        </p:txBody>
      </p:sp>
    </p:spTree>
    <p:extLst>
      <p:ext uri="{BB962C8B-B14F-4D97-AF65-F5344CB8AC3E}">
        <p14:creationId xmlns:p14="http://schemas.microsoft.com/office/powerpoint/2010/main" val="2671681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7349"/>
                                        </p:tgtEl>
                                        <p:attrNameLst>
                                          <p:attrName>style.visibility</p:attrName>
                                        </p:attrNameLst>
                                      </p:cBhvr>
                                      <p:to>
                                        <p:strVal val="visible"/>
                                      </p:to>
                                    </p:set>
                                    <p:animEffect transition="in" filter="barn(inVertical)">
                                      <p:cBhvr>
                                        <p:cTn id="7" dur="500"/>
                                        <p:tgtEl>
                                          <p:spTgt spid="5734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par>
                                <p:cTn id="14" presetID="22" presetClass="entr" presetSubtype="4" fill="hold" nodeType="withEffect">
                                  <p:stCondLst>
                                    <p:cond delay="0"/>
                                  </p:stCondLst>
                                  <p:childTnLst>
                                    <p:set>
                                      <p:cBhvr>
                                        <p:cTn id="15" dur="1" fill="hold">
                                          <p:stCondLst>
                                            <p:cond delay="0"/>
                                          </p:stCondLst>
                                        </p:cTn>
                                        <p:tgtEl>
                                          <p:spTgt spid="57348">
                                            <p:txEl>
                                              <p:pRg st="0" end="0"/>
                                            </p:txEl>
                                          </p:spTgt>
                                        </p:tgtEl>
                                        <p:attrNameLst>
                                          <p:attrName>style.visibility</p:attrName>
                                        </p:attrNameLst>
                                      </p:cBhvr>
                                      <p:to>
                                        <p:strVal val="visible"/>
                                      </p:to>
                                    </p:set>
                                    <p:animEffect transition="in" filter="wipe(down)">
                                      <p:cBhvr>
                                        <p:cTn id="16" dur="500"/>
                                        <p:tgtEl>
                                          <p:spTgt spid="57348">
                                            <p:txEl>
                                              <p:pRg st="0" end="0"/>
                                            </p:txEl>
                                          </p:spTgt>
                                        </p:tgtEl>
                                      </p:cBhvr>
                                    </p:animEffect>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par>
                                <p:cTn id="23" presetID="1" presetClass="mediacall" presetSubtype="0" fill="hold" nodeType="withEffect">
                                  <p:stCondLst>
                                    <p:cond delay="0"/>
                                  </p:stCondLst>
                                  <p:childTnLst>
                                    <p:cmd type="call" cmd="playFrom(0.0)">
                                      <p:cBhvr>
                                        <p:cTn id="24" dur="349966" fill="hold"/>
                                        <p:tgtEl>
                                          <p:spTgt spid="12"/>
                                        </p:tgtEl>
                                      </p:cBhvr>
                                    </p:cmd>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57348">
                                            <p:txEl>
                                              <p:pRg st="1" end="1"/>
                                            </p:txEl>
                                          </p:spTgt>
                                        </p:tgtEl>
                                        <p:attrNameLst>
                                          <p:attrName>style.visibility</p:attrName>
                                        </p:attrNameLst>
                                      </p:cBhvr>
                                      <p:to>
                                        <p:strVal val="visible"/>
                                      </p:to>
                                    </p:set>
                                    <p:animEffect transition="in" filter="wipe(down)">
                                      <p:cBhvr>
                                        <p:cTn id="29" dur="500"/>
                                        <p:tgtEl>
                                          <p:spTgt spid="57348">
                                            <p:txEl>
                                              <p:pRg st="1" end="1"/>
                                            </p:txEl>
                                          </p:spTgt>
                                        </p:tgtEl>
                                      </p:cBhvr>
                                    </p:animEffect>
                                  </p:childTnLst>
                                </p:cTn>
                              </p:par>
                            </p:childTnLst>
                          </p:cTn>
                        </p:par>
                        <p:par>
                          <p:cTn id="30" fill="hold">
                            <p:stCondLst>
                              <p:cond delay="500"/>
                            </p:stCondLst>
                            <p:childTnLst>
                              <p:par>
                                <p:cTn id="31" presetID="42" presetClass="entr" presetSubtype="0" fill="hold"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anim calcmode="lin" valueType="num">
                                      <p:cBhvr>
                                        <p:cTn id="34" dur="1000" fill="hold"/>
                                        <p:tgtEl>
                                          <p:spTgt spid="17"/>
                                        </p:tgtEl>
                                        <p:attrNameLst>
                                          <p:attrName>ppt_x</p:attrName>
                                        </p:attrNameLst>
                                      </p:cBhvr>
                                      <p:tavLst>
                                        <p:tav tm="0">
                                          <p:val>
                                            <p:strVal val="#ppt_x"/>
                                          </p:val>
                                        </p:tav>
                                        <p:tav tm="100000">
                                          <p:val>
                                            <p:strVal val="#ppt_x"/>
                                          </p:val>
                                        </p:tav>
                                      </p:tavLst>
                                    </p:anim>
                                    <p:anim calcmode="lin" valueType="num">
                                      <p:cBhvr>
                                        <p:cTn id="35" dur="1000" fill="hold"/>
                                        <p:tgtEl>
                                          <p:spTgt spid="17"/>
                                        </p:tgtEl>
                                        <p:attrNameLst>
                                          <p:attrName>ppt_y</p:attrName>
                                        </p:attrNameLst>
                                      </p:cBhvr>
                                      <p:tavLst>
                                        <p:tav tm="0">
                                          <p:val>
                                            <p:strVal val="#ppt_y+.1"/>
                                          </p:val>
                                        </p:tav>
                                        <p:tav tm="100000">
                                          <p:val>
                                            <p:strVal val="#ppt_y"/>
                                          </p:val>
                                        </p:tav>
                                      </p:tavLst>
                                    </p:anim>
                                  </p:childTnLst>
                                </p:cTn>
                              </p:par>
                              <p:par>
                                <p:cTn id="36" presetID="1" presetClass="mediacall" presetSubtype="0" fill="hold" nodeType="withEffect">
                                  <p:stCondLst>
                                    <p:cond delay="0"/>
                                  </p:stCondLst>
                                  <p:childTnLst>
                                    <p:cmd type="call" cmd="playFrom(0.0)">
                                      <p:cBhvr>
                                        <p:cTn id="37" dur="231966" fill="hold"/>
                                        <p:tgtEl>
                                          <p:spTgt spid="17"/>
                                        </p:tgtEl>
                                      </p:cBhvr>
                                    </p:cmd>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57348">
                                            <p:txEl>
                                              <p:pRg st="2" end="2"/>
                                            </p:txEl>
                                          </p:spTgt>
                                        </p:tgtEl>
                                        <p:attrNameLst>
                                          <p:attrName>style.visibility</p:attrName>
                                        </p:attrNameLst>
                                      </p:cBhvr>
                                      <p:to>
                                        <p:strVal val="visible"/>
                                      </p:to>
                                    </p:set>
                                    <p:animEffect transition="in" filter="wipe(down)">
                                      <p:cBhvr>
                                        <p:cTn id="42" dur="500"/>
                                        <p:tgtEl>
                                          <p:spTgt spid="57348">
                                            <p:txEl>
                                              <p:pRg st="2" end="2"/>
                                            </p:txEl>
                                          </p:spTgt>
                                        </p:tgtEl>
                                      </p:cBhvr>
                                    </p:animEffect>
                                  </p:childTnLst>
                                </p:cTn>
                              </p:par>
                            </p:childTnLst>
                          </p:cTn>
                        </p:par>
                        <p:par>
                          <p:cTn id="43" fill="hold">
                            <p:stCondLst>
                              <p:cond delay="500"/>
                            </p:stCondLst>
                            <p:childTnLst>
                              <p:par>
                                <p:cTn id="44" presetID="42" presetClass="entr" presetSubtype="0" fill="hold" nodeType="after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1000"/>
                                        <p:tgtEl>
                                          <p:spTgt spid="18"/>
                                        </p:tgtEl>
                                      </p:cBhvr>
                                    </p:animEffect>
                                    <p:anim calcmode="lin" valueType="num">
                                      <p:cBhvr>
                                        <p:cTn id="47" dur="1000" fill="hold"/>
                                        <p:tgtEl>
                                          <p:spTgt spid="18"/>
                                        </p:tgtEl>
                                        <p:attrNameLst>
                                          <p:attrName>ppt_x</p:attrName>
                                        </p:attrNameLst>
                                      </p:cBhvr>
                                      <p:tavLst>
                                        <p:tav tm="0">
                                          <p:val>
                                            <p:strVal val="#ppt_x"/>
                                          </p:val>
                                        </p:tav>
                                        <p:tav tm="100000">
                                          <p:val>
                                            <p:strVal val="#ppt_x"/>
                                          </p:val>
                                        </p:tav>
                                      </p:tavLst>
                                    </p:anim>
                                    <p:anim calcmode="lin" valueType="num">
                                      <p:cBhvr>
                                        <p:cTn id="48" dur="1000" fill="hold"/>
                                        <p:tgtEl>
                                          <p:spTgt spid="18"/>
                                        </p:tgtEl>
                                        <p:attrNameLst>
                                          <p:attrName>ppt_y</p:attrName>
                                        </p:attrNameLst>
                                      </p:cBhvr>
                                      <p:tavLst>
                                        <p:tav tm="0">
                                          <p:val>
                                            <p:strVal val="#ppt_y+.1"/>
                                          </p:val>
                                        </p:tav>
                                        <p:tav tm="100000">
                                          <p:val>
                                            <p:strVal val="#ppt_y"/>
                                          </p:val>
                                        </p:tav>
                                      </p:tavLst>
                                    </p:anim>
                                  </p:childTnLst>
                                </p:cTn>
                              </p:par>
                              <p:par>
                                <p:cTn id="49" presetID="1" presetClass="mediacall" presetSubtype="0" fill="hold" nodeType="withEffect">
                                  <p:stCondLst>
                                    <p:cond delay="0"/>
                                  </p:stCondLst>
                                  <p:childTnLst>
                                    <p:cmd type="call" cmd="playFrom(0.0)">
                                      <p:cBhvr>
                                        <p:cTn id="50" dur="100466" fill="hold"/>
                                        <p:tgtEl>
                                          <p:spTgt spid="18"/>
                                        </p:tgtEl>
                                      </p:cBhvr>
                                    </p:cmd>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57348">
                                            <p:txEl>
                                              <p:pRg st="3" end="3"/>
                                            </p:txEl>
                                          </p:spTgt>
                                        </p:tgtEl>
                                        <p:attrNameLst>
                                          <p:attrName>style.visibility</p:attrName>
                                        </p:attrNameLst>
                                      </p:cBhvr>
                                      <p:to>
                                        <p:strVal val="visible"/>
                                      </p:to>
                                    </p:set>
                                    <p:animEffect transition="in" filter="wipe(down)">
                                      <p:cBhvr>
                                        <p:cTn id="55" dur="500"/>
                                        <p:tgtEl>
                                          <p:spTgt spid="57348">
                                            <p:txEl>
                                              <p:pRg st="3" end="3"/>
                                            </p:txEl>
                                          </p:spTgt>
                                        </p:tgtEl>
                                      </p:cBhvr>
                                    </p:animEffect>
                                  </p:childTnLst>
                                </p:cTn>
                              </p:par>
                            </p:childTnLst>
                          </p:cTn>
                        </p:par>
                        <p:par>
                          <p:cTn id="56" fill="hold">
                            <p:stCondLst>
                              <p:cond delay="500"/>
                            </p:stCondLst>
                            <p:childTnLst>
                              <p:par>
                                <p:cTn id="57" presetID="53" presetClass="entr" presetSubtype="16" fill="hold" nodeType="afterEffect">
                                  <p:stCondLst>
                                    <p:cond delay="0"/>
                                  </p:stCondLst>
                                  <p:childTnLst>
                                    <p:set>
                                      <p:cBhvr>
                                        <p:cTn id="58" dur="1" fill="hold">
                                          <p:stCondLst>
                                            <p:cond delay="0"/>
                                          </p:stCondLst>
                                        </p:cTn>
                                        <p:tgtEl>
                                          <p:spTgt spid="3"/>
                                        </p:tgtEl>
                                        <p:attrNameLst>
                                          <p:attrName>style.visibility</p:attrName>
                                        </p:attrNameLst>
                                      </p:cBhvr>
                                      <p:to>
                                        <p:strVal val="visible"/>
                                      </p:to>
                                    </p:set>
                                    <p:anim calcmode="lin" valueType="num">
                                      <p:cBhvr>
                                        <p:cTn id="59" dur="500" fill="hold"/>
                                        <p:tgtEl>
                                          <p:spTgt spid="3"/>
                                        </p:tgtEl>
                                        <p:attrNameLst>
                                          <p:attrName>ppt_w</p:attrName>
                                        </p:attrNameLst>
                                      </p:cBhvr>
                                      <p:tavLst>
                                        <p:tav tm="0">
                                          <p:val>
                                            <p:fltVal val="0"/>
                                          </p:val>
                                        </p:tav>
                                        <p:tav tm="100000">
                                          <p:val>
                                            <p:strVal val="#ppt_w"/>
                                          </p:val>
                                        </p:tav>
                                      </p:tavLst>
                                    </p:anim>
                                    <p:anim calcmode="lin" valueType="num">
                                      <p:cBhvr>
                                        <p:cTn id="60" dur="500" fill="hold"/>
                                        <p:tgtEl>
                                          <p:spTgt spid="3"/>
                                        </p:tgtEl>
                                        <p:attrNameLst>
                                          <p:attrName>ppt_h</p:attrName>
                                        </p:attrNameLst>
                                      </p:cBhvr>
                                      <p:tavLst>
                                        <p:tav tm="0">
                                          <p:val>
                                            <p:fltVal val="0"/>
                                          </p:val>
                                        </p:tav>
                                        <p:tav tm="100000">
                                          <p:val>
                                            <p:strVal val="#ppt_h"/>
                                          </p:val>
                                        </p:tav>
                                      </p:tavLst>
                                    </p:anim>
                                    <p:animEffect transition="in" filter="fade">
                                      <p:cBhvr>
                                        <p:cTn id="61" dur="500"/>
                                        <p:tgtEl>
                                          <p:spTgt spid="3"/>
                                        </p:tgtEl>
                                      </p:cBhvr>
                                    </p:animEffect>
                                  </p:childTnLst>
                                </p:cTn>
                              </p:par>
                            </p:childTnLst>
                          </p:cTn>
                        </p:par>
                        <p:par>
                          <p:cTn id="62" fill="hold">
                            <p:stCondLst>
                              <p:cond delay="1000"/>
                            </p:stCondLst>
                            <p:childTnLst>
                              <p:par>
                                <p:cTn id="63" presetID="53" presetClass="entr" presetSubtype="16" fill="hold" nodeType="afterEffect">
                                  <p:stCondLst>
                                    <p:cond delay="0"/>
                                  </p:stCondLst>
                                  <p:childTnLst>
                                    <p:set>
                                      <p:cBhvr>
                                        <p:cTn id="64" dur="1" fill="hold">
                                          <p:stCondLst>
                                            <p:cond delay="0"/>
                                          </p:stCondLst>
                                        </p:cTn>
                                        <p:tgtEl>
                                          <p:spTgt spid="14"/>
                                        </p:tgtEl>
                                        <p:attrNameLst>
                                          <p:attrName>style.visibility</p:attrName>
                                        </p:attrNameLst>
                                      </p:cBhvr>
                                      <p:to>
                                        <p:strVal val="visible"/>
                                      </p:to>
                                    </p:set>
                                    <p:anim calcmode="lin" valueType="num">
                                      <p:cBhvr>
                                        <p:cTn id="65" dur="500" fill="hold"/>
                                        <p:tgtEl>
                                          <p:spTgt spid="14"/>
                                        </p:tgtEl>
                                        <p:attrNameLst>
                                          <p:attrName>ppt_w</p:attrName>
                                        </p:attrNameLst>
                                      </p:cBhvr>
                                      <p:tavLst>
                                        <p:tav tm="0">
                                          <p:val>
                                            <p:fltVal val="0"/>
                                          </p:val>
                                        </p:tav>
                                        <p:tav tm="100000">
                                          <p:val>
                                            <p:strVal val="#ppt_w"/>
                                          </p:val>
                                        </p:tav>
                                      </p:tavLst>
                                    </p:anim>
                                    <p:anim calcmode="lin" valueType="num">
                                      <p:cBhvr>
                                        <p:cTn id="66" dur="500" fill="hold"/>
                                        <p:tgtEl>
                                          <p:spTgt spid="14"/>
                                        </p:tgtEl>
                                        <p:attrNameLst>
                                          <p:attrName>ppt_h</p:attrName>
                                        </p:attrNameLst>
                                      </p:cBhvr>
                                      <p:tavLst>
                                        <p:tav tm="0">
                                          <p:val>
                                            <p:fltVal val="0"/>
                                          </p:val>
                                        </p:tav>
                                        <p:tav tm="100000">
                                          <p:val>
                                            <p:strVal val="#ppt_h"/>
                                          </p:val>
                                        </p:tav>
                                      </p:tavLst>
                                    </p:anim>
                                    <p:animEffect transition="in" filter="fade">
                                      <p:cBhvr>
                                        <p:cTn id="67" dur="500"/>
                                        <p:tgtEl>
                                          <p:spTgt spid="14"/>
                                        </p:tgtEl>
                                      </p:cBhvr>
                                    </p:animEffect>
                                  </p:childTnLst>
                                </p:cTn>
                              </p:par>
                            </p:childTnLst>
                          </p:cTn>
                        </p:par>
                        <p:par>
                          <p:cTn id="68" fill="hold">
                            <p:stCondLst>
                              <p:cond delay="1500"/>
                            </p:stCondLst>
                            <p:childTnLst>
                              <p:par>
                                <p:cTn id="69" presetID="53" presetClass="entr" presetSubtype="16" fill="hold" nodeType="afterEffect">
                                  <p:stCondLst>
                                    <p:cond delay="0"/>
                                  </p:stCondLst>
                                  <p:childTnLst>
                                    <p:set>
                                      <p:cBhvr>
                                        <p:cTn id="70" dur="1" fill="hold">
                                          <p:stCondLst>
                                            <p:cond delay="0"/>
                                          </p:stCondLst>
                                        </p:cTn>
                                        <p:tgtEl>
                                          <p:spTgt spid="15"/>
                                        </p:tgtEl>
                                        <p:attrNameLst>
                                          <p:attrName>style.visibility</p:attrName>
                                        </p:attrNameLst>
                                      </p:cBhvr>
                                      <p:to>
                                        <p:strVal val="visible"/>
                                      </p:to>
                                    </p:set>
                                    <p:anim calcmode="lin" valueType="num">
                                      <p:cBhvr>
                                        <p:cTn id="71" dur="500" fill="hold"/>
                                        <p:tgtEl>
                                          <p:spTgt spid="15"/>
                                        </p:tgtEl>
                                        <p:attrNameLst>
                                          <p:attrName>ppt_w</p:attrName>
                                        </p:attrNameLst>
                                      </p:cBhvr>
                                      <p:tavLst>
                                        <p:tav tm="0">
                                          <p:val>
                                            <p:fltVal val="0"/>
                                          </p:val>
                                        </p:tav>
                                        <p:tav tm="100000">
                                          <p:val>
                                            <p:strVal val="#ppt_w"/>
                                          </p:val>
                                        </p:tav>
                                      </p:tavLst>
                                    </p:anim>
                                    <p:anim calcmode="lin" valueType="num">
                                      <p:cBhvr>
                                        <p:cTn id="72" dur="500" fill="hold"/>
                                        <p:tgtEl>
                                          <p:spTgt spid="15"/>
                                        </p:tgtEl>
                                        <p:attrNameLst>
                                          <p:attrName>ppt_h</p:attrName>
                                        </p:attrNameLst>
                                      </p:cBhvr>
                                      <p:tavLst>
                                        <p:tav tm="0">
                                          <p:val>
                                            <p:fltVal val="0"/>
                                          </p:val>
                                        </p:tav>
                                        <p:tav tm="100000">
                                          <p:val>
                                            <p:strVal val="#ppt_h"/>
                                          </p:val>
                                        </p:tav>
                                      </p:tavLst>
                                    </p:anim>
                                    <p:animEffect transition="in" filter="fade">
                                      <p:cBhvr>
                                        <p:cTn id="73" dur="500"/>
                                        <p:tgtEl>
                                          <p:spTgt spid="15"/>
                                        </p:tgtEl>
                                      </p:cBhvr>
                                    </p:animEffect>
                                  </p:childTnLst>
                                </p:cTn>
                              </p:par>
                            </p:childTnLst>
                          </p:cTn>
                        </p:par>
                        <p:par>
                          <p:cTn id="74" fill="hold">
                            <p:stCondLst>
                              <p:cond delay="2000"/>
                            </p:stCondLst>
                            <p:childTnLst>
                              <p:par>
                                <p:cTn id="75" presetID="9" presetClass="entr" presetSubtype="0" fill="hold" grpId="0" nodeType="afterEffect">
                                  <p:stCondLst>
                                    <p:cond delay="0"/>
                                  </p:stCondLst>
                                  <p:childTnLst>
                                    <p:set>
                                      <p:cBhvr>
                                        <p:cTn id="76" dur="1" fill="hold">
                                          <p:stCondLst>
                                            <p:cond delay="0"/>
                                          </p:stCondLst>
                                        </p:cTn>
                                        <p:tgtEl>
                                          <p:spTgt spid="835592"/>
                                        </p:tgtEl>
                                        <p:attrNameLst>
                                          <p:attrName>style.visibility</p:attrName>
                                        </p:attrNameLst>
                                      </p:cBhvr>
                                      <p:to>
                                        <p:strVal val="visible"/>
                                      </p:to>
                                    </p:set>
                                    <p:animEffect transition="in" filter="dissolve">
                                      <p:cBhvr>
                                        <p:cTn id="77" dur="500"/>
                                        <p:tgtEl>
                                          <p:spTgt spid="835592"/>
                                        </p:tgtEl>
                                      </p:cBhvr>
                                    </p:animEffect>
                                  </p:childTnLst>
                                </p:cTn>
                              </p:par>
                            </p:childTnLst>
                          </p:cTn>
                        </p:par>
                      </p:childTnLst>
                    </p:cTn>
                  </p:par>
                  <p:par>
                    <p:cTn id="78" fill="hold">
                      <p:stCondLst>
                        <p:cond delay="indefinite"/>
                      </p:stCondLst>
                      <p:childTnLst>
                        <p:par>
                          <p:cTn id="79" fill="hold">
                            <p:stCondLst>
                              <p:cond delay="0"/>
                            </p:stCondLst>
                            <p:childTnLst>
                              <p:par>
                                <p:cTn id="80" presetID="14" presetClass="entr" presetSubtype="10" fill="hold" grpId="0" nodeType="clickEffect">
                                  <p:stCondLst>
                                    <p:cond delay="0"/>
                                  </p:stCondLst>
                                  <p:childTnLst>
                                    <p:set>
                                      <p:cBhvr>
                                        <p:cTn id="81" dur="1" fill="hold">
                                          <p:stCondLst>
                                            <p:cond delay="0"/>
                                          </p:stCondLst>
                                        </p:cTn>
                                        <p:tgtEl>
                                          <p:spTgt spid="13"/>
                                        </p:tgtEl>
                                        <p:attrNameLst>
                                          <p:attrName>style.visibility</p:attrName>
                                        </p:attrNameLst>
                                      </p:cBhvr>
                                      <p:to>
                                        <p:strVal val="visible"/>
                                      </p:to>
                                    </p:set>
                                    <p:animEffect transition="in" filter="randombar(horizontal)">
                                      <p:cBhvr>
                                        <p:cTn id="8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83" fill="hold" display="0">
                  <p:stCondLst>
                    <p:cond delay="indefinite"/>
                  </p:stCondLst>
                  <p:endCondLst>
                    <p:cond evt="onPrev" delay="0">
                      <p:tgtEl>
                        <p:sldTgt/>
                      </p:tgtEl>
                    </p:cond>
                  </p:endCondLst>
                </p:cTn>
                <p:tgtEl>
                  <p:spTgt spid="12"/>
                </p:tgtEl>
              </p:cMediaNode>
            </p:video>
            <p:seq concurrent="1" nextAc="seek">
              <p:cTn id="84" restart="whenNotActive" fill="hold" evtFilter="cancelBubble" nodeType="interactiveSeq">
                <p:stCondLst>
                  <p:cond evt="onClick" delay="0">
                    <p:tgtEl>
                      <p:spTgt spid="12"/>
                    </p:tgtEl>
                  </p:cond>
                </p:stCondLst>
                <p:endSync evt="end" delay="0">
                  <p:rtn val="all"/>
                </p:endSync>
                <p:childTnLst>
                  <p:par>
                    <p:cTn id="85" fill="hold">
                      <p:stCondLst>
                        <p:cond delay="0"/>
                      </p:stCondLst>
                      <p:childTnLst>
                        <p:par>
                          <p:cTn id="86" fill="hold">
                            <p:stCondLst>
                              <p:cond delay="0"/>
                            </p:stCondLst>
                            <p:childTnLst>
                              <p:par>
                                <p:cTn id="87" presetID="2" presetClass="mediacall" presetSubtype="0" fill="hold" nodeType="clickEffect">
                                  <p:stCondLst>
                                    <p:cond delay="0"/>
                                  </p:stCondLst>
                                  <p:childTnLst>
                                    <p:cmd type="call" cmd="togglePause">
                                      <p:cBhvr>
                                        <p:cTn id="88" dur="1" fill="hold"/>
                                        <p:tgtEl>
                                          <p:spTgt spid="12"/>
                                        </p:tgtEl>
                                      </p:cBhvr>
                                    </p:cmd>
                                  </p:childTnLst>
                                </p:cTn>
                              </p:par>
                            </p:childTnLst>
                          </p:cTn>
                        </p:par>
                      </p:childTnLst>
                    </p:cTn>
                  </p:par>
                </p:childTnLst>
              </p:cTn>
              <p:nextCondLst>
                <p:cond evt="onClick" delay="0">
                  <p:tgtEl>
                    <p:spTgt spid="12"/>
                  </p:tgtEl>
                </p:cond>
              </p:nextCondLst>
            </p:seq>
            <p:video>
              <p:cMediaNode>
                <p:cTn id="89" fill="hold" display="0">
                  <p:stCondLst>
                    <p:cond delay="indefinite"/>
                  </p:stCondLst>
                  <p:endCondLst>
                    <p:cond evt="onPrev" delay="0">
                      <p:tgtEl>
                        <p:sldTgt/>
                      </p:tgtEl>
                    </p:cond>
                  </p:endCondLst>
                </p:cTn>
                <p:tgtEl>
                  <p:spTgt spid="17"/>
                </p:tgtEl>
              </p:cMediaNode>
            </p:video>
            <p:seq concurrent="1" nextAc="seek">
              <p:cTn id="90" restart="whenNotActive" fill="hold" evtFilter="cancelBubble" nodeType="interactiveSeq">
                <p:stCondLst>
                  <p:cond evt="onClick" delay="0">
                    <p:tgtEl>
                      <p:spTgt spid="17"/>
                    </p:tgtEl>
                  </p:cond>
                </p:stCondLst>
                <p:endSync evt="end" delay="0">
                  <p:rtn val="all"/>
                </p:endSync>
                <p:childTnLst>
                  <p:par>
                    <p:cTn id="91" fill="hold">
                      <p:stCondLst>
                        <p:cond delay="0"/>
                      </p:stCondLst>
                      <p:childTnLst>
                        <p:par>
                          <p:cTn id="92" fill="hold">
                            <p:stCondLst>
                              <p:cond delay="0"/>
                            </p:stCondLst>
                            <p:childTnLst>
                              <p:par>
                                <p:cTn id="93" presetID="2" presetClass="mediacall" presetSubtype="0" fill="hold" nodeType="clickEffect">
                                  <p:stCondLst>
                                    <p:cond delay="0"/>
                                  </p:stCondLst>
                                  <p:childTnLst>
                                    <p:cmd type="call" cmd="togglePause">
                                      <p:cBhvr>
                                        <p:cTn id="94" dur="1" fill="hold"/>
                                        <p:tgtEl>
                                          <p:spTgt spid="17"/>
                                        </p:tgtEl>
                                      </p:cBhvr>
                                    </p:cmd>
                                  </p:childTnLst>
                                </p:cTn>
                              </p:par>
                            </p:childTnLst>
                          </p:cTn>
                        </p:par>
                      </p:childTnLst>
                    </p:cTn>
                  </p:par>
                </p:childTnLst>
              </p:cTn>
              <p:nextCondLst>
                <p:cond evt="onClick" delay="0">
                  <p:tgtEl>
                    <p:spTgt spid="17"/>
                  </p:tgtEl>
                </p:cond>
              </p:nextCondLst>
            </p:seq>
            <p:video>
              <p:cMediaNode>
                <p:cTn id="95" fill="hold" display="0">
                  <p:stCondLst>
                    <p:cond delay="indefinite"/>
                  </p:stCondLst>
                  <p:endCondLst>
                    <p:cond evt="onPrev" delay="0">
                      <p:tgtEl>
                        <p:sldTgt/>
                      </p:tgtEl>
                    </p:cond>
                  </p:endCondLst>
                </p:cTn>
                <p:tgtEl>
                  <p:spTgt spid="18"/>
                </p:tgtEl>
              </p:cMediaNode>
            </p:video>
            <p:seq concurrent="1" nextAc="seek">
              <p:cTn id="96" restart="whenNotActive" fill="hold" evtFilter="cancelBubble" nodeType="interactiveSeq">
                <p:stCondLst>
                  <p:cond evt="onClick" delay="0">
                    <p:tgtEl>
                      <p:spTgt spid="18"/>
                    </p:tgtEl>
                  </p:cond>
                </p:stCondLst>
                <p:endSync evt="end" delay="0">
                  <p:rtn val="all"/>
                </p:endSync>
                <p:childTnLst>
                  <p:par>
                    <p:cTn id="97" fill="hold">
                      <p:stCondLst>
                        <p:cond delay="0"/>
                      </p:stCondLst>
                      <p:childTnLst>
                        <p:par>
                          <p:cTn id="98" fill="hold">
                            <p:stCondLst>
                              <p:cond delay="0"/>
                            </p:stCondLst>
                            <p:childTnLst>
                              <p:par>
                                <p:cTn id="99" presetID="2" presetClass="mediacall" presetSubtype="0" fill="hold" nodeType="clickEffect">
                                  <p:stCondLst>
                                    <p:cond delay="0"/>
                                  </p:stCondLst>
                                  <p:childTnLst>
                                    <p:cmd type="call" cmd="togglePause">
                                      <p:cBhvr>
                                        <p:cTn id="100" dur="1" fill="hold"/>
                                        <p:tgtEl>
                                          <p:spTgt spid="18"/>
                                        </p:tgtEl>
                                      </p:cBhvr>
                                    </p:cmd>
                                  </p:childTnLst>
                                </p:cTn>
                              </p:par>
                            </p:childTnLst>
                          </p:cTn>
                        </p:par>
                      </p:childTnLst>
                    </p:cTn>
                  </p:par>
                </p:childTnLst>
              </p:cTn>
              <p:nextCondLst>
                <p:cond evt="onClick" delay="0">
                  <p:tgtEl>
                    <p:spTgt spid="18"/>
                  </p:tgtEl>
                </p:cond>
              </p:nextCondLst>
            </p:seq>
          </p:childTnLst>
        </p:cTn>
      </p:par>
    </p:tnLst>
    <p:bldLst>
      <p:bldP spid="57349" grpId="0"/>
      <p:bldP spid="835592" grpId="0"/>
      <p:bldP spid="13"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008000"/>
          </a:solidFill>
          <a:ln w="9525">
            <a:noFill/>
            <a:miter lim="800000"/>
            <a:headEnd/>
            <a:tailEnd/>
          </a:ln>
          <a:effectLst/>
        </p:spPr>
        <p:txBody>
          <a:bodyPr wrap="none" anchor="ctr"/>
          <a:lstStyle/>
          <a:p>
            <a:endParaRPr lang="ja-JP" altLang="en-US" dirty="0"/>
          </a:p>
        </p:txBody>
      </p:sp>
      <p:sp>
        <p:nvSpPr>
          <p:cNvPr id="7" name="テキスト ボックス 6"/>
          <p:cNvSpPr txBox="1"/>
          <p:nvPr/>
        </p:nvSpPr>
        <p:spPr>
          <a:xfrm>
            <a:off x="1094124" y="612844"/>
            <a:ext cx="6955750" cy="5632311"/>
          </a:xfrm>
          <a:prstGeom prst="rect">
            <a:avLst/>
          </a:prstGeom>
          <a:noFill/>
        </p:spPr>
        <p:txBody>
          <a:bodyPr wrap="none" rtlCol="0">
            <a:spAutoFit/>
          </a:bodyPr>
          <a:lstStyle/>
          <a:p>
            <a:pPr algn="ctr"/>
            <a:r>
              <a:rPr kumimoji="1" lang="ja-JP" altLang="en-US" sz="6600" dirty="0">
                <a:ln w="19050">
                  <a:noFill/>
                </a:ln>
                <a:solidFill>
                  <a:srgbClr val="FFFF00"/>
                </a:solidFill>
                <a:effectLst>
                  <a:outerShdw blurRad="50800" dist="38100" dir="2700000" algn="tl" rotWithShape="0">
                    <a:prstClr val="black">
                      <a:alpha val="40000"/>
                    </a:prstClr>
                  </a:outerShdw>
                </a:effectLst>
                <a:latin typeface="ＤＦ特太ゴシック体" pitchFamily="49" charset="-128"/>
                <a:ea typeface="ＤＦ特太ゴシック体" pitchFamily="49" charset="-128"/>
              </a:rPr>
              <a:t>誰にでも</a:t>
            </a:r>
          </a:p>
          <a:p>
            <a:pPr algn="ctr"/>
            <a:r>
              <a:rPr kumimoji="1" lang="ja-JP" altLang="en-US" sz="6600" dirty="0">
                <a:ln w="19050">
                  <a:noFill/>
                </a:ln>
                <a:solidFill>
                  <a:srgbClr val="FFFF00"/>
                </a:solidFill>
                <a:effectLst>
                  <a:outerShdw blurRad="50800" dist="38100" dir="2700000" algn="tl" rotWithShape="0">
                    <a:prstClr val="black">
                      <a:alpha val="40000"/>
                    </a:prstClr>
                  </a:outerShdw>
                </a:effectLst>
                <a:latin typeface="ＤＦ特太ゴシック体" pitchFamily="49" charset="-128"/>
                <a:ea typeface="ＤＦ特太ゴシック体" pitchFamily="49" charset="-128"/>
              </a:rPr>
              <a:t>簡単にできる</a:t>
            </a:r>
          </a:p>
          <a:p>
            <a:pPr algn="ctr"/>
            <a:r>
              <a:rPr lang="ja-JP" altLang="en-US" sz="6600" dirty="0">
                <a:ln w="19050">
                  <a:solidFill>
                    <a:schemeClr val="bg1"/>
                  </a:solidFill>
                </a:ln>
                <a:solidFill>
                  <a:srgbClr val="FF0000"/>
                </a:solidFill>
                <a:effectLst>
                  <a:outerShdw blurRad="50800" dist="38100" dir="2700000" algn="tl" rotWithShape="0">
                    <a:prstClr val="black">
                      <a:alpha val="40000"/>
                    </a:prstClr>
                  </a:outerShdw>
                </a:effectLst>
                <a:latin typeface="ＤＦ特太ゴシック体" pitchFamily="49" charset="-128"/>
                <a:ea typeface="ＤＦ特太ゴシック体" pitchFamily="49" charset="-128"/>
              </a:rPr>
              <a:t>楽しく防災</a:t>
            </a:r>
          </a:p>
          <a:p>
            <a:pPr algn="ctr"/>
            <a:r>
              <a:rPr kumimoji="1" lang="ja-JP" altLang="en-US" sz="6600" dirty="0">
                <a:ln w="28575">
                  <a:solidFill>
                    <a:schemeClr val="bg1"/>
                  </a:solidFill>
                </a:ln>
                <a:solidFill>
                  <a:srgbClr val="FF0000"/>
                </a:solidFill>
                <a:effectLst>
                  <a:outerShdw blurRad="50800" dist="38100" dir="2700000" algn="tl" rotWithShape="0">
                    <a:prstClr val="black">
                      <a:alpha val="40000"/>
                    </a:prstClr>
                  </a:outerShdw>
                </a:effectLst>
                <a:latin typeface="ＤＦ特太ゴシック体" pitchFamily="49" charset="-128"/>
                <a:ea typeface="ＤＦ特太ゴシック体" pitchFamily="49" charset="-128"/>
              </a:rPr>
              <a:t>まちを楽しくする</a:t>
            </a:r>
            <a:endParaRPr kumimoji="1" lang="ja-JP" altLang="en-US" sz="6600" dirty="0">
              <a:ln w="19050">
                <a:noFill/>
              </a:ln>
              <a:solidFill>
                <a:srgbClr val="FFFF00"/>
              </a:solidFill>
              <a:effectLst>
                <a:outerShdw blurRad="50800" dist="38100" dir="2700000" algn="tl" rotWithShape="0">
                  <a:prstClr val="black">
                    <a:alpha val="40000"/>
                  </a:prstClr>
                </a:outerShdw>
              </a:effectLst>
              <a:latin typeface="ＤＦ特太ゴシック体" pitchFamily="49" charset="-128"/>
              <a:ea typeface="ＤＦ特太ゴシック体" pitchFamily="49" charset="-128"/>
            </a:endParaRPr>
          </a:p>
          <a:p>
            <a:pPr algn="ctr"/>
            <a:r>
              <a:rPr kumimoji="1" lang="ja-JP" altLang="en-US" sz="9600" dirty="0">
                <a:ln w="38100">
                  <a:noFill/>
                </a:ln>
                <a:solidFill>
                  <a:schemeClr val="bg1"/>
                </a:solidFill>
                <a:effectLst>
                  <a:outerShdw blurRad="50800" dist="38100" dir="2700000" algn="tl" rotWithShape="0">
                    <a:prstClr val="black">
                      <a:alpha val="40000"/>
                    </a:prstClr>
                  </a:outerShdw>
                </a:effectLst>
                <a:latin typeface="ＤＦ特太ゴシック体" pitchFamily="49" charset="-128"/>
                <a:ea typeface="ＤＦ特太ゴシック体" pitchFamily="49" charset="-128"/>
              </a:rPr>
              <a:t>スゴ技</a:t>
            </a:r>
          </a:p>
        </p:txBody>
      </p:sp>
    </p:spTree>
    <p:extLst>
      <p:ext uri="{BB962C8B-B14F-4D97-AF65-F5344CB8AC3E}">
        <p14:creationId xmlns:p14="http://schemas.microsoft.com/office/powerpoint/2010/main" val="218935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457200" y="731837"/>
            <a:ext cx="8435280" cy="5217443"/>
          </a:xfrm>
        </p:spPr>
        <p:txBody>
          <a:bodyPr/>
          <a:lstStyle/>
          <a:p>
            <a:r>
              <a:rPr kumimoji="1" lang="ja-JP" altLang="en-US" b="1" dirty="0">
                <a:solidFill>
                  <a:srgbClr val="FF0000"/>
                </a:solidFill>
              </a:rPr>
              <a:t>あいさつ運動</a:t>
            </a:r>
          </a:p>
          <a:p>
            <a:pPr lvl="1"/>
            <a:r>
              <a:rPr lang="ja-JP" altLang="en-US" dirty="0"/>
              <a:t>あいさつ運動　←　</a:t>
            </a:r>
            <a:r>
              <a:rPr lang="ja-JP" altLang="en-US" dirty="0">
                <a:solidFill>
                  <a:srgbClr val="FF0000"/>
                </a:solidFill>
              </a:rPr>
              <a:t>これから始める</a:t>
            </a:r>
          </a:p>
          <a:p>
            <a:pPr lvl="1"/>
            <a:r>
              <a:rPr kumimoji="1" lang="ja-JP" altLang="en-US" dirty="0"/>
              <a:t>あいさつ運動　←　</a:t>
            </a:r>
            <a:r>
              <a:rPr kumimoji="1" lang="ja-JP" altLang="en-US" dirty="0">
                <a:solidFill>
                  <a:srgbClr val="FF0000"/>
                </a:solidFill>
              </a:rPr>
              <a:t>できなければ何もはじまらない</a:t>
            </a:r>
          </a:p>
          <a:p>
            <a:r>
              <a:rPr kumimoji="1" lang="ja-JP" altLang="en-US" dirty="0"/>
              <a:t>初動体制の構築になる</a:t>
            </a:r>
          </a:p>
          <a:p>
            <a:pPr lvl="1"/>
            <a:r>
              <a:rPr kumimoji="1" lang="ja-JP" altLang="en-US" dirty="0">
                <a:highlight>
                  <a:srgbClr val="FFFF00"/>
                </a:highlight>
              </a:rPr>
              <a:t>挨拶が自分の大切な人を守る</a:t>
            </a:r>
          </a:p>
          <a:p>
            <a:pPr lvl="1"/>
            <a:r>
              <a:rPr lang="ja-JP" altLang="en-US" dirty="0">
                <a:highlight>
                  <a:srgbClr val="FFFF00"/>
                </a:highlight>
              </a:rPr>
              <a:t>挨拶は最大の防御</a:t>
            </a:r>
          </a:p>
          <a:p>
            <a:pPr lvl="1"/>
            <a:r>
              <a:rPr kumimoji="1" lang="ja-JP" altLang="en-US" dirty="0">
                <a:highlight>
                  <a:srgbClr val="FFFF00"/>
                </a:highlight>
              </a:rPr>
              <a:t>挨拶は最高の攻撃</a:t>
            </a:r>
          </a:p>
          <a:p>
            <a:r>
              <a:rPr kumimoji="1" lang="ja-JP" altLang="en-US" dirty="0"/>
              <a:t>安否確認の軽減になる</a:t>
            </a:r>
          </a:p>
          <a:p>
            <a:pPr lvl="1"/>
            <a:r>
              <a:rPr kumimoji="1" lang="ja-JP" altLang="en-US" dirty="0"/>
              <a:t>名簿が無くても！</a:t>
            </a:r>
          </a:p>
          <a:p>
            <a:r>
              <a:rPr kumimoji="1" lang="ja-JP" altLang="en-US" dirty="0">
                <a:solidFill>
                  <a:srgbClr val="FF0000"/>
                </a:solidFill>
              </a:rPr>
              <a:t>地域防災力の構築</a:t>
            </a:r>
          </a:p>
        </p:txBody>
      </p:sp>
      <p:sp>
        <p:nvSpPr>
          <p:cNvPr id="4" name="Rectangle 2"/>
          <p:cNvSpPr>
            <a:spLocks noGrp="1" noChangeArrowheads="1"/>
          </p:cNvSpPr>
          <p:nvPr>
            <p:ph type="title"/>
          </p:nvPr>
        </p:nvSpPr>
        <p:spPr>
          <a:xfrm>
            <a:off x="251520" y="44624"/>
            <a:ext cx="8136904" cy="563563"/>
          </a:xfrm>
          <a:effectLst/>
        </p:spPr>
        <p:txBody>
          <a:bodyPr/>
          <a:lstStyle/>
          <a:p>
            <a:pPr algn="l" eaLnBrk="1" hangingPunct="1">
              <a:defRPr/>
            </a:pPr>
            <a:r>
              <a:rPr lang="ja-JP" altLang="en-US" sz="2800" dirty="0">
                <a:solidFill>
                  <a:srgbClr val="FFFF00"/>
                </a:solidFill>
                <a:latin typeface="+mj-ea"/>
              </a:rPr>
              <a:t>究極の「防災活動」</a:t>
            </a:r>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8359" y="2348880"/>
            <a:ext cx="1424953" cy="2021210"/>
          </a:xfrm>
          <a:prstGeom prst="rect">
            <a:avLst/>
          </a:prstGeom>
        </p:spPr>
      </p:pic>
      <p:pic>
        <p:nvPicPr>
          <p:cNvPr id="6" name="図 5" descr="あいさつ運動－笑顔は世界の共通語-完成.jpg"/>
          <p:cNvPicPr>
            <a:picLocks noChangeAspect="1"/>
          </p:cNvPicPr>
          <p:nvPr/>
        </p:nvPicPr>
        <p:blipFill>
          <a:blip r:embed="rId4" cstate="print"/>
          <a:stretch>
            <a:fillRect/>
          </a:stretch>
        </p:blipFill>
        <p:spPr>
          <a:xfrm>
            <a:off x="5805279" y="4432126"/>
            <a:ext cx="1431017" cy="2021210"/>
          </a:xfrm>
          <a:prstGeom prst="rect">
            <a:avLst/>
          </a:prstGeom>
        </p:spPr>
      </p:pic>
      <p:pic>
        <p:nvPicPr>
          <p:cNvPr id="7" name="図 6" descr="あいさつ運動－ありがとうは心の花束.jpg"/>
          <p:cNvPicPr>
            <a:picLocks noChangeAspect="1"/>
          </p:cNvPicPr>
          <p:nvPr/>
        </p:nvPicPr>
        <p:blipFill>
          <a:blip r:embed="rId5" cstate="print"/>
          <a:stretch>
            <a:fillRect/>
          </a:stretch>
        </p:blipFill>
        <p:spPr>
          <a:xfrm>
            <a:off x="5821428" y="2349104"/>
            <a:ext cx="1419264" cy="2016000"/>
          </a:xfrm>
          <a:prstGeom prst="rect">
            <a:avLst/>
          </a:prstGeom>
        </p:spPr>
      </p:pic>
      <p:pic>
        <p:nvPicPr>
          <p:cNvPr id="2" name="図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01284" y="4437112"/>
            <a:ext cx="1421280" cy="2016000"/>
          </a:xfrm>
          <a:prstGeom prst="rect">
            <a:avLst/>
          </a:prstGeom>
        </p:spPr>
      </p:pic>
      <p:sp>
        <p:nvSpPr>
          <p:cNvPr id="9" name="爆発 2 8"/>
          <p:cNvSpPr/>
          <p:nvPr/>
        </p:nvSpPr>
        <p:spPr bwMode="auto">
          <a:xfrm>
            <a:off x="1115616" y="1196752"/>
            <a:ext cx="6984776" cy="4752528"/>
          </a:xfrm>
          <a:prstGeom prst="irregularSeal2">
            <a:avLst/>
          </a:prstGeom>
          <a:solidFill>
            <a:srgbClr val="FF0000"/>
          </a:solidFill>
          <a:ln w="9525">
            <a:noFill/>
            <a:miter lim="800000"/>
            <a:headEnd/>
            <a:tailEnd/>
          </a:ln>
          <a:effectLst/>
        </p:spPr>
        <p:txBody>
          <a:bodyPr wrap="none" rtlCol="0" anchor="ctr"/>
          <a:lstStyle/>
          <a:p>
            <a:pPr algn="ctr"/>
            <a:endParaRPr kumimoji="1" lang="ja-JP" altLang="en-US" dirty="0"/>
          </a:p>
        </p:txBody>
      </p:sp>
      <p:sp>
        <p:nvSpPr>
          <p:cNvPr id="10" name="テキスト ボックス 9"/>
          <p:cNvSpPr txBox="1"/>
          <p:nvPr/>
        </p:nvSpPr>
        <p:spPr>
          <a:xfrm rot="19925839">
            <a:off x="1888560" y="2485541"/>
            <a:ext cx="4862825" cy="1938992"/>
          </a:xfrm>
          <a:prstGeom prst="rect">
            <a:avLst/>
          </a:prstGeom>
          <a:noFill/>
        </p:spPr>
        <p:txBody>
          <a:bodyPr wrap="square" rtlCol="0">
            <a:spAutoFit/>
          </a:bodyPr>
          <a:lstStyle/>
          <a:p>
            <a:pPr algn="ctr"/>
            <a:r>
              <a:rPr lang="ja-JP" altLang="en-US" sz="4000" dirty="0">
                <a:solidFill>
                  <a:srgbClr val="FFFF00"/>
                </a:solidFill>
                <a:latin typeface="AR悠々ゴシック体E" pitchFamily="49" charset="-128"/>
                <a:ea typeface="AR悠々ゴシック体E" pitchFamily="49" charset="-128"/>
              </a:rPr>
              <a:t>日頃の</a:t>
            </a:r>
            <a:r>
              <a:rPr lang="ja-JP" altLang="en-US" sz="4000" dirty="0">
                <a:solidFill>
                  <a:schemeClr val="bg1"/>
                </a:solidFill>
                <a:latin typeface="AR悠々ゴシック体E" pitchFamily="49" charset="-128"/>
                <a:ea typeface="AR悠々ゴシック体E" pitchFamily="49" charset="-128"/>
              </a:rPr>
              <a:t>挨拶</a:t>
            </a:r>
            <a:r>
              <a:rPr lang="ja-JP" altLang="en-US" sz="4000" dirty="0">
                <a:solidFill>
                  <a:srgbClr val="FFFF00"/>
                </a:solidFill>
                <a:latin typeface="AR悠々ゴシック体E" pitchFamily="49" charset="-128"/>
                <a:ea typeface="AR悠々ゴシック体E" pitchFamily="49" charset="-128"/>
              </a:rPr>
              <a:t>が</a:t>
            </a:r>
          </a:p>
          <a:p>
            <a:pPr algn="ctr"/>
            <a:r>
              <a:rPr lang="ja-JP" altLang="en-US" sz="4000" dirty="0">
                <a:solidFill>
                  <a:srgbClr val="FFFF00"/>
                </a:solidFill>
                <a:latin typeface="AR悠々ゴシック体E" pitchFamily="49" charset="-128"/>
                <a:ea typeface="AR悠々ゴシック体E" pitchFamily="49" charset="-128"/>
              </a:rPr>
              <a:t>災害発生時の</a:t>
            </a:r>
            <a:endParaRPr lang="en-US" altLang="ja-JP" sz="4000" dirty="0">
              <a:solidFill>
                <a:srgbClr val="FFFF00"/>
              </a:solidFill>
              <a:latin typeface="AR悠々ゴシック体E" pitchFamily="49" charset="-128"/>
              <a:ea typeface="AR悠々ゴシック体E" pitchFamily="49" charset="-128"/>
            </a:endParaRPr>
          </a:p>
          <a:p>
            <a:pPr algn="ctr"/>
            <a:r>
              <a:rPr lang="ja-JP" altLang="en-US" sz="4000" dirty="0">
                <a:solidFill>
                  <a:schemeClr val="bg1"/>
                </a:solidFill>
                <a:latin typeface="AR悠々ゴシック体E" pitchFamily="49" charset="-128"/>
                <a:ea typeface="AR悠々ゴシック体E" pitchFamily="49" charset="-128"/>
              </a:rPr>
              <a:t>大きな備え</a:t>
            </a:r>
            <a:r>
              <a:rPr lang="ja-JP" altLang="en-US" sz="4000" dirty="0">
                <a:solidFill>
                  <a:srgbClr val="FFFF00"/>
                </a:solidFill>
                <a:latin typeface="AR悠々ゴシック体E" pitchFamily="49" charset="-128"/>
                <a:ea typeface="AR悠々ゴシック体E" pitchFamily="49" charset="-128"/>
              </a:rPr>
              <a:t>になる！</a:t>
            </a:r>
            <a:endParaRPr kumimoji="1" lang="ja-JP" altLang="en-US" sz="4000" dirty="0"/>
          </a:p>
        </p:txBody>
      </p:sp>
    </p:spTree>
    <p:extLst>
      <p:ext uri="{BB962C8B-B14F-4D97-AF65-F5344CB8AC3E}">
        <p14:creationId xmlns:p14="http://schemas.microsoft.com/office/powerpoint/2010/main" val="4192260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8" presetClass="emph" presetSubtype="0" fill="hold" nodeType="afterEffect">
                                  <p:stCondLst>
                                    <p:cond delay="0"/>
                                  </p:stCondLst>
                                  <p:iterate type="lt">
                                    <p:tmPct val="4000"/>
                                  </p:iterate>
                                  <p:childTnLst>
                                    <p:set>
                                      <p:cBhvr override="childStyle">
                                        <p:cTn id="10" dur="500" fill="hold"/>
                                        <p:tgtEl>
                                          <p:spTgt spid="3">
                                            <p:txEl>
                                              <p:pRg st="0" end="0"/>
                                            </p:txEl>
                                          </p:spTgt>
                                        </p:tgtEl>
                                        <p:attrNameLst>
                                          <p:attrName>style.textDecorationUnderline</p:attrName>
                                        </p:attrNameLst>
                                      </p:cBhvr>
                                      <p:to>
                                        <p:strVal val="true"/>
                                      </p:to>
                                    </p:set>
                                  </p:childTnLst>
                                </p:cTn>
                              </p:par>
                            </p:childTnLst>
                          </p:cTn>
                        </p:par>
                        <p:par>
                          <p:cTn id="11" fill="hold">
                            <p:stCondLst>
                              <p:cond delay="1100"/>
                            </p:stCondLst>
                            <p:childTnLst>
                              <p:par>
                                <p:cTn id="12" presetID="10" presetClass="entr" presetSubtype="0"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childTnLst>
                          </p:cTn>
                        </p:par>
                        <p:par>
                          <p:cTn id="15" fill="hold">
                            <p:stCondLst>
                              <p:cond delay="1600"/>
                            </p:stCondLst>
                            <p:childTnLst>
                              <p:par>
                                <p:cTn id="16" presetID="10" presetClass="entr" presetSubtype="0" fill="hold" grpId="0"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childTnLst>
                          </p:cTn>
                        </p:par>
                        <p:par>
                          <p:cTn id="19" fill="hold">
                            <p:stCondLst>
                              <p:cond delay="2100"/>
                            </p:stCondLst>
                            <p:childTnLst>
                              <p:par>
                                <p:cTn id="20" presetID="31"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fltVal val="0"/>
                                          </p:val>
                                        </p:tav>
                                        <p:tav tm="100000">
                                          <p:val>
                                            <p:strVal val="#ppt_w"/>
                                          </p:val>
                                        </p:tav>
                                      </p:tavLst>
                                    </p:anim>
                                    <p:anim calcmode="lin" valueType="num">
                                      <p:cBhvr>
                                        <p:cTn id="23" dur="1000" fill="hold"/>
                                        <p:tgtEl>
                                          <p:spTgt spid="7"/>
                                        </p:tgtEl>
                                        <p:attrNameLst>
                                          <p:attrName>ppt_h</p:attrName>
                                        </p:attrNameLst>
                                      </p:cBhvr>
                                      <p:tavLst>
                                        <p:tav tm="0">
                                          <p:val>
                                            <p:fltVal val="0"/>
                                          </p:val>
                                        </p:tav>
                                        <p:tav tm="100000">
                                          <p:val>
                                            <p:strVal val="#ppt_h"/>
                                          </p:val>
                                        </p:tav>
                                      </p:tavLst>
                                    </p:anim>
                                    <p:anim calcmode="lin" valueType="num">
                                      <p:cBhvr>
                                        <p:cTn id="24" dur="1000" fill="hold"/>
                                        <p:tgtEl>
                                          <p:spTgt spid="7"/>
                                        </p:tgtEl>
                                        <p:attrNameLst>
                                          <p:attrName>style.rotation</p:attrName>
                                        </p:attrNameLst>
                                      </p:cBhvr>
                                      <p:tavLst>
                                        <p:tav tm="0">
                                          <p:val>
                                            <p:fltVal val="90"/>
                                          </p:val>
                                        </p:tav>
                                        <p:tav tm="100000">
                                          <p:val>
                                            <p:fltVal val="0"/>
                                          </p:val>
                                        </p:tav>
                                      </p:tavLst>
                                    </p:anim>
                                    <p:animEffect transition="in" filter="fade">
                                      <p:cBhvr>
                                        <p:cTn id="25" dur="1000"/>
                                        <p:tgtEl>
                                          <p:spTgt spid="7"/>
                                        </p:tgtEl>
                                      </p:cBhvr>
                                    </p:animEffect>
                                  </p:childTnLst>
                                </p:cTn>
                              </p:par>
                              <p:par>
                                <p:cTn id="26" presetID="31"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1000" fill="hold"/>
                                        <p:tgtEl>
                                          <p:spTgt spid="5"/>
                                        </p:tgtEl>
                                        <p:attrNameLst>
                                          <p:attrName>ppt_w</p:attrName>
                                        </p:attrNameLst>
                                      </p:cBhvr>
                                      <p:tavLst>
                                        <p:tav tm="0">
                                          <p:val>
                                            <p:fltVal val="0"/>
                                          </p:val>
                                        </p:tav>
                                        <p:tav tm="100000">
                                          <p:val>
                                            <p:strVal val="#ppt_w"/>
                                          </p:val>
                                        </p:tav>
                                      </p:tavLst>
                                    </p:anim>
                                    <p:anim calcmode="lin" valueType="num">
                                      <p:cBhvr>
                                        <p:cTn id="29" dur="1000" fill="hold"/>
                                        <p:tgtEl>
                                          <p:spTgt spid="5"/>
                                        </p:tgtEl>
                                        <p:attrNameLst>
                                          <p:attrName>ppt_h</p:attrName>
                                        </p:attrNameLst>
                                      </p:cBhvr>
                                      <p:tavLst>
                                        <p:tav tm="0">
                                          <p:val>
                                            <p:fltVal val="0"/>
                                          </p:val>
                                        </p:tav>
                                        <p:tav tm="100000">
                                          <p:val>
                                            <p:strVal val="#ppt_h"/>
                                          </p:val>
                                        </p:tav>
                                      </p:tavLst>
                                    </p:anim>
                                    <p:anim calcmode="lin" valueType="num">
                                      <p:cBhvr>
                                        <p:cTn id="30" dur="1000" fill="hold"/>
                                        <p:tgtEl>
                                          <p:spTgt spid="5"/>
                                        </p:tgtEl>
                                        <p:attrNameLst>
                                          <p:attrName>style.rotation</p:attrName>
                                        </p:attrNameLst>
                                      </p:cBhvr>
                                      <p:tavLst>
                                        <p:tav tm="0">
                                          <p:val>
                                            <p:fltVal val="90"/>
                                          </p:val>
                                        </p:tav>
                                        <p:tav tm="100000">
                                          <p:val>
                                            <p:fltVal val="0"/>
                                          </p:val>
                                        </p:tav>
                                      </p:tavLst>
                                    </p:anim>
                                    <p:animEffect transition="in" filter="fade">
                                      <p:cBhvr>
                                        <p:cTn id="31" dur="1000"/>
                                        <p:tgtEl>
                                          <p:spTgt spid="5"/>
                                        </p:tgtEl>
                                      </p:cBhvr>
                                    </p:animEffect>
                                  </p:childTnLst>
                                </p:cTn>
                              </p:par>
                              <p:par>
                                <p:cTn id="32" presetID="31" presetClass="entr" presetSubtype="0"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1000" fill="hold"/>
                                        <p:tgtEl>
                                          <p:spTgt spid="6"/>
                                        </p:tgtEl>
                                        <p:attrNameLst>
                                          <p:attrName>ppt_w</p:attrName>
                                        </p:attrNameLst>
                                      </p:cBhvr>
                                      <p:tavLst>
                                        <p:tav tm="0">
                                          <p:val>
                                            <p:fltVal val="0"/>
                                          </p:val>
                                        </p:tav>
                                        <p:tav tm="100000">
                                          <p:val>
                                            <p:strVal val="#ppt_w"/>
                                          </p:val>
                                        </p:tav>
                                      </p:tavLst>
                                    </p:anim>
                                    <p:anim calcmode="lin" valueType="num">
                                      <p:cBhvr>
                                        <p:cTn id="35" dur="1000" fill="hold"/>
                                        <p:tgtEl>
                                          <p:spTgt spid="6"/>
                                        </p:tgtEl>
                                        <p:attrNameLst>
                                          <p:attrName>ppt_h</p:attrName>
                                        </p:attrNameLst>
                                      </p:cBhvr>
                                      <p:tavLst>
                                        <p:tav tm="0">
                                          <p:val>
                                            <p:fltVal val="0"/>
                                          </p:val>
                                        </p:tav>
                                        <p:tav tm="100000">
                                          <p:val>
                                            <p:strVal val="#ppt_h"/>
                                          </p:val>
                                        </p:tav>
                                      </p:tavLst>
                                    </p:anim>
                                    <p:anim calcmode="lin" valueType="num">
                                      <p:cBhvr>
                                        <p:cTn id="36" dur="1000" fill="hold"/>
                                        <p:tgtEl>
                                          <p:spTgt spid="6"/>
                                        </p:tgtEl>
                                        <p:attrNameLst>
                                          <p:attrName>style.rotation</p:attrName>
                                        </p:attrNameLst>
                                      </p:cBhvr>
                                      <p:tavLst>
                                        <p:tav tm="0">
                                          <p:val>
                                            <p:fltVal val="90"/>
                                          </p:val>
                                        </p:tav>
                                        <p:tav tm="100000">
                                          <p:val>
                                            <p:fltVal val="0"/>
                                          </p:val>
                                        </p:tav>
                                      </p:tavLst>
                                    </p:anim>
                                    <p:animEffect transition="in" filter="fade">
                                      <p:cBhvr>
                                        <p:cTn id="37" dur="1000"/>
                                        <p:tgtEl>
                                          <p:spTgt spid="6"/>
                                        </p:tgtEl>
                                      </p:cBhvr>
                                    </p:animEffect>
                                  </p:childTnLst>
                                </p:cTn>
                              </p:par>
                              <p:par>
                                <p:cTn id="38" presetID="31" presetClass="entr" presetSubtype="0" fill="hold" nodeType="with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1000" fill="hold"/>
                                        <p:tgtEl>
                                          <p:spTgt spid="2"/>
                                        </p:tgtEl>
                                        <p:attrNameLst>
                                          <p:attrName>ppt_w</p:attrName>
                                        </p:attrNameLst>
                                      </p:cBhvr>
                                      <p:tavLst>
                                        <p:tav tm="0">
                                          <p:val>
                                            <p:fltVal val="0"/>
                                          </p:val>
                                        </p:tav>
                                        <p:tav tm="100000">
                                          <p:val>
                                            <p:strVal val="#ppt_w"/>
                                          </p:val>
                                        </p:tav>
                                      </p:tavLst>
                                    </p:anim>
                                    <p:anim calcmode="lin" valueType="num">
                                      <p:cBhvr>
                                        <p:cTn id="41" dur="1000" fill="hold"/>
                                        <p:tgtEl>
                                          <p:spTgt spid="2"/>
                                        </p:tgtEl>
                                        <p:attrNameLst>
                                          <p:attrName>ppt_h</p:attrName>
                                        </p:attrNameLst>
                                      </p:cBhvr>
                                      <p:tavLst>
                                        <p:tav tm="0">
                                          <p:val>
                                            <p:fltVal val="0"/>
                                          </p:val>
                                        </p:tav>
                                        <p:tav tm="100000">
                                          <p:val>
                                            <p:strVal val="#ppt_h"/>
                                          </p:val>
                                        </p:tav>
                                      </p:tavLst>
                                    </p:anim>
                                    <p:anim calcmode="lin" valueType="num">
                                      <p:cBhvr>
                                        <p:cTn id="42" dur="1000" fill="hold"/>
                                        <p:tgtEl>
                                          <p:spTgt spid="2"/>
                                        </p:tgtEl>
                                        <p:attrNameLst>
                                          <p:attrName>style.rotation</p:attrName>
                                        </p:attrNameLst>
                                      </p:cBhvr>
                                      <p:tavLst>
                                        <p:tav tm="0">
                                          <p:val>
                                            <p:fltVal val="90"/>
                                          </p:val>
                                        </p:tav>
                                        <p:tav tm="100000">
                                          <p:val>
                                            <p:fltVal val="0"/>
                                          </p:val>
                                        </p:tav>
                                      </p:tavLst>
                                    </p:anim>
                                    <p:animEffect transition="in" filter="fade">
                                      <p:cBhvr>
                                        <p:cTn id="43" dur="1000"/>
                                        <p:tgtEl>
                                          <p:spTgt spid="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
                                            <p:txEl>
                                              <p:pRg st="3" end="3"/>
                                            </p:txEl>
                                          </p:spTgt>
                                        </p:tgtEl>
                                        <p:attrNameLst>
                                          <p:attrName>style.visibility</p:attrName>
                                        </p:attrNameLst>
                                      </p:cBhvr>
                                      <p:to>
                                        <p:strVal val="visible"/>
                                      </p:to>
                                    </p:set>
                                    <p:animEffect transition="in" filter="fade">
                                      <p:cBhvr>
                                        <p:cTn id="48" dur="500"/>
                                        <p:tgtEl>
                                          <p:spTgt spid="3">
                                            <p:txEl>
                                              <p:pRg st="3" end="3"/>
                                            </p:txEl>
                                          </p:spTgt>
                                        </p:tgtEl>
                                      </p:cBhvr>
                                    </p:animEffect>
                                  </p:childTnLst>
                                </p:cTn>
                              </p:par>
                            </p:childTnLst>
                          </p:cTn>
                        </p:par>
                        <p:par>
                          <p:cTn id="49" fill="hold">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3">
                                            <p:txEl>
                                              <p:pRg st="4" end="4"/>
                                            </p:txEl>
                                          </p:spTgt>
                                        </p:tgtEl>
                                        <p:attrNameLst>
                                          <p:attrName>style.visibility</p:attrName>
                                        </p:attrNameLst>
                                      </p:cBhvr>
                                      <p:to>
                                        <p:strVal val="visible"/>
                                      </p:to>
                                    </p:set>
                                    <p:animEffect transition="in" filter="fade">
                                      <p:cBhvr>
                                        <p:cTn id="52" dur="500"/>
                                        <p:tgtEl>
                                          <p:spTgt spid="3">
                                            <p:txEl>
                                              <p:pRg st="4" end="4"/>
                                            </p:txEl>
                                          </p:spTgt>
                                        </p:tgtEl>
                                      </p:cBhvr>
                                    </p:animEffect>
                                  </p:childTnLst>
                                </p:cTn>
                              </p:par>
                            </p:childTnLst>
                          </p:cTn>
                        </p:par>
                        <p:par>
                          <p:cTn id="53" fill="hold">
                            <p:stCondLst>
                              <p:cond delay="1000"/>
                            </p:stCondLst>
                            <p:childTnLst>
                              <p:par>
                                <p:cTn id="54" presetID="10" presetClass="entr" presetSubtype="0" fill="hold" grpId="0" nodeType="afterEffect">
                                  <p:stCondLst>
                                    <p:cond delay="0"/>
                                  </p:stCondLst>
                                  <p:childTnLst>
                                    <p:set>
                                      <p:cBhvr>
                                        <p:cTn id="55" dur="1" fill="hold">
                                          <p:stCondLst>
                                            <p:cond delay="0"/>
                                          </p:stCondLst>
                                        </p:cTn>
                                        <p:tgtEl>
                                          <p:spTgt spid="3">
                                            <p:txEl>
                                              <p:pRg st="5" end="5"/>
                                            </p:txEl>
                                          </p:spTgt>
                                        </p:tgtEl>
                                        <p:attrNameLst>
                                          <p:attrName>style.visibility</p:attrName>
                                        </p:attrNameLst>
                                      </p:cBhvr>
                                      <p:to>
                                        <p:strVal val="visible"/>
                                      </p:to>
                                    </p:set>
                                    <p:animEffect transition="in" filter="fade">
                                      <p:cBhvr>
                                        <p:cTn id="56" dur="500"/>
                                        <p:tgtEl>
                                          <p:spTgt spid="3">
                                            <p:txEl>
                                              <p:pRg st="5" end="5"/>
                                            </p:txEl>
                                          </p:spTgt>
                                        </p:tgtEl>
                                      </p:cBhvr>
                                    </p:animEffect>
                                  </p:childTnLst>
                                </p:cTn>
                              </p:par>
                            </p:childTnLst>
                          </p:cTn>
                        </p:par>
                        <p:par>
                          <p:cTn id="57" fill="hold">
                            <p:stCondLst>
                              <p:cond delay="1500"/>
                            </p:stCondLst>
                            <p:childTnLst>
                              <p:par>
                                <p:cTn id="58" presetID="10" presetClass="entr" presetSubtype="0" fill="hold" grpId="0" nodeType="afterEffect">
                                  <p:stCondLst>
                                    <p:cond delay="0"/>
                                  </p:stCondLst>
                                  <p:childTnLst>
                                    <p:set>
                                      <p:cBhvr>
                                        <p:cTn id="59" dur="1" fill="hold">
                                          <p:stCondLst>
                                            <p:cond delay="0"/>
                                          </p:stCondLst>
                                        </p:cTn>
                                        <p:tgtEl>
                                          <p:spTgt spid="3">
                                            <p:txEl>
                                              <p:pRg st="6" end="6"/>
                                            </p:txEl>
                                          </p:spTgt>
                                        </p:tgtEl>
                                        <p:attrNameLst>
                                          <p:attrName>style.visibility</p:attrName>
                                        </p:attrNameLst>
                                      </p:cBhvr>
                                      <p:to>
                                        <p:strVal val="visible"/>
                                      </p:to>
                                    </p:set>
                                    <p:animEffect transition="in" filter="fade">
                                      <p:cBhvr>
                                        <p:cTn id="60" dur="500"/>
                                        <p:tgtEl>
                                          <p:spTgt spid="3">
                                            <p:txEl>
                                              <p:pRg st="6" end="6"/>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3">
                                            <p:txEl>
                                              <p:pRg st="7" end="7"/>
                                            </p:txEl>
                                          </p:spTgt>
                                        </p:tgtEl>
                                        <p:attrNameLst>
                                          <p:attrName>style.visibility</p:attrName>
                                        </p:attrNameLst>
                                      </p:cBhvr>
                                      <p:to>
                                        <p:strVal val="visible"/>
                                      </p:to>
                                    </p:set>
                                    <p:animEffect transition="in" filter="fade">
                                      <p:cBhvr>
                                        <p:cTn id="65" dur="500"/>
                                        <p:tgtEl>
                                          <p:spTgt spid="3">
                                            <p:txEl>
                                              <p:pRg st="7" end="7"/>
                                            </p:txEl>
                                          </p:spTgt>
                                        </p:tgtEl>
                                      </p:cBhvr>
                                    </p:animEffect>
                                  </p:childTnLst>
                                </p:cTn>
                              </p:par>
                            </p:childTnLst>
                          </p:cTn>
                        </p:par>
                        <p:par>
                          <p:cTn id="66" fill="hold">
                            <p:stCondLst>
                              <p:cond delay="500"/>
                            </p:stCondLst>
                            <p:childTnLst>
                              <p:par>
                                <p:cTn id="67" presetID="10" presetClass="entr" presetSubtype="0" fill="hold" grpId="0" nodeType="afterEffect">
                                  <p:stCondLst>
                                    <p:cond delay="0"/>
                                  </p:stCondLst>
                                  <p:childTnLst>
                                    <p:set>
                                      <p:cBhvr>
                                        <p:cTn id="68" dur="1" fill="hold">
                                          <p:stCondLst>
                                            <p:cond delay="0"/>
                                          </p:stCondLst>
                                        </p:cTn>
                                        <p:tgtEl>
                                          <p:spTgt spid="3">
                                            <p:txEl>
                                              <p:pRg st="8" end="8"/>
                                            </p:txEl>
                                          </p:spTgt>
                                        </p:tgtEl>
                                        <p:attrNameLst>
                                          <p:attrName>style.visibility</p:attrName>
                                        </p:attrNameLst>
                                      </p:cBhvr>
                                      <p:to>
                                        <p:strVal val="visible"/>
                                      </p:to>
                                    </p:set>
                                    <p:animEffect transition="in" filter="fade">
                                      <p:cBhvr>
                                        <p:cTn id="69" dur="500"/>
                                        <p:tgtEl>
                                          <p:spTgt spid="3">
                                            <p:txEl>
                                              <p:pRg st="8" end="8"/>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3">
                                            <p:txEl>
                                              <p:pRg st="9" end="9"/>
                                            </p:txEl>
                                          </p:spTgt>
                                        </p:tgtEl>
                                        <p:attrNameLst>
                                          <p:attrName>style.visibility</p:attrName>
                                        </p:attrNameLst>
                                      </p:cBhvr>
                                      <p:to>
                                        <p:strVal val="visible"/>
                                      </p:to>
                                    </p:set>
                                    <p:animEffect transition="in" filter="fade">
                                      <p:cBhvr>
                                        <p:cTn id="74" dur="500"/>
                                        <p:tgtEl>
                                          <p:spTgt spid="3">
                                            <p:txEl>
                                              <p:pRg st="9" end="9"/>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9"/>
                                        </p:tgtEl>
                                        <p:attrNameLst>
                                          <p:attrName>style.visibility</p:attrName>
                                        </p:attrNameLst>
                                      </p:cBhvr>
                                      <p:to>
                                        <p:strVal val="visible"/>
                                      </p:to>
                                    </p:set>
                                    <p:anim calcmode="lin" valueType="num">
                                      <p:cBhvr>
                                        <p:cTn id="79" dur="500" fill="hold"/>
                                        <p:tgtEl>
                                          <p:spTgt spid="9"/>
                                        </p:tgtEl>
                                        <p:attrNameLst>
                                          <p:attrName>ppt_w</p:attrName>
                                        </p:attrNameLst>
                                      </p:cBhvr>
                                      <p:tavLst>
                                        <p:tav tm="0">
                                          <p:val>
                                            <p:fltVal val="0"/>
                                          </p:val>
                                        </p:tav>
                                        <p:tav tm="100000">
                                          <p:val>
                                            <p:strVal val="#ppt_w"/>
                                          </p:val>
                                        </p:tav>
                                      </p:tavLst>
                                    </p:anim>
                                    <p:anim calcmode="lin" valueType="num">
                                      <p:cBhvr>
                                        <p:cTn id="80" dur="500" fill="hold"/>
                                        <p:tgtEl>
                                          <p:spTgt spid="9"/>
                                        </p:tgtEl>
                                        <p:attrNameLst>
                                          <p:attrName>ppt_h</p:attrName>
                                        </p:attrNameLst>
                                      </p:cBhvr>
                                      <p:tavLst>
                                        <p:tav tm="0">
                                          <p:val>
                                            <p:fltVal val="0"/>
                                          </p:val>
                                        </p:tav>
                                        <p:tav tm="100000">
                                          <p:val>
                                            <p:strVal val="#ppt_h"/>
                                          </p:val>
                                        </p:tav>
                                      </p:tavLst>
                                    </p:anim>
                                    <p:animEffect transition="in" filter="fade">
                                      <p:cBhvr>
                                        <p:cTn id="81" dur="500"/>
                                        <p:tgtEl>
                                          <p:spTgt spid="9"/>
                                        </p:tgtEl>
                                      </p:cBhvr>
                                    </p:animEffect>
                                  </p:childTnLst>
                                </p:cTn>
                              </p:par>
                              <p:par>
                                <p:cTn id="82" presetID="53" presetClass="entr" presetSubtype="16" fill="hold" grpId="0" nodeType="withEffect">
                                  <p:stCondLst>
                                    <p:cond delay="0"/>
                                  </p:stCondLst>
                                  <p:childTnLst>
                                    <p:set>
                                      <p:cBhvr>
                                        <p:cTn id="83" dur="1" fill="hold">
                                          <p:stCondLst>
                                            <p:cond delay="0"/>
                                          </p:stCondLst>
                                        </p:cTn>
                                        <p:tgtEl>
                                          <p:spTgt spid="10"/>
                                        </p:tgtEl>
                                        <p:attrNameLst>
                                          <p:attrName>style.visibility</p:attrName>
                                        </p:attrNameLst>
                                      </p:cBhvr>
                                      <p:to>
                                        <p:strVal val="visible"/>
                                      </p:to>
                                    </p:set>
                                    <p:anim calcmode="lin" valueType="num">
                                      <p:cBhvr>
                                        <p:cTn id="84" dur="500" fill="hold"/>
                                        <p:tgtEl>
                                          <p:spTgt spid="10"/>
                                        </p:tgtEl>
                                        <p:attrNameLst>
                                          <p:attrName>ppt_w</p:attrName>
                                        </p:attrNameLst>
                                      </p:cBhvr>
                                      <p:tavLst>
                                        <p:tav tm="0">
                                          <p:val>
                                            <p:fltVal val="0"/>
                                          </p:val>
                                        </p:tav>
                                        <p:tav tm="100000">
                                          <p:val>
                                            <p:strVal val="#ppt_w"/>
                                          </p:val>
                                        </p:tav>
                                      </p:tavLst>
                                    </p:anim>
                                    <p:anim calcmode="lin" valueType="num">
                                      <p:cBhvr>
                                        <p:cTn id="85" dur="500" fill="hold"/>
                                        <p:tgtEl>
                                          <p:spTgt spid="10"/>
                                        </p:tgtEl>
                                        <p:attrNameLst>
                                          <p:attrName>ppt_h</p:attrName>
                                        </p:attrNameLst>
                                      </p:cBhvr>
                                      <p:tavLst>
                                        <p:tav tm="0">
                                          <p:val>
                                            <p:fltVal val="0"/>
                                          </p:val>
                                        </p:tav>
                                        <p:tav tm="100000">
                                          <p:val>
                                            <p:strVal val="#ppt_h"/>
                                          </p:val>
                                        </p:tav>
                                      </p:tavLst>
                                    </p:anim>
                                    <p:animEffect transition="in" filter="fade">
                                      <p:cBhvr>
                                        <p:cTn id="8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animBg="1"/>
      <p:bldP spid="10" grpId="0"/>
    </p:bldLst>
  </p:timing>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00"/>
        </a:solidFill>
        <a:ln w="9525">
          <a:noFill/>
          <a:miter lim="800000"/>
          <a:headEnd/>
          <a:tailEnd/>
        </a:ln>
        <a:effectLst/>
      </a:spPr>
      <a:bodyPr wrap="none" rtlCol="0" anchor="ctr"/>
      <a:lstStyle>
        <a:defPPr algn="ctr">
          <a:defRPr kumimoji="1"/>
        </a:defPPr>
      </a:lstStyle>
    </a:spDef>
    <a:txDef>
      <a:spPr>
        <a:noFill/>
      </a:spPr>
      <a:bodyPr wrap="none" rtlCol="0">
        <a:spAutoFit/>
      </a:bodyPr>
      <a:lstStyle>
        <a:defPPr algn="ctr">
          <a:defRPr kumimoji="1" sz="8800" dirty="0" smtClean="0">
            <a:solidFill>
              <a:srgbClr val="FFFF00"/>
            </a:solidFill>
          </a:defRPr>
        </a:defPPr>
      </a:lstStyle>
    </a:tx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92E70F5C6CAB4540B4D7E9DA517B2105" ma:contentTypeVersion="11" ma:contentTypeDescription="新しいドキュメントを作成します。" ma:contentTypeScope="" ma:versionID="6d4748f0f998b7c91ac2ceea9c2e873c">
  <xsd:schema xmlns:xsd="http://www.w3.org/2001/XMLSchema" xmlns:xs="http://www.w3.org/2001/XMLSchema" xmlns:p="http://schemas.microsoft.com/office/2006/metadata/properties" xmlns:ns3="8e6e7fb6-8a6f-4e0a-b925-e749412b980a" xmlns:ns4="1cedf165-053a-47fa-be23-2b084bde0043" targetNamespace="http://schemas.microsoft.com/office/2006/metadata/properties" ma:root="true" ma:fieldsID="bf7a0ff41e5c8c1e199f683722244429" ns3:_="" ns4:_="">
    <xsd:import namespace="8e6e7fb6-8a6f-4e0a-b925-e749412b980a"/>
    <xsd:import namespace="1cedf165-053a-47fa-be23-2b084bde0043"/>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6e7fb6-8a6f-4e0a-b925-e749412b980a" elementFormDefault="qualified">
    <xsd:import namespace="http://schemas.microsoft.com/office/2006/documentManagement/types"/>
    <xsd:import namespace="http://schemas.microsoft.com/office/infopath/2007/PartnerControls"/>
    <xsd:element name="SharedWithUsers" ma:index="8" nillable="true" ma:displayName="共有相手"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共有相手の詳細情報" ma:description="" ma:internalName="SharedWithDetails" ma:readOnly="true">
      <xsd:simpleType>
        <xsd:restriction base="dms:Note">
          <xsd:maxLength value="255"/>
        </xsd:restriction>
      </xsd:simpleType>
    </xsd:element>
    <xsd:element name="SharingHintHash" ma:index="10" nillable="true" ma:displayName="共有のヒントのハッシュ"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cedf165-053a-47fa-be23-2b084bde0043"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Location" ma:index="15" nillable="true" ma:displayName="MediaServiceLocation" ma:descrip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6F07057-EE52-482D-B198-3F04181393ED}">
  <ds:schemaRefs>
    <ds:schemaRef ds:uri="http://schemas.microsoft.com/sharepoint/v3/contenttype/forms"/>
  </ds:schemaRefs>
</ds:datastoreItem>
</file>

<file path=customXml/itemProps2.xml><?xml version="1.0" encoding="utf-8"?>
<ds:datastoreItem xmlns:ds="http://schemas.openxmlformats.org/officeDocument/2006/customXml" ds:itemID="{29231774-FCEF-434E-9EF5-4ECAD13D1C86}">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4F921A25-BEED-4C6B-A3B0-2C1583BFD0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6e7fb6-8a6f-4e0a-b925-e749412b980a"/>
    <ds:schemaRef ds:uri="1cedf165-053a-47fa-be23-2b084bde00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70285</TotalTime>
  <Words>6782</Words>
  <Application>Microsoft Office PowerPoint</Application>
  <PresentationFormat>画面に合わせる (4:3)</PresentationFormat>
  <Paragraphs>1110</Paragraphs>
  <Slides>103</Slides>
  <Notes>6</Notes>
  <HiddenSlides>0</HiddenSlides>
  <MMClips>3</MMClips>
  <ScaleCrop>false</ScaleCrop>
  <HeadingPairs>
    <vt:vector size="6" baseType="variant">
      <vt:variant>
        <vt:lpstr>使用されているフォント</vt:lpstr>
      </vt:variant>
      <vt:variant>
        <vt:i4>18</vt:i4>
      </vt:variant>
      <vt:variant>
        <vt:lpstr>テーマ</vt:lpstr>
      </vt:variant>
      <vt:variant>
        <vt:i4>1</vt:i4>
      </vt:variant>
      <vt:variant>
        <vt:lpstr>スライド タイトル</vt:lpstr>
      </vt:variant>
      <vt:variant>
        <vt:i4>103</vt:i4>
      </vt:variant>
    </vt:vector>
  </HeadingPairs>
  <TitlesOfParts>
    <vt:vector size="122" baseType="lpstr">
      <vt:lpstr>ＤＦ特太ゴシック体</vt:lpstr>
      <vt:lpstr>Arial Black</vt:lpstr>
      <vt:lpstr>AR悠々ｺﾞｼｯｸ体E04</vt:lpstr>
      <vt:lpstr>ＤＦＰ特太ゴシック体</vt:lpstr>
      <vt:lpstr>AR悠々ゴシック体E</vt:lpstr>
      <vt:lpstr>ＤＦＧ特太ゴシック体</vt:lpstr>
      <vt:lpstr>HG丸ｺﾞｼｯｸM-PRO</vt:lpstr>
      <vt:lpstr>ＤＦＧまるもじ体W9</vt:lpstr>
      <vt:lpstr>さむらい</vt:lpstr>
      <vt:lpstr>Calibri</vt:lpstr>
      <vt:lpstr>ＭＳ Ｐゴシック</vt:lpstr>
      <vt:lpstr>AR P悠々ゴシック体E</vt:lpstr>
      <vt:lpstr>Arial</vt:lpstr>
      <vt:lpstr>AR P悠々ｺﾞｼｯｸ体E04</vt:lpstr>
      <vt:lpstr>Segoe UI Historic</vt:lpstr>
      <vt:lpstr>Verdana</vt:lpstr>
      <vt:lpstr>ＤＦ極太ゴシック体</vt:lpstr>
      <vt:lpstr>Wingdings</vt:lpstr>
      <vt:lpstr>標準デザイン</vt:lpstr>
      <vt:lpstr>PowerPoint プレゼンテーション</vt:lpstr>
      <vt:lpstr>PowerPoint プレゼンテーション</vt:lpstr>
      <vt:lpstr>はじめに</vt:lpstr>
      <vt:lpstr>ご遠慮なく</vt:lpstr>
      <vt:lpstr>PowerPoint プレゼンテーション</vt:lpstr>
      <vt:lpstr>PowerPoint プレゼンテーション</vt:lpstr>
      <vt:lpstr>PowerPoint プレゼンテーション</vt:lpstr>
      <vt:lpstr>防災は「覚え暗記するもの」なのか？</vt:lpstr>
      <vt:lpstr>あなたが必要とする防災は？</vt:lpstr>
      <vt:lpstr>PowerPoint プレゼンテーション</vt:lpstr>
      <vt:lpstr>備えへの固定観念を変える！</vt:lpstr>
      <vt:lpstr>PowerPoint プレゼンテーション</vt:lpstr>
      <vt:lpstr>PowerPoint プレゼンテーション</vt:lpstr>
      <vt:lpstr>防災の「スタートライン」</vt:lpstr>
      <vt:lpstr>主役は「人」。その為に自分から学べ！</vt:lpstr>
      <vt:lpstr>大前提の考えに勘違いが！</vt:lpstr>
      <vt:lpstr>PowerPoint プレゼンテーション</vt:lpstr>
      <vt:lpstr>防災活動をする上で大切なこと</vt:lpstr>
      <vt:lpstr>自分が責任を持ち考えて動く</vt:lpstr>
      <vt:lpstr>PowerPoint プレゼンテーション</vt:lpstr>
      <vt:lpstr>コロナの「こんな時に防災をするのか」！？</vt:lpstr>
      <vt:lpstr>生活文化に組み込んだ「生活防災」は強い！</vt:lpstr>
      <vt:lpstr>自主防災から考える「地域共助」</vt:lpstr>
      <vt:lpstr>「地域共助」の拡充</vt:lpstr>
      <vt:lpstr>防災活動の目指すゴール</vt:lpstr>
      <vt:lpstr>地域共助には「組織論」の応用が近道</vt:lpstr>
      <vt:lpstr>同心円的な感染力</vt:lpstr>
      <vt:lpstr>「インパクト」のなせる技</vt:lpstr>
      <vt:lpstr>『強い言葉』とは？</vt:lpstr>
      <vt:lpstr>『強い言葉』の利用</vt:lpstr>
      <vt:lpstr>防災活動は決してトップダウンではないチーム運営</vt:lpstr>
      <vt:lpstr>空虚が生み出す能力→足りないから補い合う</vt:lpstr>
      <vt:lpstr>私は、助けてもらわないと生きていけない</vt:lpstr>
      <vt:lpstr>PowerPoint プレゼンテーション</vt:lpstr>
      <vt:lpstr>PowerPoint プレゼンテーション</vt:lpstr>
      <vt:lpstr>PowerPoint プレゼンテーション</vt:lpstr>
      <vt:lpstr>「共助」の形</vt:lpstr>
      <vt:lpstr>「共助」の形</vt:lpstr>
      <vt:lpstr>「共助」の形</vt:lpstr>
      <vt:lpstr>「共助」の形</vt:lpstr>
      <vt:lpstr>「共助」の形</vt:lpstr>
      <vt:lpstr>「共助」の形</vt:lpstr>
      <vt:lpstr>PowerPoint プレゼンテーション</vt:lpstr>
      <vt:lpstr>PowerPoint プレゼンテーション</vt:lpstr>
      <vt:lpstr>横行する「丸投げ防災・依存防災」</vt:lpstr>
      <vt:lpstr>PowerPoint プレゼンテーション</vt:lpstr>
      <vt:lpstr>防災とは何ぞや？</vt:lpstr>
      <vt:lpstr>PowerPoint プレゼンテーション</vt:lpstr>
      <vt:lpstr>押しつけ防災をしない</vt:lpstr>
      <vt:lpstr>例えば</vt:lpstr>
      <vt:lpstr>PowerPoint プレゼンテーション</vt:lpstr>
      <vt:lpstr>防災活動をはじめた頃の私</vt:lpstr>
      <vt:lpstr>その質問が！それまでの防災活動に疑問を！</vt:lpstr>
      <vt:lpstr>地域の防災活動では？</vt:lpstr>
      <vt:lpstr>多くの活動は「押しつけ防災」</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防災とはなんだろう？</vt:lpstr>
      <vt:lpstr>なぜ防災を継続できない</vt:lpstr>
      <vt:lpstr>PowerPoint プレゼンテーション</vt:lpstr>
      <vt:lpstr>なぜ継続力が弱いのか？</vt:lpstr>
      <vt:lpstr>定義されていない！</vt:lpstr>
      <vt:lpstr>PowerPoint プレゼンテーション</vt:lpstr>
      <vt:lpstr>「知っている」と「理解している」の違い</vt:lpstr>
      <vt:lpstr>PowerPoint プレゼンテーション</vt:lpstr>
      <vt:lpstr>PowerPoint プレゼンテーション</vt:lpstr>
      <vt:lpstr>備える上で最初に気をつけなければいけないこと！</vt:lpstr>
      <vt:lpstr>PowerPoint プレゼンテーション</vt:lpstr>
      <vt:lpstr>一般市民が備える本当の防災を考えた！</vt:lpstr>
      <vt:lpstr>防災を「ひと言」で説明できるようになるには？</vt:lpstr>
      <vt:lpstr>防災とは自分の大切な人を守ること</vt:lpstr>
      <vt:lpstr>防災活動は災害が発生した瞬間に？</vt:lpstr>
      <vt:lpstr>PowerPoint プレゼンテーション</vt:lpstr>
      <vt:lpstr>防災活動とは何をすれば良いのか？</vt:lpstr>
      <vt:lpstr>PowerPoint プレゼンテーション</vt:lpstr>
      <vt:lpstr>防災活動の目指すものを地域で掲げよ！</vt:lpstr>
      <vt:lpstr>PowerPoint プレゼンテーション</vt:lpstr>
      <vt:lpstr>PowerPoint プレゼンテーション</vt:lpstr>
      <vt:lpstr>PowerPoint プレゼンテーション</vt:lpstr>
      <vt:lpstr>PowerPoint プレゼンテーション</vt:lpstr>
      <vt:lpstr>「まち」とはなんだ？</vt:lpstr>
      <vt:lpstr>PowerPoint プレゼンテーション</vt:lpstr>
      <vt:lpstr>PowerPoint プレゼンテーション</vt:lpstr>
      <vt:lpstr>PowerPoint プレゼンテーション</vt:lpstr>
      <vt:lpstr>PowerPoint プレゼンテーション</vt:lpstr>
      <vt:lpstr>防災活動への歩み</vt:lpstr>
      <vt:lpstr>PowerPoint プレゼンテーション</vt:lpstr>
      <vt:lpstr>PowerPoint プレゼンテーション</vt:lpstr>
      <vt:lpstr>生活防災のすすめ（地域との関わりが家族を守る）</vt:lpstr>
      <vt:lpstr>生活防災のすすめ（地域との関わりが家族を守る）</vt:lpstr>
      <vt:lpstr>PowerPoint プレゼンテーション</vt:lpstr>
      <vt:lpstr>生活防災のすすめ</vt:lpstr>
      <vt:lpstr>PowerPoint プレゼンテーション</vt:lpstr>
      <vt:lpstr>究極の「防災活動」</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OHNISHI</dc:creator>
  <cp:lastModifiedBy>大西賞典</cp:lastModifiedBy>
  <cp:revision>3390</cp:revision>
  <dcterms:created xsi:type="dcterms:W3CDTF">2009-10-14T10:26:19Z</dcterms:created>
  <dcterms:modified xsi:type="dcterms:W3CDTF">2021-04-22T07:07:39Z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0x01010092E70F5C6CAB4540B4D7E9DA517B2105</vt:lpwstr>
  </property>
</Properties>
</file>