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3.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notesSlides/notesSlide4.xml" ContentType="application/vnd.openxmlformats-officedocument.presentationml.notesSlide+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notesSlides/notesSlide5.xml" ContentType="application/vnd.openxmlformats-officedocument.presentationml.notesSlide+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95"/>
  </p:notesMasterIdLst>
  <p:handoutMasterIdLst>
    <p:handoutMasterId r:id="rId96"/>
  </p:handoutMasterIdLst>
  <p:sldIdLst>
    <p:sldId id="3000" r:id="rId5"/>
    <p:sldId id="2969" r:id="rId6"/>
    <p:sldId id="2791" r:id="rId7"/>
    <p:sldId id="2852" r:id="rId8"/>
    <p:sldId id="2850" r:id="rId9"/>
    <p:sldId id="3274" r:id="rId10"/>
    <p:sldId id="3253" r:id="rId11"/>
    <p:sldId id="3264" r:id="rId12"/>
    <p:sldId id="3265" r:id="rId13"/>
    <p:sldId id="1882" r:id="rId14"/>
    <p:sldId id="3501" r:id="rId15"/>
    <p:sldId id="3407" r:id="rId16"/>
    <p:sldId id="3410" r:id="rId17"/>
    <p:sldId id="3409" r:id="rId18"/>
    <p:sldId id="285" r:id="rId19"/>
    <p:sldId id="3411" r:id="rId20"/>
    <p:sldId id="412" r:id="rId21"/>
    <p:sldId id="413" r:id="rId22"/>
    <p:sldId id="3427" r:id="rId23"/>
    <p:sldId id="3371" r:id="rId24"/>
    <p:sldId id="3372" r:id="rId25"/>
    <p:sldId id="3548" r:id="rId26"/>
    <p:sldId id="3374" r:id="rId27"/>
    <p:sldId id="3375" r:id="rId28"/>
    <p:sldId id="3528" r:id="rId29"/>
    <p:sldId id="3130" r:id="rId30"/>
    <p:sldId id="3069" r:id="rId31"/>
    <p:sldId id="3074" r:id="rId32"/>
    <p:sldId id="3072" r:id="rId33"/>
    <p:sldId id="3246" r:id="rId34"/>
    <p:sldId id="3530" r:id="rId35"/>
    <p:sldId id="3433" r:id="rId36"/>
    <p:sldId id="3527" r:id="rId37"/>
    <p:sldId id="3278" r:id="rId38"/>
    <p:sldId id="3284" r:id="rId39"/>
    <p:sldId id="3283" r:id="rId40"/>
    <p:sldId id="3034" r:id="rId41"/>
    <p:sldId id="3510" r:id="rId42"/>
    <p:sldId id="3015" r:id="rId43"/>
    <p:sldId id="2846" r:id="rId44"/>
    <p:sldId id="3552" r:id="rId45"/>
    <p:sldId id="3273" r:id="rId46"/>
    <p:sldId id="3459" r:id="rId47"/>
    <p:sldId id="3553" r:id="rId48"/>
    <p:sldId id="2801" r:id="rId49"/>
    <p:sldId id="3461" r:id="rId50"/>
    <p:sldId id="3462" r:id="rId51"/>
    <p:sldId id="3463" r:id="rId52"/>
    <p:sldId id="3464" r:id="rId53"/>
    <p:sldId id="2825" r:id="rId54"/>
    <p:sldId id="3538" r:id="rId55"/>
    <p:sldId id="2687" r:id="rId56"/>
    <p:sldId id="2688" r:id="rId57"/>
    <p:sldId id="2716" r:id="rId58"/>
    <p:sldId id="2717" r:id="rId59"/>
    <p:sldId id="2718" r:id="rId60"/>
    <p:sldId id="3318" r:id="rId61"/>
    <p:sldId id="2719" r:id="rId62"/>
    <p:sldId id="2720" r:id="rId63"/>
    <p:sldId id="3490" r:id="rId64"/>
    <p:sldId id="3491" r:id="rId65"/>
    <p:sldId id="3492" r:id="rId66"/>
    <p:sldId id="3493" r:id="rId67"/>
    <p:sldId id="3494" r:id="rId68"/>
    <p:sldId id="3495" r:id="rId69"/>
    <p:sldId id="1825" r:id="rId70"/>
    <p:sldId id="3546" r:id="rId71"/>
    <p:sldId id="3432" r:id="rId72"/>
    <p:sldId id="3418" r:id="rId73"/>
    <p:sldId id="3438" r:id="rId74"/>
    <p:sldId id="3436" r:id="rId75"/>
    <p:sldId id="3439" r:id="rId76"/>
    <p:sldId id="3509" r:id="rId77"/>
    <p:sldId id="3440" r:id="rId78"/>
    <p:sldId id="3542" r:id="rId79"/>
    <p:sldId id="3543" r:id="rId80"/>
    <p:sldId id="3445" r:id="rId81"/>
    <p:sldId id="3087" r:id="rId82"/>
    <p:sldId id="3547" r:id="rId83"/>
    <p:sldId id="3446" r:id="rId84"/>
    <p:sldId id="3088" r:id="rId85"/>
    <p:sldId id="3089" r:id="rId86"/>
    <p:sldId id="3549" r:id="rId87"/>
    <p:sldId id="3187" r:id="rId88"/>
    <p:sldId id="3154" r:id="rId89"/>
    <p:sldId id="3189" r:id="rId90"/>
    <p:sldId id="2978" r:id="rId91"/>
    <p:sldId id="2979" r:id="rId92"/>
    <p:sldId id="3011" r:id="rId93"/>
    <p:sldId id="2790" r:id="rId94"/>
  </p:sldIdLst>
  <p:sldSz cx="9144000" cy="6858000" type="screen4x3"/>
  <p:notesSz cx="10234613" cy="7099300"/>
  <p:embeddedFontLst>
    <p:embeddedFont>
      <p:font typeface="AR P悠々ゴシック体E" panose="040B0900000000000000" pitchFamily="50" charset="-128"/>
      <p:regular r:id="rId97"/>
    </p:embeddedFont>
    <p:embeddedFont>
      <p:font typeface="AR P悠々ｺﾞｼｯｸ体E04" panose="040B0900000000000000" pitchFamily="50" charset="-128"/>
      <p:regular r:id="rId98"/>
    </p:embeddedFont>
    <p:embeddedFont>
      <p:font typeface="Arial Black" panose="020B0A04020102020204" pitchFamily="34" charset="0"/>
      <p:bold r:id="rId99"/>
    </p:embeddedFont>
    <p:embeddedFont>
      <p:font typeface="AR悠々ゴシック体E" panose="040B0909000000000000" pitchFamily="49" charset="-128"/>
      <p:regular r:id="rId100"/>
    </p:embeddedFont>
    <p:embeddedFont>
      <p:font typeface="ＤＦＧまるもじ体W9" panose="040F0900010101010101" pitchFamily="50" charset="-128"/>
      <p:regular r:id="rId101"/>
    </p:embeddedFont>
    <p:embeddedFont>
      <p:font typeface="ＤＦＧ極太ゴシック体" panose="020B0C00010101010101" pitchFamily="50" charset="-128"/>
      <p:regular r:id="rId102"/>
    </p:embeddedFont>
    <p:embeddedFont>
      <p:font typeface="ＤＦＧ特太ゴシック体" panose="020B0A00010101010101" pitchFamily="50" charset="-128"/>
      <p:regular r:id="rId103"/>
    </p:embeddedFont>
    <p:embeddedFont>
      <p:font typeface="ＤＦＰ特太ゴシック体" panose="020B0A00010101010101" pitchFamily="50" charset="-128"/>
      <p:regular r:id="rId104"/>
    </p:embeddedFont>
    <p:embeddedFont>
      <p:font typeface="ＤＦ特太ゴシック体" panose="020B0509000000000000" pitchFamily="49" charset="-128"/>
      <p:regular r:id="rId105"/>
    </p:embeddedFont>
    <p:embeddedFont>
      <p:font typeface="ＤＨＰ特太ゴシック体" panose="020B0500000000000000" pitchFamily="50" charset="-128"/>
      <p:regular r:id="rId106"/>
    </p:embeddedFont>
    <p:embeddedFont>
      <p:font typeface="HG丸ｺﾞｼｯｸM-PRO" panose="020F0600000000000000" pitchFamily="50" charset="-128"/>
      <p:regular r:id="rId107"/>
    </p:embeddedFont>
  </p:embeddedFontLst>
  <p:defaultTextStyle>
    <a:defPPr>
      <a:defRPr lang="ja-JP"/>
    </a:defPPr>
    <a:lvl1pPr algn="l" rtl="0" fontAlgn="base">
      <a:spcBef>
        <a:spcPct val="0"/>
      </a:spcBef>
      <a:spcAft>
        <a:spcPct val="0"/>
      </a:spcAft>
      <a:defRPr kumimoji="1" kern="1200">
        <a:solidFill>
          <a:schemeClr val="tx1"/>
        </a:solidFill>
        <a:latin typeface="Arial" charset="0"/>
        <a:ea typeface="ＭＳ Ｐゴシック" pitchFamily="50" charset="-128"/>
        <a:cs typeface="+mn-cs"/>
      </a:defRPr>
    </a:lvl1pPr>
    <a:lvl2pPr marL="457200" algn="l" rtl="0" fontAlgn="base">
      <a:spcBef>
        <a:spcPct val="0"/>
      </a:spcBef>
      <a:spcAft>
        <a:spcPct val="0"/>
      </a:spcAft>
      <a:defRPr kumimoji="1" kern="1200">
        <a:solidFill>
          <a:schemeClr val="tx1"/>
        </a:solidFill>
        <a:latin typeface="Arial" charset="0"/>
        <a:ea typeface="ＭＳ Ｐゴシック" pitchFamily="50" charset="-128"/>
        <a:cs typeface="+mn-cs"/>
      </a:defRPr>
    </a:lvl2pPr>
    <a:lvl3pPr marL="914400" algn="l" rtl="0" fontAlgn="base">
      <a:spcBef>
        <a:spcPct val="0"/>
      </a:spcBef>
      <a:spcAft>
        <a:spcPct val="0"/>
      </a:spcAft>
      <a:defRPr kumimoji="1" kern="1200">
        <a:solidFill>
          <a:schemeClr val="tx1"/>
        </a:solidFill>
        <a:latin typeface="Arial" charset="0"/>
        <a:ea typeface="ＭＳ Ｐゴシック" pitchFamily="50" charset="-128"/>
        <a:cs typeface="+mn-cs"/>
      </a:defRPr>
    </a:lvl3pPr>
    <a:lvl4pPr marL="1371600" algn="l" rtl="0" fontAlgn="base">
      <a:spcBef>
        <a:spcPct val="0"/>
      </a:spcBef>
      <a:spcAft>
        <a:spcPct val="0"/>
      </a:spcAft>
      <a:defRPr kumimoji="1" kern="1200">
        <a:solidFill>
          <a:schemeClr val="tx1"/>
        </a:solidFill>
        <a:latin typeface="Arial" charset="0"/>
        <a:ea typeface="ＭＳ Ｐゴシック" pitchFamily="50" charset="-128"/>
        <a:cs typeface="+mn-cs"/>
      </a:defRPr>
    </a:lvl4pPr>
    <a:lvl5pPr marL="1828800" algn="l" rtl="0" fontAlgn="base">
      <a:spcBef>
        <a:spcPct val="0"/>
      </a:spcBef>
      <a:spcAft>
        <a:spcPct val="0"/>
      </a:spcAft>
      <a:defRPr kumimoji="1" kern="1200">
        <a:solidFill>
          <a:schemeClr val="tx1"/>
        </a:solidFill>
        <a:latin typeface="Arial" charset="0"/>
        <a:ea typeface="ＭＳ Ｐゴシック" pitchFamily="50" charset="-128"/>
        <a:cs typeface="+mn-cs"/>
      </a:defRPr>
    </a:lvl5pPr>
    <a:lvl6pPr marL="2286000" algn="l" defTabSz="914400" rtl="0" eaLnBrk="1" latinLnBrk="0" hangingPunct="1">
      <a:defRPr kumimoji="1" kern="1200">
        <a:solidFill>
          <a:schemeClr val="tx1"/>
        </a:solidFill>
        <a:latin typeface="Arial" charset="0"/>
        <a:ea typeface="ＭＳ Ｐゴシック" pitchFamily="50" charset="-128"/>
        <a:cs typeface="+mn-cs"/>
      </a:defRPr>
    </a:lvl6pPr>
    <a:lvl7pPr marL="2743200" algn="l" defTabSz="914400" rtl="0" eaLnBrk="1" latinLnBrk="0" hangingPunct="1">
      <a:defRPr kumimoji="1" kern="1200">
        <a:solidFill>
          <a:schemeClr val="tx1"/>
        </a:solidFill>
        <a:latin typeface="Arial" charset="0"/>
        <a:ea typeface="ＭＳ Ｐゴシック" pitchFamily="50" charset="-128"/>
        <a:cs typeface="+mn-cs"/>
      </a:defRPr>
    </a:lvl7pPr>
    <a:lvl8pPr marL="3200400" algn="l" defTabSz="914400" rtl="0" eaLnBrk="1" latinLnBrk="0" hangingPunct="1">
      <a:defRPr kumimoji="1" kern="1200">
        <a:solidFill>
          <a:schemeClr val="tx1"/>
        </a:solidFill>
        <a:latin typeface="Arial" charset="0"/>
        <a:ea typeface="ＭＳ Ｐゴシック" pitchFamily="50" charset="-128"/>
        <a:cs typeface="+mn-cs"/>
      </a:defRPr>
    </a:lvl8pPr>
    <a:lvl9pPr marL="3657600" algn="l" defTabSz="914400" rtl="0" eaLnBrk="1" latinLnBrk="0" hangingPunct="1">
      <a:defRPr kumimoji="1" kern="1200">
        <a:solidFill>
          <a:schemeClr val="tx1"/>
        </a:solidFill>
        <a:latin typeface="Arial" charset="0"/>
        <a:ea typeface="ＭＳ Ｐゴシック" pitchFamily="50"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236" userDrawn="1">
          <p15:clr>
            <a:srgbClr val="A4A3A4"/>
          </p15:clr>
        </p15:guide>
        <p15:guide id="2" pos="322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8000"/>
    <a:srgbClr val="0000FF"/>
    <a:srgbClr val="A50021"/>
    <a:srgbClr val="FF3300"/>
    <a:srgbClr val="FFFF66"/>
    <a:srgbClr val="FF66FF"/>
    <a:srgbClr val="FF6600"/>
    <a:srgbClr val="FFFF00"/>
    <a:srgbClr val="FF9900"/>
    <a:srgbClr val="96969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845" autoAdjust="0"/>
    <p:restoredTop sz="96353" autoAdjust="0"/>
  </p:normalViewPr>
  <p:slideViewPr>
    <p:cSldViewPr>
      <p:cViewPr varScale="1">
        <p:scale>
          <a:sx n="106" d="100"/>
          <a:sy n="106" d="100"/>
        </p:scale>
        <p:origin x="1170" y="78"/>
      </p:cViewPr>
      <p:guideLst>
        <p:guide orient="horz" pos="2160"/>
        <p:guide pos="2880"/>
      </p:guideLst>
    </p:cSldViewPr>
  </p:slideViewPr>
  <p:outlineViewPr>
    <p:cViewPr>
      <p:scale>
        <a:sx n="33" d="100"/>
        <a:sy n="33" d="100"/>
      </p:scale>
      <p:origin x="0" y="-20880"/>
    </p:cViewPr>
  </p:outlineViewPr>
  <p:notesTextViewPr>
    <p:cViewPr>
      <p:scale>
        <a:sx n="200" d="100"/>
        <a:sy n="200" d="100"/>
      </p:scale>
      <p:origin x="0" y="0"/>
    </p:cViewPr>
  </p:notesTextViewPr>
  <p:sorterViewPr>
    <p:cViewPr>
      <p:scale>
        <a:sx n="60" d="100"/>
        <a:sy n="60" d="100"/>
      </p:scale>
      <p:origin x="0" y="0"/>
    </p:cViewPr>
  </p:sorterViewPr>
  <p:notesViewPr>
    <p:cSldViewPr>
      <p:cViewPr varScale="1">
        <p:scale>
          <a:sx n="77" d="100"/>
          <a:sy n="77" d="100"/>
        </p:scale>
        <p:origin x="4002" y="108"/>
      </p:cViewPr>
      <p:guideLst>
        <p:guide orient="horz" pos="2236"/>
        <p:guide pos="3224"/>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07" Type="http://schemas.openxmlformats.org/officeDocument/2006/relationships/font" Target="fonts/font11.fntdata"/><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102" Type="http://schemas.openxmlformats.org/officeDocument/2006/relationships/font" Target="fonts/font6.fntdata"/><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notesMaster" Target="notesMasters/notesMaster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font" Target="fonts/font7.fntdata"/><Relationship Id="rId108" Type="http://schemas.openxmlformats.org/officeDocument/2006/relationships/presProps" Target="presProps.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6" Type="http://schemas.openxmlformats.org/officeDocument/2006/relationships/font" Target="fonts/font10.fntdata"/><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slide" Target="slides/slide90.xml"/><Relationship Id="rId99" Type="http://schemas.openxmlformats.org/officeDocument/2006/relationships/font" Target="fonts/font3.fntdata"/><Relationship Id="rId101" Type="http://schemas.openxmlformats.org/officeDocument/2006/relationships/font" Target="fonts/font5.fntdata"/><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viewProps" Target="viewProps.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font" Target="fonts/font1.fntdata"/><Relationship Id="rId104" Type="http://schemas.openxmlformats.org/officeDocument/2006/relationships/font" Target="fonts/font8.fntdata"/><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theme" Target="theme/theme1.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font" Target="fonts/font4.fntdata"/><Relationship Id="rId105" Type="http://schemas.openxmlformats.org/officeDocument/2006/relationships/font" Target="fonts/font9.fntdata"/><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font" Target="fonts/font2.fntdata"/><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 1"/>
          <p:cNvSpPr>
            <a:spLocks noGrp="1"/>
          </p:cNvSpPr>
          <p:nvPr>
            <p:ph type="hdr" sz="quarter"/>
          </p:nvPr>
        </p:nvSpPr>
        <p:spPr>
          <a:xfrm>
            <a:off x="0" y="0"/>
            <a:ext cx="4435000" cy="354965"/>
          </a:xfrm>
          <a:prstGeom prst="rect">
            <a:avLst/>
          </a:prstGeom>
        </p:spPr>
        <p:txBody>
          <a:bodyPr vert="horz" lIns="94640" tIns="47320" rIns="94640" bIns="47320" rtlCol="0"/>
          <a:lstStyle>
            <a:lvl1pPr algn="l">
              <a:defRPr sz="1200"/>
            </a:lvl1pPr>
          </a:lstStyle>
          <a:p>
            <a:endParaRPr kumimoji="1" lang="ja-JP" altLang="en-US"/>
          </a:p>
        </p:txBody>
      </p:sp>
      <p:sp>
        <p:nvSpPr>
          <p:cNvPr id="3" name="日付プレースホルダ 2"/>
          <p:cNvSpPr>
            <a:spLocks noGrp="1"/>
          </p:cNvSpPr>
          <p:nvPr>
            <p:ph type="dt" sz="quarter" idx="1"/>
          </p:nvPr>
        </p:nvSpPr>
        <p:spPr>
          <a:xfrm>
            <a:off x="5797246" y="0"/>
            <a:ext cx="4435000" cy="354965"/>
          </a:xfrm>
          <a:prstGeom prst="rect">
            <a:avLst/>
          </a:prstGeom>
        </p:spPr>
        <p:txBody>
          <a:bodyPr vert="horz" lIns="94640" tIns="47320" rIns="94640" bIns="47320" rtlCol="0"/>
          <a:lstStyle>
            <a:lvl1pPr algn="r">
              <a:defRPr sz="1200"/>
            </a:lvl1pPr>
          </a:lstStyle>
          <a:p>
            <a:fld id="{27D5D984-4E1F-4AF1-AF3B-2ADF4BBD7B36}" type="datetimeFigureOut">
              <a:rPr kumimoji="1" lang="ja-JP" altLang="en-US" smtClean="0"/>
              <a:pPr/>
              <a:t>2024/4/25</a:t>
            </a:fld>
            <a:endParaRPr kumimoji="1" lang="ja-JP" altLang="en-US"/>
          </a:p>
        </p:txBody>
      </p:sp>
      <p:sp>
        <p:nvSpPr>
          <p:cNvPr id="4" name="フッター プレースホルダ 3"/>
          <p:cNvSpPr>
            <a:spLocks noGrp="1"/>
          </p:cNvSpPr>
          <p:nvPr>
            <p:ph type="ftr" sz="quarter" idx="2"/>
          </p:nvPr>
        </p:nvSpPr>
        <p:spPr>
          <a:xfrm>
            <a:off x="0" y="6743103"/>
            <a:ext cx="4435000" cy="354965"/>
          </a:xfrm>
          <a:prstGeom prst="rect">
            <a:avLst/>
          </a:prstGeom>
        </p:spPr>
        <p:txBody>
          <a:bodyPr vert="horz" lIns="94640" tIns="47320" rIns="94640" bIns="47320" rtlCol="0" anchor="b"/>
          <a:lstStyle>
            <a:lvl1pPr algn="l">
              <a:defRPr sz="1200"/>
            </a:lvl1pPr>
          </a:lstStyle>
          <a:p>
            <a:endParaRPr kumimoji="1" lang="ja-JP" altLang="en-US"/>
          </a:p>
        </p:txBody>
      </p:sp>
      <p:sp>
        <p:nvSpPr>
          <p:cNvPr id="5" name="スライド番号プレースホルダ 4"/>
          <p:cNvSpPr>
            <a:spLocks noGrp="1"/>
          </p:cNvSpPr>
          <p:nvPr>
            <p:ph type="sldNum" sz="quarter" idx="3"/>
          </p:nvPr>
        </p:nvSpPr>
        <p:spPr>
          <a:xfrm>
            <a:off x="5797246" y="6743103"/>
            <a:ext cx="4435000" cy="354965"/>
          </a:xfrm>
          <a:prstGeom prst="rect">
            <a:avLst/>
          </a:prstGeom>
        </p:spPr>
        <p:txBody>
          <a:bodyPr vert="horz" lIns="94640" tIns="47320" rIns="94640" bIns="47320" rtlCol="0" anchor="b"/>
          <a:lstStyle>
            <a:lvl1pPr algn="r">
              <a:defRPr sz="1200"/>
            </a:lvl1pPr>
          </a:lstStyle>
          <a:p>
            <a:fld id="{84ED9490-19E8-450A-B0A8-469918563C0F}" type="slidenum">
              <a:rPr kumimoji="1" lang="ja-JP" altLang="en-US" smtClean="0"/>
              <a:pPr/>
              <a:t>‹#›</a:t>
            </a:fld>
            <a:endParaRPr kumimoji="1" lang="ja-JP" altLang="en-US"/>
          </a:p>
        </p:txBody>
      </p:sp>
    </p:spTree>
    <p:extLst>
      <p:ext uri="{BB962C8B-B14F-4D97-AF65-F5344CB8AC3E}">
        <p14:creationId xmlns:p14="http://schemas.microsoft.com/office/powerpoint/2010/main" val="354657005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hdr" sz="quarter"/>
          </p:nvPr>
        </p:nvSpPr>
        <p:spPr bwMode="auto">
          <a:xfrm>
            <a:off x="0" y="0"/>
            <a:ext cx="4435000" cy="354965"/>
          </a:xfrm>
          <a:prstGeom prst="rect">
            <a:avLst/>
          </a:prstGeom>
          <a:noFill/>
          <a:ln w="9525">
            <a:noFill/>
            <a:miter lim="800000"/>
            <a:headEnd/>
            <a:tailEnd/>
          </a:ln>
          <a:effectLst/>
        </p:spPr>
        <p:txBody>
          <a:bodyPr vert="horz" wrap="square" lIns="94640" tIns="47320" rIns="94640" bIns="47320" numCol="1" anchor="t" anchorCtr="0" compatLnSpc="1">
            <a:prstTxWarp prst="textNoShape">
              <a:avLst/>
            </a:prstTxWarp>
          </a:bodyPr>
          <a:lstStyle>
            <a:lvl1pPr>
              <a:defRPr sz="1200"/>
            </a:lvl1pPr>
          </a:lstStyle>
          <a:p>
            <a:endParaRPr lang="en-US" altLang="ja-JP"/>
          </a:p>
        </p:txBody>
      </p:sp>
      <p:sp>
        <p:nvSpPr>
          <p:cNvPr id="39939" name="Rectangle 3"/>
          <p:cNvSpPr>
            <a:spLocks noGrp="1" noChangeArrowheads="1"/>
          </p:cNvSpPr>
          <p:nvPr>
            <p:ph type="dt" idx="1"/>
          </p:nvPr>
        </p:nvSpPr>
        <p:spPr bwMode="auto">
          <a:xfrm>
            <a:off x="5797246" y="0"/>
            <a:ext cx="4435000" cy="354965"/>
          </a:xfrm>
          <a:prstGeom prst="rect">
            <a:avLst/>
          </a:prstGeom>
          <a:noFill/>
          <a:ln w="9525">
            <a:noFill/>
            <a:miter lim="800000"/>
            <a:headEnd/>
            <a:tailEnd/>
          </a:ln>
          <a:effectLst/>
        </p:spPr>
        <p:txBody>
          <a:bodyPr vert="horz" wrap="square" lIns="94640" tIns="47320" rIns="94640" bIns="47320" numCol="1" anchor="t" anchorCtr="0" compatLnSpc="1">
            <a:prstTxWarp prst="textNoShape">
              <a:avLst/>
            </a:prstTxWarp>
          </a:bodyPr>
          <a:lstStyle>
            <a:lvl1pPr algn="r">
              <a:defRPr sz="1200"/>
            </a:lvl1pPr>
          </a:lstStyle>
          <a:p>
            <a:endParaRPr lang="en-US" altLang="ja-JP"/>
          </a:p>
        </p:txBody>
      </p:sp>
      <p:sp>
        <p:nvSpPr>
          <p:cNvPr id="39940" name="Rectangle 4"/>
          <p:cNvSpPr>
            <a:spLocks noGrp="1" noRot="1" noChangeAspect="1" noChangeArrowheads="1" noTextEdit="1"/>
          </p:cNvSpPr>
          <p:nvPr>
            <p:ph type="sldImg" idx="2"/>
          </p:nvPr>
        </p:nvSpPr>
        <p:spPr bwMode="auto">
          <a:xfrm>
            <a:off x="3343275" y="533400"/>
            <a:ext cx="3548063" cy="2660650"/>
          </a:xfrm>
          <a:prstGeom prst="rect">
            <a:avLst/>
          </a:prstGeom>
          <a:noFill/>
          <a:ln w="9525">
            <a:solidFill>
              <a:srgbClr val="000000"/>
            </a:solidFill>
            <a:miter lim="800000"/>
            <a:headEnd/>
            <a:tailEnd/>
          </a:ln>
          <a:effectLst/>
        </p:spPr>
      </p:sp>
      <p:sp>
        <p:nvSpPr>
          <p:cNvPr id="39941" name="Rectangle 5"/>
          <p:cNvSpPr>
            <a:spLocks noGrp="1" noChangeArrowheads="1"/>
          </p:cNvSpPr>
          <p:nvPr>
            <p:ph type="body" sz="quarter" idx="3"/>
          </p:nvPr>
        </p:nvSpPr>
        <p:spPr bwMode="auto">
          <a:xfrm>
            <a:off x="1023462" y="3372168"/>
            <a:ext cx="8187690" cy="3194685"/>
          </a:xfrm>
          <a:prstGeom prst="rect">
            <a:avLst/>
          </a:prstGeom>
          <a:noFill/>
          <a:ln w="9525">
            <a:noFill/>
            <a:miter lim="800000"/>
            <a:headEnd/>
            <a:tailEnd/>
          </a:ln>
          <a:effectLst/>
        </p:spPr>
        <p:txBody>
          <a:bodyPr vert="horz" wrap="square" lIns="94640" tIns="47320" rIns="94640" bIns="47320" numCol="1" anchor="t" anchorCtr="0" compatLnSpc="1">
            <a:prstTxWarp prst="textNoShape">
              <a:avLst/>
            </a:prstTxWarp>
          </a:body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39942" name="Rectangle 6"/>
          <p:cNvSpPr>
            <a:spLocks noGrp="1" noChangeArrowheads="1"/>
          </p:cNvSpPr>
          <p:nvPr>
            <p:ph type="ftr" sz="quarter" idx="4"/>
          </p:nvPr>
        </p:nvSpPr>
        <p:spPr bwMode="auto">
          <a:xfrm>
            <a:off x="0" y="6743103"/>
            <a:ext cx="4435000" cy="354965"/>
          </a:xfrm>
          <a:prstGeom prst="rect">
            <a:avLst/>
          </a:prstGeom>
          <a:noFill/>
          <a:ln w="9525">
            <a:noFill/>
            <a:miter lim="800000"/>
            <a:headEnd/>
            <a:tailEnd/>
          </a:ln>
          <a:effectLst/>
        </p:spPr>
        <p:txBody>
          <a:bodyPr vert="horz" wrap="square" lIns="94640" tIns="47320" rIns="94640" bIns="47320" numCol="1" anchor="b" anchorCtr="0" compatLnSpc="1">
            <a:prstTxWarp prst="textNoShape">
              <a:avLst/>
            </a:prstTxWarp>
          </a:bodyPr>
          <a:lstStyle>
            <a:lvl1pPr>
              <a:defRPr sz="1200"/>
            </a:lvl1pPr>
          </a:lstStyle>
          <a:p>
            <a:endParaRPr lang="en-US" altLang="ja-JP"/>
          </a:p>
        </p:txBody>
      </p:sp>
      <p:sp>
        <p:nvSpPr>
          <p:cNvPr id="39943" name="Rectangle 7"/>
          <p:cNvSpPr>
            <a:spLocks noGrp="1" noChangeArrowheads="1"/>
          </p:cNvSpPr>
          <p:nvPr>
            <p:ph type="sldNum" sz="quarter" idx="5"/>
          </p:nvPr>
        </p:nvSpPr>
        <p:spPr bwMode="auto">
          <a:xfrm>
            <a:off x="5797246" y="6743103"/>
            <a:ext cx="4435000" cy="354965"/>
          </a:xfrm>
          <a:prstGeom prst="rect">
            <a:avLst/>
          </a:prstGeom>
          <a:noFill/>
          <a:ln w="9525">
            <a:noFill/>
            <a:miter lim="800000"/>
            <a:headEnd/>
            <a:tailEnd/>
          </a:ln>
          <a:effectLst/>
        </p:spPr>
        <p:txBody>
          <a:bodyPr vert="horz" wrap="square" lIns="94640" tIns="47320" rIns="94640" bIns="47320" numCol="1" anchor="b" anchorCtr="0" compatLnSpc="1">
            <a:prstTxWarp prst="textNoShape">
              <a:avLst/>
            </a:prstTxWarp>
          </a:bodyPr>
          <a:lstStyle>
            <a:lvl1pPr algn="r">
              <a:defRPr sz="1200"/>
            </a:lvl1pPr>
          </a:lstStyle>
          <a:p>
            <a:fld id="{E60A354A-BE0E-4775-91E9-5710D7B3BFA6}" type="slidenum">
              <a:rPr lang="en-US" altLang="ja-JP"/>
              <a:pPr/>
              <a:t>‹#›</a:t>
            </a:fld>
            <a:endParaRPr lang="en-US" altLang="ja-JP"/>
          </a:p>
        </p:txBody>
      </p:sp>
    </p:spTree>
    <p:extLst>
      <p:ext uri="{BB962C8B-B14F-4D97-AF65-F5344CB8AC3E}">
        <p14:creationId xmlns:p14="http://schemas.microsoft.com/office/powerpoint/2010/main" val="545091962"/>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kumimoji="1" sz="1200" kern="1200">
        <a:solidFill>
          <a:schemeClr val="tx1"/>
        </a:solidFill>
        <a:latin typeface="Arial" charset="0"/>
        <a:ea typeface="ＭＳ Ｐ明朝" pitchFamily="18" charset="-128"/>
        <a:cs typeface="+mn-cs"/>
      </a:defRPr>
    </a:lvl1pPr>
    <a:lvl2pPr marL="457200" algn="l" rtl="0" fontAlgn="base">
      <a:spcBef>
        <a:spcPct val="30000"/>
      </a:spcBef>
      <a:spcAft>
        <a:spcPct val="0"/>
      </a:spcAft>
      <a:defRPr kumimoji="1" sz="1200" kern="1200">
        <a:solidFill>
          <a:schemeClr val="tx1"/>
        </a:solidFill>
        <a:latin typeface="Arial" charset="0"/>
        <a:ea typeface="ＭＳ Ｐ明朝" pitchFamily="18" charset="-128"/>
        <a:cs typeface="+mn-cs"/>
      </a:defRPr>
    </a:lvl2pPr>
    <a:lvl3pPr marL="914400" algn="l" rtl="0" fontAlgn="base">
      <a:spcBef>
        <a:spcPct val="30000"/>
      </a:spcBef>
      <a:spcAft>
        <a:spcPct val="0"/>
      </a:spcAft>
      <a:defRPr kumimoji="1" sz="1200" kern="1200">
        <a:solidFill>
          <a:schemeClr val="tx1"/>
        </a:solidFill>
        <a:latin typeface="Arial" charset="0"/>
        <a:ea typeface="ＭＳ Ｐ明朝" pitchFamily="18" charset="-128"/>
        <a:cs typeface="+mn-cs"/>
      </a:defRPr>
    </a:lvl3pPr>
    <a:lvl4pPr marL="1371600" algn="l" rtl="0" fontAlgn="base">
      <a:spcBef>
        <a:spcPct val="30000"/>
      </a:spcBef>
      <a:spcAft>
        <a:spcPct val="0"/>
      </a:spcAft>
      <a:defRPr kumimoji="1" sz="1200" kern="1200">
        <a:solidFill>
          <a:schemeClr val="tx1"/>
        </a:solidFill>
        <a:latin typeface="Arial" charset="0"/>
        <a:ea typeface="ＭＳ Ｐ明朝" pitchFamily="18" charset="-128"/>
        <a:cs typeface="+mn-cs"/>
      </a:defRPr>
    </a:lvl4pPr>
    <a:lvl5pPr marL="1828800" algn="l" rtl="0" fontAlgn="base">
      <a:spcBef>
        <a:spcPct val="30000"/>
      </a:spcBef>
      <a:spcAft>
        <a:spcPct val="0"/>
      </a:spcAft>
      <a:defRPr kumimoji="1" sz="1200" kern="1200">
        <a:solidFill>
          <a:schemeClr val="tx1"/>
        </a:solidFill>
        <a:latin typeface="Arial" charset="0"/>
        <a:ea typeface="ＭＳ Ｐ明朝" pitchFamily="18" charset="-128"/>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60A354A-BE0E-4775-91E9-5710D7B3BFA6}" type="slidenum">
              <a:rPr lang="en-US" altLang="ja-JP" smtClean="0"/>
              <a:pPr/>
              <a:t>1</a:t>
            </a:fld>
            <a:endParaRPr lang="en-US" altLang="ja-JP"/>
          </a:p>
        </p:txBody>
      </p:sp>
    </p:spTree>
    <p:extLst>
      <p:ext uri="{BB962C8B-B14F-4D97-AF65-F5344CB8AC3E}">
        <p14:creationId xmlns:p14="http://schemas.microsoft.com/office/powerpoint/2010/main" val="27792405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60A354A-BE0E-4775-91E9-5710D7B3BFA6}" type="slidenum">
              <a:rPr lang="en-US" altLang="ja-JP" smtClean="0"/>
              <a:pPr/>
              <a:t>2</a:t>
            </a:fld>
            <a:endParaRPr lang="en-US" altLang="ja-JP"/>
          </a:p>
        </p:txBody>
      </p:sp>
    </p:spTree>
    <p:extLst>
      <p:ext uri="{BB962C8B-B14F-4D97-AF65-F5344CB8AC3E}">
        <p14:creationId xmlns:p14="http://schemas.microsoft.com/office/powerpoint/2010/main" val="38322176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60A354A-BE0E-4775-91E9-5710D7B3BFA6}" type="slidenum">
              <a:rPr lang="en-US" altLang="ja-JP" smtClean="0"/>
              <a:pPr/>
              <a:t>37</a:t>
            </a:fld>
            <a:endParaRPr lang="en-US" altLang="ja-JP"/>
          </a:p>
        </p:txBody>
      </p:sp>
    </p:spTree>
    <p:extLst>
      <p:ext uri="{BB962C8B-B14F-4D97-AF65-F5344CB8AC3E}">
        <p14:creationId xmlns:p14="http://schemas.microsoft.com/office/powerpoint/2010/main" val="36408437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60A354A-BE0E-4775-91E9-5710D7B3BFA6}" type="slidenum">
              <a:rPr lang="en-US" altLang="ja-JP" smtClean="0"/>
              <a:pPr/>
              <a:t>63</a:t>
            </a:fld>
            <a:endParaRPr lang="en-US" altLang="ja-JP"/>
          </a:p>
        </p:txBody>
      </p:sp>
    </p:spTree>
    <p:extLst>
      <p:ext uri="{BB962C8B-B14F-4D97-AF65-F5344CB8AC3E}">
        <p14:creationId xmlns:p14="http://schemas.microsoft.com/office/powerpoint/2010/main" val="25997015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60A354A-BE0E-4775-91E9-5710D7B3BFA6}" type="slidenum">
              <a:rPr lang="en-US" altLang="ja-JP" smtClean="0"/>
              <a:pPr/>
              <a:t>83</a:t>
            </a:fld>
            <a:endParaRPr lang="en-US" altLang="ja-JP"/>
          </a:p>
        </p:txBody>
      </p:sp>
    </p:spTree>
    <p:extLst>
      <p:ext uri="{BB962C8B-B14F-4D97-AF65-F5344CB8AC3E}">
        <p14:creationId xmlns:p14="http://schemas.microsoft.com/office/powerpoint/2010/main" val="376409867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5"/>
          </p:nvPr>
        </p:nvSpPr>
        <p:spPr/>
        <p:txBody>
          <a:bodyPr/>
          <a:lstStyle/>
          <a:p>
            <a:fld id="{E60A354A-BE0E-4775-91E9-5710D7B3BFA6}" type="slidenum">
              <a:rPr lang="en-US" altLang="ja-JP" smtClean="0"/>
              <a:pPr/>
              <a:t>89</a:t>
            </a:fld>
            <a:endParaRPr lang="en-US" altLang="ja-JP"/>
          </a:p>
        </p:txBody>
      </p:sp>
    </p:spTree>
    <p:extLst>
      <p:ext uri="{BB962C8B-B14F-4D97-AF65-F5344CB8AC3E}">
        <p14:creationId xmlns:p14="http://schemas.microsoft.com/office/powerpoint/2010/main" val="231157521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E60A354A-BE0E-4775-91E9-5710D7B3BFA6}" type="slidenum">
              <a:rPr lang="en-US" altLang="ja-JP" smtClean="0"/>
              <a:pPr/>
              <a:t>90</a:t>
            </a:fld>
            <a:endParaRPr lang="en-US" altLang="ja-JP"/>
          </a:p>
        </p:txBody>
      </p:sp>
    </p:spTree>
    <p:extLst>
      <p:ext uri="{BB962C8B-B14F-4D97-AF65-F5344CB8AC3E}">
        <p14:creationId xmlns:p14="http://schemas.microsoft.com/office/powerpoint/2010/main" val="129449813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a:prstGeom prst="rect">
            <a:avLst/>
          </a:prstGeom>
        </p:spPr>
        <p:txBody>
          <a:bodyPr/>
          <a:lstStyle/>
          <a:p>
            <a:r>
              <a:rPr lang="ja-JP" altLang="en-US"/>
              <a:t>マスタ タイトルの書式設定</a:t>
            </a:r>
          </a:p>
        </p:txBody>
      </p:sp>
      <p:sp>
        <p:nvSpPr>
          <p:cNvPr id="3" name="サブタイトル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ja-JP" altLang="en-US"/>
              <a:t>マスタ サブタイトルの書式設定</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1600200"/>
            <a:ext cx="8229600" cy="4525963"/>
          </a:xfrm>
          <a:prstGeom prst="rect">
            <a:avLst/>
          </a:prstGeo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a:prstGeom prst="rect">
            <a:avLst/>
          </a:prstGeom>
        </p:spPr>
        <p:txBody>
          <a:bodyPr vert="eaVert"/>
          <a:lstStyle/>
          <a:p>
            <a:r>
              <a:rPr lang="ja-JP" altLang="en-US"/>
              <a:t>マスタ タイトルの書式設定</a:t>
            </a:r>
          </a:p>
        </p:txBody>
      </p:sp>
      <p:sp>
        <p:nvSpPr>
          <p:cNvPr id="3" name="縦書きテキスト プレースホルダ 2"/>
          <p:cNvSpPr>
            <a:spLocks noGrp="1"/>
          </p:cNvSpPr>
          <p:nvPr>
            <p:ph type="body" orient="vert" idx="1"/>
          </p:nvPr>
        </p:nvSpPr>
        <p:spPr>
          <a:xfrm>
            <a:off x="457200" y="274638"/>
            <a:ext cx="6019800" cy="5851525"/>
          </a:xfrm>
          <a:prstGeom prst="rect">
            <a:avLst/>
          </a:prstGeom>
        </p:spPr>
        <p:txBody>
          <a:bodyPr vert="eaVert"/>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タイトル、テキスト、メディア クリップ">
    <p:spTree>
      <p:nvGrpSpPr>
        <p:cNvPr id="1" name=""/>
        <p:cNvGrpSpPr/>
        <p:nvPr/>
      </p:nvGrpSpPr>
      <p:grpSpPr>
        <a:xfrm>
          <a:off x="0" y="0"/>
          <a:ext cx="0" cy="0"/>
          <a:chOff x="0" y="0"/>
          <a:chExt cx="0" cy="0"/>
        </a:xfrm>
      </p:grpSpPr>
      <p:sp>
        <p:nvSpPr>
          <p:cNvPr id="2" name="タイトル 1"/>
          <p:cNvSpPr>
            <a:spLocks noGrp="1"/>
          </p:cNvSpPr>
          <p:nvPr>
            <p:ph type="title"/>
          </p:nvPr>
        </p:nvSpPr>
        <p:spPr>
          <a:xfrm>
            <a:off x="107504" y="44624"/>
            <a:ext cx="6911975" cy="563563"/>
          </a:xfrm>
          <a:prstGeom prst="rect">
            <a:avLst/>
          </a:prstGeom>
        </p:spPr>
        <p:txBody>
          <a:bodyPr/>
          <a:lstStyle>
            <a:lvl1pPr algn="l">
              <a:defRPr sz="2800" baseline="0">
                <a:solidFill>
                  <a:schemeClr val="bg1"/>
                </a:solidFill>
              </a:defRPr>
            </a:lvl1pPr>
          </a:lstStyle>
          <a:p>
            <a:r>
              <a:rPr lang="ja-JP" altLang="en-US" dirty="0"/>
              <a:t>マスタ タイトルの書式設定</a:t>
            </a:r>
          </a:p>
        </p:txBody>
      </p:sp>
      <p:sp>
        <p:nvSpPr>
          <p:cNvPr id="3" name="テキスト プレースホルダ 2"/>
          <p:cNvSpPr>
            <a:spLocks noGrp="1"/>
          </p:cNvSpPr>
          <p:nvPr>
            <p:ph type="body" sz="half" idx="1"/>
          </p:nvPr>
        </p:nvSpPr>
        <p:spPr>
          <a:xfrm>
            <a:off x="457200" y="908720"/>
            <a:ext cx="8435280" cy="5415880"/>
          </a:xfrm>
          <a:prstGeom prst="rect">
            <a:avLst/>
          </a:prstGeom>
        </p:spPr>
        <p:txBody>
          <a:bodyPr/>
          <a:lstStyle>
            <a:lvl1pPr>
              <a:buClr>
                <a:schemeClr val="accent2"/>
              </a:buClr>
              <a:buFont typeface="Arial" pitchFamily="34" charset="0"/>
              <a:buChar char="•"/>
              <a:defRPr/>
            </a:lvl1pPr>
            <a:lvl2pPr>
              <a:buClr>
                <a:schemeClr val="accent2"/>
              </a:buClr>
              <a:buFont typeface="Arial" pitchFamily="34" charset="0"/>
              <a:buChar char="•"/>
              <a:defRPr/>
            </a:lvl2pPr>
            <a:lvl3pPr>
              <a:buClr>
                <a:schemeClr val="accent2"/>
              </a:buClr>
              <a:buFont typeface="Arial" pitchFamily="34" charset="0"/>
              <a:buChar char="•"/>
              <a:defRPr/>
            </a:lvl3pPr>
            <a:lvl4pPr>
              <a:buClr>
                <a:schemeClr val="accent2"/>
              </a:buClr>
              <a:buFont typeface="Arial" pitchFamily="34" charset="0"/>
              <a:buChar char="•"/>
              <a:defRPr/>
            </a:lvl4pPr>
            <a:lvl5pPr>
              <a:buClr>
                <a:schemeClr val="accent2"/>
              </a:buClr>
              <a:buFont typeface="Arial" pitchFamily="34" charset="0"/>
              <a:buChar char="•"/>
              <a:defRPr/>
            </a:lvl5p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Tree>
    <p:extLst>
      <p:ext uri="{BB962C8B-B14F-4D97-AF65-F5344CB8AC3E}">
        <p14:creationId xmlns:p14="http://schemas.microsoft.com/office/powerpoint/2010/main" val="137494448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179512" y="44624"/>
            <a:ext cx="8229600" cy="648072"/>
          </a:xfrm>
          <a:prstGeom prst="rect">
            <a:avLst/>
          </a:prstGeom>
          <a:effectLst/>
        </p:spPr>
        <p:txBody>
          <a:bodyPr/>
          <a:lstStyle>
            <a:lvl1pPr algn="l">
              <a:defRPr sz="3200" baseline="0">
                <a:solidFill>
                  <a:srgbClr val="FFFF00"/>
                </a:solidFill>
              </a:defRPr>
            </a:lvl1pPr>
          </a:lstStyle>
          <a:p>
            <a:r>
              <a:rPr lang="ja-JP" altLang="en-US" dirty="0"/>
              <a:t>マスタ タイトルの書式設定</a:t>
            </a:r>
          </a:p>
        </p:txBody>
      </p:sp>
      <p:sp>
        <p:nvSpPr>
          <p:cNvPr id="3" name="コンテンツ プレースホルダ 2"/>
          <p:cNvSpPr>
            <a:spLocks noGrp="1"/>
          </p:cNvSpPr>
          <p:nvPr>
            <p:ph idx="1"/>
          </p:nvPr>
        </p:nvSpPr>
        <p:spPr>
          <a:xfrm>
            <a:off x="457200" y="908720"/>
            <a:ext cx="8651304" cy="5544616"/>
          </a:xfrm>
          <a:prstGeom prst="rect">
            <a:avLst/>
          </a:prstGeom>
        </p:spPr>
        <p:txBody>
          <a:bodyPr/>
          <a:lstStyle>
            <a:lvl1pPr>
              <a:buClr>
                <a:schemeClr val="accent2"/>
              </a:buClr>
              <a:defRPr sz="2800"/>
            </a:lvl1pPr>
            <a:lvl2pPr>
              <a:buClr>
                <a:schemeClr val="accent2"/>
              </a:buClr>
              <a:buFont typeface="Arial" pitchFamily="34" charset="0"/>
              <a:buChar char="•"/>
              <a:defRPr sz="2400"/>
            </a:lvl2pPr>
            <a:lvl3pPr>
              <a:buClr>
                <a:schemeClr val="accent2"/>
              </a:buClr>
              <a:defRPr sz="2000"/>
            </a:lvl3pPr>
            <a:lvl4pPr>
              <a:buClr>
                <a:schemeClr val="accent2"/>
              </a:buClr>
              <a:buFont typeface="Arial" pitchFamily="34" charset="0"/>
              <a:buChar char="•"/>
              <a:defRPr sz="1800"/>
            </a:lvl4pPr>
            <a:lvl5pPr>
              <a:buClr>
                <a:schemeClr val="accent2"/>
              </a:buClr>
              <a:buFont typeface="Arial" pitchFamily="34" charset="0"/>
              <a:buChar char="•"/>
              <a:defRPr sz="1600"/>
            </a:lvl5pPr>
          </a:lstStyle>
          <a:p>
            <a:pPr lvl="0"/>
            <a:r>
              <a:rPr lang="ja-JP" altLang="en-US" dirty="0"/>
              <a:t>マスタ テキストの書式設定</a:t>
            </a:r>
          </a:p>
          <a:p>
            <a:pPr lvl="1"/>
            <a:r>
              <a:rPr lang="ja-JP" altLang="en-US" dirty="0"/>
              <a:t>第 </a:t>
            </a:r>
            <a:r>
              <a:rPr lang="en-US" altLang="ja-JP" dirty="0"/>
              <a:t>2 </a:t>
            </a:r>
            <a:r>
              <a:rPr lang="ja-JP" altLang="en-US" dirty="0"/>
              <a:t>レベル</a:t>
            </a:r>
          </a:p>
          <a:p>
            <a:pPr lvl="2"/>
            <a:r>
              <a:rPr lang="ja-JP" altLang="en-US" dirty="0"/>
              <a:t>第 </a:t>
            </a:r>
            <a:r>
              <a:rPr lang="en-US" altLang="ja-JP" dirty="0"/>
              <a:t>3 </a:t>
            </a:r>
            <a:r>
              <a:rPr lang="ja-JP" altLang="en-US" dirty="0"/>
              <a:t>レベル</a:t>
            </a:r>
          </a:p>
          <a:p>
            <a:pPr lvl="3"/>
            <a:r>
              <a:rPr lang="ja-JP" altLang="en-US" dirty="0"/>
              <a:t>第 </a:t>
            </a:r>
            <a:r>
              <a:rPr lang="en-US" altLang="ja-JP" dirty="0"/>
              <a:t>4 </a:t>
            </a:r>
            <a:r>
              <a:rPr lang="ja-JP" altLang="en-US" dirty="0"/>
              <a:t>レベル</a:t>
            </a:r>
          </a:p>
          <a:p>
            <a:pPr lvl="4"/>
            <a:r>
              <a:rPr lang="ja-JP" altLang="en-US" dirty="0"/>
              <a:t>第 </a:t>
            </a:r>
            <a:r>
              <a:rPr lang="en-US" altLang="ja-JP" dirty="0"/>
              <a:t>5 </a:t>
            </a:r>
            <a:r>
              <a:rPr lang="ja-JP" altLang="en-US" dirty="0"/>
              <a:t>レベル</a:t>
            </a: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ja-JP" altLang="en-US"/>
              <a:t>マスタ タイトルの書式設定</a:t>
            </a:r>
          </a:p>
        </p:txBody>
      </p:sp>
      <p:sp>
        <p:nvSpPr>
          <p:cNvPr id="3" name="テキスト プレースホルダ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ja-JP" altLang="en-US"/>
              <a:t>マスタ テキストの書式設定</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p>
            <a:r>
              <a:rPr lang="ja-JP" altLang="en-US"/>
              <a:t>マスタ タイトルの書式設定</a:t>
            </a:r>
          </a:p>
        </p:txBody>
      </p:sp>
      <p:sp>
        <p:nvSpPr>
          <p:cNvPr id="3" name="コンテンツ プレースホルダ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コンテンツ プレースホルダ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lvl1pPr>
              <a:defRPr/>
            </a:lvl1pPr>
          </a:lstStyle>
          <a:p>
            <a:r>
              <a:rPr lang="ja-JP" altLang="en-US"/>
              <a:t>マスタ タイトルの書式設定</a:t>
            </a:r>
          </a:p>
        </p:txBody>
      </p:sp>
      <p:sp>
        <p:nvSpPr>
          <p:cNvPr id="3" name="テキスト プレースホルダ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4" name="コンテンツ プレースホルダ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5" name="テキスト プレースホルダ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ja-JP" altLang="en-US"/>
              <a:t>マスタ テキストの書式設定</a:t>
            </a:r>
          </a:p>
        </p:txBody>
      </p:sp>
      <p:sp>
        <p:nvSpPr>
          <p:cNvPr id="6" name="コンテンツ プレースホルダ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1143000"/>
          </a:xfrm>
          <a:prstGeom prst="rect">
            <a:avLst/>
          </a:prstGeom>
        </p:spPr>
        <p:txBody>
          <a:bodyPr/>
          <a:lstStyle/>
          <a:p>
            <a:r>
              <a:rPr lang="ja-JP" altLang="en-US"/>
              <a:t>マスタ タイトルの書式設定</a:t>
            </a: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a:prstGeom prst="rect">
            <a:avLst/>
          </a:prstGeom>
        </p:spPr>
        <p:txBody>
          <a:bodyPr anchor="b"/>
          <a:lstStyle>
            <a:lvl1pPr algn="l">
              <a:defRPr sz="2000" b="1"/>
            </a:lvl1pPr>
          </a:lstStyle>
          <a:p>
            <a:r>
              <a:rPr lang="ja-JP" altLang="en-US"/>
              <a:t>マスタ タイトルの書式設定</a:t>
            </a:r>
          </a:p>
        </p:txBody>
      </p:sp>
      <p:sp>
        <p:nvSpPr>
          <p:cNvPr id="3" name="コンテンツ プレースホルダ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ja-JP" altLang="en-US"/>
              <a:t>マスタ テキストの書式設定</a:t>
            </a:r>
          </a:p>
          <a:p>
            <a:pPr lvl="1"/>
            <a:r>
              <a:rPr lang="ja-JP" altLang="en-US"/>
              <a:t>第 </a:t>
            </a:r>
            <a:r>
              <a:rPr lang="en-US" altLang="ja-JP"/>
              <a:t>2 </a:t>
            </a:r>
            <a:r>
              <a:rPr lang="ja-JP" altLang="en-US"/>
              <a:t>レベル</a:t>
            </a:r>
          </a:p>
          <a:p>
            <a:pPr lvl="2"/>
            <a:r>
              <a:rPr lang="ja-JP" altLang="en-US"/>
              <a:t>第 </a:t>
            </a:r>
            <a:r>
              <a:rPr lang="en-US" altLang="ja-JP"/>
              <a:t>3 </a:t>
            </a:r>
            <a:r>
              <a:rPr lang="ja-JP" altLang="en-US"/>
              <a:t>レベル</a:t>
            </a:r>
          </a:p>
          <a:p>
            <a:pPr lvl="3"/>
            <a:r>
              <a:rPr lang="ja-JP" altLang="en-US"/>
              <a:t>第 </a:t>
            </a:r>
            <a:r>
              <a:rPr lang="en-US" altLang="ja-JP"/>
              <a:t>4 </a:t>
            </a:r>
            <a:r>
              <a:rPr lang="ja-JP" altLang="en-US"/>
              <a:t>レベル</a:t>
            </a:r>
          </a:p>
          <a:p>
            <a:pPr lvl="4"/>
            <a:r>
              <a:rPr lang="ja-JP" altLang="en-US"/>
              <a:t>第 </a:t>
            </a:r>
            <a:r>
              <a:rPr lang="en-US" altLang="ja-JP"/>
              <a:t>5 </a:t>
            </a:r>
            <a:r>
              <a:rPr lang="ja-JP" altLang="en-US"/>
              <a:t>レベル</a:t>
            </a:r>
          </a:p>
        </p:txBody>
      </p:sp>
      <p:sp>
        <p:nvSpPr>
          <p:cNvPr id="4" name="テキスト プレースホルダ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a:prstGeom prst="rect">
            <a:avLst/>
          </a:prstGeom>
        </p:spPr>
        <p:txBody>
          <a:bodyPr anchor="b"/>
          <a:lstStyle>
            <a:lvl1pPr algn="l">
              <a:defRPr sz="2000" b="1"/>
            </a:lvl1pPr>
          </a:lstStyle>
          <a:p>
            <a:r>
              <a:rPr lang="ja-JP" altLang="en-US"/>
              <a:t>マスタ タイトルの書式設定</a:t>
            </a:r>
          </a:p>
        </p:txBody>
      </p:sp>
      <p:sp>
        <p:nvSpPr>
          <p:cNvPr id="3" name="図プレースホルダ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ja-JP" altLang="en-US"/>
          </a:p>
        </p:txBody>
      </p:sp>
      <p:sp>
        <p:nvSpPr>
          <p:cNvPr id="4" name="テキスト プレースホルダ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ja-JP" altLang="en-US"/>
              <a:t>マスタ テキストの書式設定</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7" name="Rectangle 13"/>
          <p:cNvSpPr>
            <a:spLocks noChangeArrowheads="1"/>
          </p:cNvSpPr>
          <p:nvPr/>
        </p:nvSpPr>
        <p:spPr bwMode="auto">
          <a:xfrm>
            <a:off x="0" y="0"/>
            <a:ext cx="9144000" cy="620713"/>
          </a:xfrm>
          <a:prstGeom prst="rect">
            <a:avLst/>
          </a:prstGeom>
          <a:solidFill>
            <a:srgbClr val="008000"/>
          </a:solidFill>
          <a:ln w="9525">
            <a:noFill/>
            <a:miter lim="800000"/>
            <a:headEnd/>
            <a:tailEnd/>
          </a:ln>
          <a:effectLst/>
        </p:spPr>
        <p:txBody>
          <a:bodyPr wrap="none" anchor="ctr"/>
          <a:lstStyle/>
          <a:p>
            <a:endParaRPr lang="ja-JP" altLang="en-US"/>
          </a:p>
        </p:txBody>
      </p:sp>
      <p:sp>
        <p:nvSpPr>
          <p:cNvPr id="1038" name="Rectangle 14"/>
          <p:cNvSpPr>
            <a:spLocks noChangeArrowheads="1"/>
          </p:cNvSpPr>
          <p:nvPr/>
        </p:nvSpPr>
        <p:spPr bwMode="auto">
          <a:xfrm>
            <a:off x="0" y="620713"/>
            <a:ext cx="9144000" cy="71437"/>
          </a:xfrm>
          <a:prstGeom prst="rect">
            <a:avLst/>
          </a:prstGeom>
          <a:solidFill>
            <a:srgbClr val="FF0000"/>
          </a:solidFill>
          <a:ln w="9525">
            <a:noFill/>
            <a:miter lim="800000"/>
            <a:headEnd/>
            <a:tailEnd/>
          </a:ln>
          <a:effectLst/>
        </p:spPr>
        <p:txBody>
          <a:bodyPr wrap="none" anchor="ctr"/>
          <a:lstStyle/>
          <a:p>
            <a:endParaRPr lang="ja-JP" altLang="en-US"/>
          </a:p>
        </p:txBody>
      </p:sp>
      <p:sp>
        <p:nvSpPr>
          <p:cNvPr id="1039" name="Rectangle 15"/>
          <p:cNvSpPr>
            <a:spLocks noChangeArrowheads="1"/>
          </p:cNvSpPr>
          <p:nvPr/>
        </p:nvSpPr>
        <p:spPr bwMode="auto">
          <a:xfrm>
            <a:off x="8523288" y="6616700"/>
            <a:ext cx="585787" cy="268288"/>
          </a:xfrm>
          <a:prstGeom prst="rect">
            <a:avLst/>
          </a:prstGeom>
          <a:noFill/>
          <a:ln w="9525">
            <a:noFill/>
            <a:miter lim="800000"/>
            <a:headEnd/>
            <a:tailEnd/>
          </a:ln>
          <a:effectLst/>
        </p:spPr>
        <p:txBody>
          <a:bodyPr/>
          <a:lstStyle/>
          <a:p>
            <a:pPr algn="r"/>
            <a:fld id="{F10E94C2-5BF4-44AF-B6DA-5A0045E97B1B}" type="slidenum">
              <a:rPr lang="en-US" altLang="ja-JP" sz="1000"/>
              <a:pPr algn="r"/>
              <a:t>‹#›</a:t>
            </a:fld>
            <a:endParaRPr lang="en-US" altLang="ja-JP" sz="1000"/>
          </a:p>
        </p:txBody>
      </p:sp>
      <p:sp>
        <p:nvSpPr>
          <p:cNvPr id="1044" name="Line 20"/>
          <p:cNvSpPr>
            <a:spLocks noChangeShapeType="1"/>
          </p:cNvSpPr>
          <p:nvPr/>
        </p:nvSpPr>
        <p:spPr bwMode="auto">
          <a:xfrm>
            <a:off x="0" y="6524625"/>
            <a:ext cx="9144000" cy="0"/>
          </a:xfrm>
          <a:prstGeom prst="line">
            <a:avLst/>
          </a:prstGeom>
          <a:noFill/>
          <a:ln w="19050">
            <a:solidFill>
              <a:srgbClr val="C0C0C0"/>
            </a:solidFill>
            <a:round/>
            <a:headEnd/>
            <a:tailEnd/>
          </a:ln>
          <a:effectLst/>
        </p:spPr>
        <p:txBody>
          <a:bodyPr/>
          <a:lstStyle/>
          <a:p>
            <a:endParaRPr lang="ja-JP" altLang="en-US"/>
          </a:p>
        </p:txBody>
      </p:sp>
      <p:sp>
        <p:nvSpPr>
          <p:cNvPr id="7" name="テキスト ボックス 6"/>
          <p:cNvSpPr txBox="1"/>
          <p:nvPr/>
        </p:nvSpPr>
        <p:spPr>
          <a:xfrm>
            <a:off x="3563888" y="6519446"/>
            <a:ext cx="1620957" cy="338554"/>
          </a:xfrm>
          <a:prstGeom prst="rect">
            <a:avLst/>
          </a:prstGeom>
          <a:noFill/>
        </p:spPr>
        <p:txBody>
          <a:bodyPr wrap="none" rtlCol="0">
            <a:spAutoFit/>
          </a:bodyPr>
          <a:lstStyle/>
          <a:p>
            <a:r>
              <a:rPr kumimoji="1" lang="ja-JP" altLang="en-US" sz="1600" dirty="0">
                <a:solidFill>
                  <a:srgbClr val="008000"/>
                </a:solidFill>
                <a:ea typeface="ＤＨＰ特太ゴシック体" pitchFamily="2" charset="-128"/>
              </a:rPr>
              <a:t>地域防災研究所</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charset="0"/>
          <a:ea typeface="ＭＳ Ｐゴシック" pitchFamily="50" charset="-128"/>
        </a:defRPr>
      </a:lvl2pPr>
      <a:lvl3pPr algn="ctr" rtl="0" fontAlgn="base">
        <a:spcBef>
          <a:spcPct val="0"/>
        </a:spcBef>
        <a:spcAft>
          <a:spcPct val="0"/>
        </a:spcAft>
        <a:defRPr kumimoji="1" sz="4400">
          <a:solidFill>
            <a:schemeClr val="tx2"/>
          </a:solidFill>
          <a:latin typeface="Arial" charset="0"/>
          <a:ea typeface="ＭＳ Ｐゴシック" pitchFamily="50" charset="-128"/>
        </a:defRPr>
      </a:lvl3pPr>
      <a:lvl4pPr algn="ctr" rtl="0" fontAlgn="base">
        <a:spcBef>
          <a:spcPct val="0"/>
        </a:spcBef>
        <a:spcAft>
          <a:spcPct val="0"/>
        </a:spcAft>
        <a:defRPr kumimoji="1" sz="4400">
          <a:solidFill>
            <a:schemeClr val="tx2"/>
          </a:solidFill>
          <a:latin typeface="Arial" charset="0"/>
          <a:ea typeface="ＭＳ Ｐゴシック" pitchFamily="50" charset="-128"/>
        </a:defRPr>
      </a:lvl4pPr>
      <a:lvl5pPr algn="ctr" rtl="0" fontAlgn="base">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p:titleStyle>
    <p:bodyStyle>
      <a:lvl1pPr marL="342900" indent="-342900" algn="l" rtl="0" fontAlgn="base">
        <a:spcBef>
          <a:spcPct val="20000"/>
        </a:spcBef>
        <a:spcAft>
          <a:spcPct val="0"/>
        </a:spcAft>
        <a:buChar char="•"/>
        <a:defRPr kumimoji="1" sz="3200">
          <a:solidFill>
            <a:schemeClr val="tx1"/>
          </a:solidFill>
          <a:latin typeface="+mn-lt"/>
          <a:ea typeface="+mn-ea"/>
          <a:cs typeface="+mn-cs"/>
        </a:defRPr>
      </a:lvl1pPr>
      <a:lvl2pPr marL="742950" indent="-285750" algn="l" rtl="0" fontAlgn="base">
        <a:spcBef>
          <a:spcPct val="20000"/>
        </a:spcBef>
        <a:spcAft>
          <a:spcPct val="0"/>
        </a:spcAft>
        <a:buChar char="–"/>
        <a:defRPr kumimoji="1" sz="2800">
          <a:solidFill>
            <a:schemeClr val="tx1"/>
          </a:solidFill>
          <a:latin typeface="+mn-lt"/>
          <a:ea typeface="+mn-ea"/>
        </a:defRPr>
      </a:lvl2pPr>
      <a:lvl3pPr marL="1143000" indent="-228600" algn="l" rtl="0" fontAlgn="base">
        <a:spcBef>
          <a:spcPct val="20000"/>
        </a:spcBef>
        <a:spcAft>
          <a:spcPct val="0"/>
        </a:spcAft>
        <a:buChar char="•"/>
        <a:defRPr kumimoji="1" sz="2400">
          <a:solidFill>
            <a:schemeClr val="tx1"/>
          </a:solidFill>
          <a:latin typeface="+mn-lt"/>
          <a:ea typeface="+mn-ea"/>
        </a:defRPr>
      </a:lvl3pPr>
      <a:lvl4pPr marL="1600200" indent="-228600" algn="l" rtl="0" fontAlgn="base">
        <a:spcBef>
          <a:spcPct val="20000"/>
        </a:spcBef>
        <a:spcAft>
          <a:spcPct val="0"/>
        </a:spcAft>
        <a:buChar char="–"/>
        <a:defRPr kumimoji="1" sz="2000">
          <a:solidFill>
            <a:schemeClr val="tx1"/>
          </a:solidFill>
          <a:latin typeface="+mn-lt"/>
          <a:ea typeface="+mn-ea"/>
        </a:defRPr>
      </a:lvl4pPr>
      <a:lvl5pPr marL="2057400" indent="-228600" algn="l" rtl="0" fontAlgn="base">
        <a:spcBef>
          <a:spcPct val="20000"/>
        </a:spcBef>
        <a:spcAft>
          <a:spcPct val="0"/>
        </a:spcAft>
        <a:buChar char="»"/>
        <a:defRPr kumimoji="1" sz="20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3.gif"/><Relationship Id="rId7" Type="http://schemas.openxmlformats.org/officeDocument/2006/relationships/image" Target="../media/image17.png"/><Relationship Id="rId2" Type="http://schemas.openxmlformats.org/officeDocument/2006/relationships/slideLayout" Target="../slideLayouts/slideLayout12.xml"/><Relationship Id="rId1" Type="http://schemas.openxmlformats.org/officeDocument/2006/relationships/tags" Target="../tags/tag3.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gif"/><Relationship Id="rId9"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2.xml"/><Relationship Id="rId1" Type="http://schemas.openxmlformats.org/officeDocument/2006/relationships/tags" Target="../tags/tag4.xml"/><Relationship Id="rId4" Type="http://schemas.openxmlformats.org/officeDocument/2006/relationships/image" Target="../media/image2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slideLayout" Target="../slideLayouts/slideLayout2.xml"/><Relationship Id="rId1" Type="http://schemas.openxmlformats.org/officeDocument/2006/relationships/tags" Target="../tags/tag5.xml"/><Relationship Id="rId5" Type="http://schemas.openxmlformats.org/officeDocument/2006/relationships/image" Target="../media/image24.png"/><Relationship Id="rId4" Type="http://schemas.openxmlformats.org/officeDocument/2006/relationships/image" Target="../media/image2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5.png"/><Relationship Id="rId7" Type="http://schemas.openxmlformats.org/officeDocument/2006/relationships/image" Target="../media/image29.png"/><Relationship Id="rId2" Type="http://schemas.openxmlformats.org/officeDocument/2006/relationships/slideLayout" Target="../slideLayouts/slideLayout2.xml"/><Relationship Id="rId1" Type="http://schemas.openxmlformats.org/officeDocument/2006/relationships/tags" Target="../tags/tag6.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8.xml.rels><?xml version="1.0" encoding="UTF-8" standalone="yes"?>
<Relationships xmlns="http://schemas.openxmlformats.org/package/2006/relationships"><Relationship Id="rId8" Type="http://schemas.openxmlformats.org/officeDocument/2006/relationships/image" Target="../media/image36.png"/><Relationship Id="rId13" Type="http://schemas.openxmlformats.org/officeDocument/2006/relationships/image" Target="../media/image41.png"/><Relationship Id="rId3" Type="http://schemas.openxmlformats.org/officeDocument/2006/relationships/image" Target="../media/image31.png"/><Relationship Id="rId7" Type="http://schemas.openxmlformats.org/officeDocument/2006/relationships/image" Target="../media/image35.png"/><Relationship Id="rId12" Type="http://schemas.openxmlformats.org/officeDocument/2006/relationships/image" Target="../media/image40.png"/><Relationship Id="rId2" Type="http://schemas.openxmlformats.org/officeDocument/2006/relationships/slideLayout" Target="../slideLayouts/slideLayout2.xml"/><Relationship Id="rId1" Type="http://schemas.openxmlformats.org/officeDocument/2006/relationships/tags" Target="../tags/tag7.xml"/><Relationship Id="rId6" Type="http://schemas.openxmlformats.org/officeDocument/2006/relationships/image" Target="../media/image34.pn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png"/><Relationship Id="rId4" Type="http://schemas.openxmlformats.org/officeDocument/2006/relationships/image" Target="../media/image32.jpeg"/><Relationship Id="rId9" Type="http://schemas.openxmlformats.org/officeDocument/2006/relationships/image" Target="../media/image3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2.jpeg"/><Relationship Id="rId7" Type="http://schemas.openxmlformats.org/officeDocument/2006/relationships/image" Target="../media/image46.png"/><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jpg"/></Relationships>
</file>

<file path=ppt/slides/_rels/slide24.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Layout" Target="../slideLayouts/slideLayout2.xml"/><Relationship Id="rId1" Type="http://schemas.openxmlformats.org/officeDocument/2006/relationships/tags" Target="../tags/tag1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slideLayout" Target="../slideLayouts/slideLayout2.xml"/><Relationship Id="rId1" Type="http://schemas.openxmlformats.org/officeDocument/2006/relationships/tags" Target="../tags/tag11.xml"/><Relationship Id="rId6" Type="http://schemas.openxmlformats.org/officeDocument/2006/relationships/image" Target="../media/image52.png"/><Relationship Id="rId5" Type="http://schemas.openxmlformats.org/officeDocument/2006/relationships/image" Target="../media/image51.png"/><Relationship Id="rId4" Type="http://schemas.openxmlformats.org/officeDocument/2006/relationships/image" Target="../media/image50.png"/></Relationships>
</file>

<file path=ppt/slides/_rels/slide28.xml.rels><?xml version="1.0" encoding="UTF-8" standalone="yes"?>
<Relationships xmlns="http://schemas.openxmlformats.org/package/2006/relationships"><Relationship Id="rId3" Type="http://schemas.openxmlformats.org/officeDocument/2006/relationships/image" Target="../media/image53.gif"/><Relationship Id="rId7" Type="http://schemas.openxmlformats.org/officeDocument/2006/relationships/image" Target="../media/image57.png"/><Relationship Id="rId2" Type="http://schemas.openxmlformats.org/officeDocument/2006/relationships/slideLayout" Target="../slideLayouts/slideLayout2.xml"/><Relationship Id="rId1" Type="http://schemas.openxmlformats.org/officeDocument/2006/relationships/tags" Target="../tags/tag12.xml"/><Relationship Id="rId6" Type="http://schemas.openxmlformats.org/officeDocument/2006/relationships/image" Target="../media/image56.png"/><Relationship Id="rId5" Type="http://schemas.openxmlformats.org/officeDocument/2006/relationships/image" Target="../media/image55.png"/><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slideLayout" Target="../slideLayouts/slideLayout2.xml"/><Relationship Id="rId1" Type="http://schemas.openxmlformats.org/officeDocument/2006/relationships/tags" Target="../tags/tag13.xml"/></Relationships>
</file>

<file path=ppt/slides/_rels/slide3.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slideLayout" Target="../slideLayouts/slideLayout2.xml"/><Relationship Id="rId1" Type="http://schemas.openxmlformats.org/officeDocument/2006/relationships/tags" Target="../tags/tag1.xml"/><Relationship Id="rId4" Type="http://schemas.openxmlformats.org/officeDocument/2006/relationships/image" Target="../media/image4.gif"/></Relationships>
</file>

<file path=ppt/slides/_rels/slide30.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slideLayout" Target="../slideLayouts/slideLayout2.xml"/><Relationship Id="rId1" Type="http://schemas.openxmlformats.org/officeDocument/2006/relationships/tags" Target="../tags/tag14.xml"/><Relationship Id="rId4" Type="http://schemas.openxmlformats.org/officeDocument/2006/relationships/image" Target="../media/image60.jpeg"/></Relationships>
</file>

<file path=ppt/slides/_rels/slide31.xml.rels><?xml version="1.0" encoding="UTF-8" standalone="yes"?>
<Relationships xmlns="http://schemas.openxmlformats.org/package/2006/relationships"><Relationship Id="rId3" Type="http://schemas.openxmlformats.org/officeDocument/2006/relationships/image" Target="../media/image53.gif"/><Relationship Id="rId2" Type="http://schemas.openxmlformats.org/officeDocument/2006/relationships/slideLayout" Target="../slideLayouts/slideLayout2.xml"/><Relationship Id="rId1" Type="http://schemas.openxmlformats.org/officeDocument/2006/relationships/tags" Target="../tags/tag15.xml"/><Relationship Id="rId5" Type="http://schemas.openxmlformats.org/officeDocument/2006/relationships/image" Target="../media/image62.png"/><Relationship Id="rId4" Type="http://schemas.openxmlformats.org/officeDocument/2006/relationships/image" Target="../media/image61.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slideLayout" Target="../slideLayouts/slideLayout2.xml"/><Relationship Id="rId1" Type="http://schemas.openxmlformats.org/officeDocument/2006/relationships/tags" Target="../tags/tag16.xml"/><Relationship Id="rId6" Type="http://schemas.openxmlformats.org/officeDocument/2006/relationships/image" Target="../media/image66.png"/><Relationship Id="rId5" Type="http://schemas.openxmlformats.org/officeDocument/2006/relationships/image" Target="../media/image65.png"/><Relationship Id="rId4" Type="http://schemas.openxmlformats.org/officeDocument/2006/relationships/image" Target="../media/image64.png"/></Relationships>
</file>

<file path=ppt/slides/_rels/slide37.xml.rels><?xml version="1.0" encoding="UTF-8" standalone="yes"?>
<Relationships xmlns="http://schemas.openxmlformats.org/package/2006/relationships"><Relationship Id="rId8" Type="http://schemas.openxmlformats.org/officeDocument/2006/relationships/image" Target="../media/image71.png"/><Relationship Id="rId13" Type="http://schemas.openxmlformats.org/officeDocument/2006/relationships/image" Target="../media/image76.png"/><Relationship Id="rId3" Type="http://schemas.openxmlformats.org/officeDocument/2006/relationships/notesSlide" Target="../notesSlides/notesSlide3.xml"/><Relationship Id="rId7" Type="http://schemas.openxmlformats.org/officeDocument/2006/relationships/image" Target="../media/image70.png"/><Relationship Id="rId12" Type="http://schemas.openxmlformats.org/officeDocument/2006/relationships/image" Target="../media/image75.png"/><Relationship Id="rId2" Type="http://schemas.openxmlformats.org/officeDocument/2006/relationships/slideLayout" Target="../slideLayouts/slideLayout2.xml"/><Relationship Id="rId1" Type="http://schemas.openxmlformats.org/officeDocument/2006/relationships/tags" Target="../tags/tag17.xml"/><Relationship Id="rId6" Type="http://schemas.openxmlformats.org/officeDocument/2006/relationships/image" Target="../media/image69.png"/><Relationship Id="rId11" Type="http://schemas.openxmlformats.org/officeDocument/2006/relationships/image" Target="../media/image74.png"/><Relationship Id="rId5" Type="http://schemas.openxmlformats.org/officeDocument/2006/relationships/image" Target="../media/image68.png"/><Relationship Id="rId10" Type="http://schemas.openxmlformats.org/officeDocument/2006/relationships/image" Target="../media/image73.png"/><Relationship Id="rId4" Type="http://schemas.openxmlformats.org/officeDocument/2006/relationships/image" Target="../media/image67.png"/><Relationship Id="rId9" Type="http://schemas.openxmlformats.org/officeDocument/2006/relationships/image" Target="../media/image72.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slideLayout" Target="../slideLayouts/slideLayout2.xml"/><Relationship Id="rId1" Type="http://schemas.openxmlformats.org/officeDocument/2006/relationships/tags" Target="../tags/tag18.xml"/><Relationship Id="rId5" Type="http://schemas.openxmlformats.org/officeDocument/2006/relationships/image" Target="../media/image79.png"/><Relationship Id="rId4" Type="http://schemas.openxmlformats.org/officeDocument/2006/relationships/image" Target="../media/image78.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40.xml.rels><?xml version="1.0" encoding="UTF-8" standalone="yes"?>
<Relationships xmlns="http://schemas.openxmlformats.org/package/2006/relationships"><Relationship Id="rId3" Type="http://schemas.openxmlformats.org/officeDocument/2006/relationships/image" Target="../media/image80.png"/><Relationship Id="rId7" Type="http://schemas.openxmlformats.org/officeDocument/2006/relationships/image" Target="../media/image84.png"/><Relationship Id="rId2" Type="http://schemas.openxmlformats.org/officeDocument/2006/relationships/slideLayout" Target="../slideLayouts/slideLayout2.xml"/><Relationship Id="rId1" Type="http://schemas.openxmlformats.org/officeDocument/2006/relationships/tags" Target="../tags/tag19.xml"/><Relationship Id="rId6" Type="http://schemas.openxmlformats.org/officeDocument/2006/relationships/image" Target="../media/image83.png"/><Relationship Id="rId5" Type="http://schemas.openxmlformats.org/officeDocument/2006/relationships/image" Target="../media/image82.png"/><Relationship Id="rId4" Type="http://schemas.openxmlformats.org/officeDocument/2006/relationships/image" Target="../media/image81.png"/></Relationships>
</file>

<file path=ppt/slides/_rels/slide41.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20.xml"/></Relationships>
</file>

<file path=ppt/slides/_rels/slide4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slideLayout" Target="../slideLayouts/slideLayout2.xml"/><Relationship Id="rId1" Type="http://schemas.openxmlformats.org/officeDocument/2006/relationships/tags" Target="../tags/tag21.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slideLayout" Target="../slideLayouts/slideLayout2.xml"/><Relationship Id="rId1" Type="http://schemas.openxmlformats.org/officeDocument/2006/relationships/tags" Target="../tags/tag2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8" Type="http://schemas.openxmlformats.org/officeDocument/2006/relationships/image" Target="../media/image95.gif"/><Relationship Id="rId3" Type="http://schemas.openxmlformats.org/officeDocument/2006/relationships/image" Target="../media/image90.png"/><Relationship Id="rId7" Type="http://schemas.openxmlformats.org/officeDocument/2006/relationships/image" Target="../media/image94.gif"/><Relationship Id="rId2" Type="http://schemas.openxmlformats.org/officeDocument/2006/relationships/slideLayout" Target="../slideLayouts/slideLayout2.xml"/><Relationship Id="rId1" Type="http://schemas.openxmlformats.org/officeDocument/2006/relationships/tags" Target="../tags/tag23.xml"/><Relationship Id="rId6" Type="http://schemas.openxmlformats.org/officeDocument/2006/relationships/image" Target="../media/image93.gif"/><Relationship Id="rId5" Type="http://schemas.openxmlformats.org/officeDocument/2006/relationships/image" Target="../media/image92.png"/><Relationship Id="rId10" Type="http://schemas.openxmlformats.org/officeDocument/2006/relationships/image" Target="../media/image97.jpeg"/><Relationship Id="rId4" Type="http://schemas.openxmlformats.org/officeDocument/2006/relationships/image" Target="../media/image91.png"/><Relationship Id="rId9" Type="http://schemas.openxmlformats.org/officeDocument/2006/relationships/image" Target="../media/image96.jpeg"/></Relationships>
</file>

<file path=ppt/slides/_rels/slide49.xml.rels><?xml version="1.0" encoding="UTF-8" standalone="yes"?>
<Relationships xmlns="http://schemas.openxmlformats.org/package/2006/relationships"><Relationship Id="rId8" Type="http://schemas.openxmlformats.org/officeDocument/2006/relationships/image" Target="../media/image95.gif"/><Relationship Id="rId3" Type="http://schemas.openxmlformats.org/officeDocument/2006/relationships/image" Target="../media/image90.png"/><Relationship Id="rId7" Type="http://schemas.openxmlformats.org/officeDocument/2006/relationships/image" Target="../media/image94.gif"/><Relationship Id="rId2" Type="http://schemas.openxmlformats.org/officeDocument/2006/relationships/slideLayout" Target="../slideLayouts/slideLayout2.xml"/><Relationship Id="rId1" Type="http://schemas.openxmlformats.org/officeDocument/2006/relationships/tags" Target="../tags/tag24.xml"/><Relationship Id="rId6" Type="http://schemas.openxmlformats.org/officeDocument/2006/relationships/image" Target="../media/image93.gif"/><Relationship Id="rId11" Type="http://schemas.openxmlformats.org/officeDocument/2006/relationships/image" Target="../media/image98.gif"/><Relationship Id="rId5" Type="http://schemas.openxmlformats.org/officeDocument/2006/relationships/image" Target="../media/image92.png"/><Relationship Id="rId10" Type="http://schemas.openxmlformats.org/officeDocument/2006/relationships/image" Target="../media/image97.jpeg"/><Relationship Id="rId4" Type="http://schemas.openxmlformats.org/officeDocument/2006/relationships/image" Target="../media/image91.png"/><Relationship Id="rId9" Type="http://schemas.openxmlformats.org/officeDocument/2006/relationships/image" Target="../media/image96.jpe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gif"/><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99.gif"/><Relationship Id="rId2" Type="http://schemas.openxmlformats.org/officeDocument/2006/relationships/slideLayout" Target="../slideLayouts/slideLayout2.xml"/><Relationship Id="rId1" Type="http://schemas.openxmlformats.org/officeDocument/2006/relationships/tags" Target="../tags/tag25.xml"/></Relationships>
</file>

<file path=ppt/slides/_rels/slide53.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slideLayout" Target="../slideLayouts/slideLayout2.xml"/><Relationship Id="rId1" Type="http://schemas.openxmlformats.org/officeDocument/2006/relationships/tags" Target="../tags/tag26.xml"/><Relationship Id="rId5" Type="http://schemas.openxmlformats.org/officeDocument/2006/relationships/image" Target="../media/image102.png"/><Relationship Id="rId4" Type="http://schemas.openxmlformats.org/officeDocument/2006/relationships/image" Target="../media/image10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103.gif"/><Relationship Id="rId2" Type="http://schemas.openxmlformats.org/officeDocument/2006/relationships/slideLayout" Target="../slideLayouts/slideLayout12.xml"/><Relationship Id="rId1" Type="http://schemas.openxmlformats.org/officeDocument/2006/relationships/tags" Target="../tags/tag27.xml"/><Relationship Id="rId4" Type="http://schemas.openxmlformats.org/officeDocument/2006/relationships/image" Target="../media/image104.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image" Target="../media/image105.pn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image" Target="../media/image107.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slideLayout" Target="../slideLayouts/slideLayout2.xml"/><Relationship Id="rId1" Type="http://schemas.openxmlformats.org/officeDocument/2006/relationships/tags" Target="../tags/tag2.xml"/></Relationships>
</file>

<file path=ppt/slides/_rels/slide60.xml.rels><?xml version="1.0" encoding="UTF-8" standalone="yes"?>
<Relationships xmlns="http://schemas.openxmlformats.org/package/2006/relationships"><Relationship Id="rId3" Type="http://schemas.openxmlformats.org/officeDocument/2006/relationships/image" Target="../media/image109.gif"/><Relationship Id="rId2" Type="http://schemas.openxmlformats.org/officeDocument/2006/relationships/slideLayout" Target="../slideLayouts/slideLayout12.xml"/><Relationship Id="rId1" Type="http://schemas.openxmlformats.org/officeDocument/2006/relationships/tags" Target="../tags/tag28.xml"/></Relationships>
</file>

<file path=ppt/slides/_rels/slide61.xml.rels><?xml version="1.0" encoding="UTF-8" standalone="yes"?>
<Relationships xmlns="http://schemas.openxmlformats.org/package/2006/relationships"><Relationship Id="rId3" Type="http://schemas.openxmlformats.org/officeDocument/2006/relationships/image" Target="../media/image109.gif"/><Relationship Id="rId2" Type="http://schemas.openxmlformats.org/officeDocument/2006/relationships/slideLayout" Target="../slideLayouts/slideLayout12.xml"/><Relationship Id="rId1" Type="http://schemas.openxmlformats.org/officeDocument/2006/relationships/tags" Target="../tags/tag29.xml"/><Relationship Id="rId4" Type="http://schemas.openxmlformats.org/officeDocument/2006/relationships/image" Target="../media/image110.gif"/></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114.png"/><Relationship Id="rId2" Type="http://schemas.openxmlformats.org/officeDocument/2006/relationships/slideLayout" Target="../slideLayouts/slideLayout12.xml"/><Relationship Id="rId1" Type="http://schemas.openxmlformats.org/officeDocument/2006/relationships/tags" Target="../tags/tag30.xml"/><Relationship Id="rId6" Type="http://schemas.openxmlformats.org/officeDocument/2006/relationships/image" Target="../media/image113.png"/><Relationship Id="rId5" Type="http://schemas.openxmlformats.org/officeDocument/2006/relationships/image" Target="../media/image112.png"/><Relationship Id="rId4" Type="http://schemas.openxmlformats.org/officeDocument/2006/relationships/image" Target="../media/image111.png"/></Relationships>
</file>

<file path=ppt/slides/_rels/slide64.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image" Target="../media/image115.pn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slideLayout" Target="../slideLayouts/slideLayout12.xml"/><Relationship Id="rId1" Type="http://schemas.openxmlformats.org/officeDocument/2006/relationships/tags" Target="../tags/tag31.xml"/><Relationship Id="rId4" Type="http://schemas.openxmlformats.org/officeDocument/2006/relationships/image" Target="../media/image118.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slideLayout" Target="../slideLayouts/slideLayout2.xml"/><Relationship Id="rId1" Type="http://schemas.openxmlformats.org/officeDocument/2006/relationships/tags" Target="../tags/tag32.xml"/><Relationship Id="rId4" Type="http://schemas.openxmlformats.org/officeDocument/2006/relationships/image" Target="../media/image120.png"/></Relationships>
</file>

<file path=ppt/slides/_rels/slide71.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slideLayout" Target="../slideLayouts/slideLayout2.xml"/><Relationship Id="rId1" Type="http://schemas.openxmlformats.org/officeDocument/2006/relationships/tags" Target="../tags/tag33.xml"/><Relationship Id="rId4" Type="http://schemas.openxmlformats.org/officeDocument/2006/relationships/image" Target="../media/image120.png"/></Relationships>
</file>

<file path=ppt/slides/_rels/slide72.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slideLayout" Target="../slideLayouts/slideLayout2.xml"/><Relationship Id="rId1" Type="http://schemas.openxmlformats.org/officeDocument/2006/relationships/tags" Target="../tags/tag34.xml"/><Relationship Id="rId5" Type="http://schemas.openxmlformats.org/officeDocument/2006/relationships/image" Target="../media/image121.png"/><Relationship Id="rId4" Type="http://schemas.openxmlformats.org/officeDocument/2006/relationships/image" Target="../media/image120.png"/></Relationships>
</file>

<file path=ppt/slides/_rels/slide73.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slideLayout" Target="../slideLayouts/slideLayout2.xml"/><Relationship Id="rId1" Type="http://schemas.openxmlformats.org/officeDocument/2006/relationships/tags" Target="../tags/tag35.xml"/><Relationship Id="rId5" Type="http://schemas.openxmlformats.org/officeDocument/2006/relationships/image" Target="../media/image121.png"/><Relationship Id="rId4" Type="http://schemas.openxmlformats.org/officeDocument/2006/relationships/image" Target="../media/image120.png"/></Relationships>
</file>

<file path=ppt/slides/_rels/slide74.xml.rels><?xml version="1.0" encoding="UTF-8" standalone="yes"?>
<Relationships xmlns="http://schemas.openxmlformats.org/package/2006/relationships"><Relationship Id="rId3" Type="http://schemas.openxmlformats.org/officeDocument/2006/relationships/image" Target="../media/image122.jpg"/><Relationship Id="rId2" Type="http://schemas.openxmlformats.org/officeDocument/2006/relationships/slideLayout" Target="../slideLayouts/slideLayout2.xml"/><Relationship Id="rId1" Type="http://schemas.openxmlformats.org/officeDocument/2006/relationships/tags" Target="../tags/tag36.xml"/></Relationships>
</file>

<file path=ppt/slides/_rels/slide75.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slideLayout" Target="../slideLayouts/slideLayout2.xml"/><Relationship Id="rId1" Type="http://schemas.openxmlformats.org/officeDocument/2006/relationships/tags" Target="../tags/tag37.xml"/><Relationship Id="rId4" Type="http://schemas.openxmlformats.org/officeDocument/2006/relationships/image" Target="../media/image124.png"/></Relationships>
</file>

<file path=ppt/slides/_rels/slide76.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slideLayout" Target="../slideLayouts/slideLayout2.xml"/><Relationship Id="rId1" Type="http://schemas.openxmlformats.org/officeDocument/2006/relationships/tags" Target="../tags/tag38.xml"/><Relationship Id="rId4" Type="http://schemas.openxmlformats.org/officeDocument/2006/relationships/image" Target="../media/image126.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slideLayout" Target="../slideLayouts/slideLayout2.xml"/><Relationship Id="rId1" Type="http://schemas.openxmlformats.org/officeDocument/2006/relationships/tags" Target="../tags/tag39.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slideLayout" Target="../slideLayouts/slideLayout2.xml"/><Relationship Id="rId1" Type="http://schemas.openxmlformats.org/officeDocument/2006/relationships/tags" Target="../tags/tag40.xml"/></Relationships>
</file>

<file path=ppt/slides/_rels/slide81.xml.rels><?xml version="1.0" encoding="UTF-8" standalone="yes"?>
<Relationships xmlns="http://schemas.openxmlformats.org/package/2006/relationships"><Relationship Id="rId3" Type="http://schemas.openxmlformats.org/officeDocument/2006/relationships/image" Target="../media/image128.jpg"/><Relationship Id="rId2" Type="http://schemas.openxmlformats.org/officeDocument/2006/relationships/slideLayout" Target="../slideLayouts/slideLayout2.xml"/><Relationship Id="rId1" Type="http://schemas.openxmlformats.org/officeDocument/2006/relationships/tags" Target="../tags/tag41.xml"/><Relationship Id="rId5" Type="http://schemas.openxmlformats.org/officeDocument/2006/relationships/image" Target="../media/image130.png"/><Relationship Id="rId4" Type="http://schemas.openxmlformats.org/officeDocument/2006/relationships/image" Target="../media/image129.jpg"/></Relationships>
</file>

<file path=ppt/slides/_rels/slide8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slideLayout" Target="../slideLayouts/slideLayout2.xml"/><Relationship Id="rId1" Type="http://schemas.openxmlformats.org/officeDocument/2006/relationships/tags" Target="../tags/tag42.xml"/><Relationship Id="rId6" Type="http://schemas.openxmlformats.org/officeDocument/2006/relationships/image" Target="../media/image134.jpeg"/><Relationship Id="rId5" Type="http://schemas.openxmlformats.org/officeDocument/2006/relationships/image" Target="../media/image133.jpeg"/><Relationship Id="rId4" Type="http://schemas.openxmlformats.org/officeDocument/2006/relationships/image" Target="../media/image132.jpeg"/></Relationships>
</file>

<file path=ppt/slides/_rels/slide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135.png"/><Relationship Id="rId2" Type="http://schemas.openxmlformats.org/officeDocument/2006/relationships/slideLayout" Target="../slideLayouts/slideLayout2.xml"/><Relationship Id="rId1" Type="http://schemas.openxmlformats.org/officeDocument/2006/relationships/tags" Target="../tags/tag43.xml"/><Relationship Id="rId4" Type="http://schemas.openxmlformats.org/officeDocument/2006/relationships/image" Target="../media/image136.png"/></Relationships>
</file>

<file path=ppt/slides/_rels/slide88.xml.rels><?xml version="1.0" encoding="UTF-8" standalone="yes"?>
<Relationships xmlns="http://schemas.openxmlformats.org/package/2006/relationships"><Relationship Id="rId3" Type="http://schemas.openxmlformats.org/officeDocument/2006/relationships/image" Target="../media/image137.png"/><Relationship Id="rId2" Type="http://schemas.openxmlformats.org/officeDocument/2006/relationships/slideLayout" Target="../slideLayouts/slideLayout2.xml"/><Relationship Id="rId1" Type="http://schemas.openxmlformats.org/officeDocument/2006/relationships/tags" Target="../tags/tag44.xml"/><Relationship Id="rId6" Type="http://schemas.openxmlformats.org/officeDocument/2006/relationships/image" Target="../media/image140.png"/><Relationship Id="rId5" Type="http://schemas.openxmlformats.org/officeDocument/2006/relationships/image" Target="../media/image139.png"/><Relationship Id="rId4" Type="http://schemas.openxmlformats.org/officeDocument/2006/relationships/image" Target="../media/image138.png"/></Relationships>
</file>

<file path=ppt/slides/_rels/slide89.xml.rels><?xml version="1.0" encoding="UTF-8" standalone="yes"?>
<Relationships xmlns="http://schemas.openxmlformats.org/package/2006/relationships"><Relationship Id="rId8" Type="http://schemas.openxmlformats.org/officeDocument/2006/relationships/slide" Target="slide90.xml"/><Relationship Id="rId3" Type="http://schemas.openxmlformats.org/officeDocument/2006/relationships/notesSlide" Target="../notesSlides/notesSlide6.xml"/><Relationship Id="rId7" Type="http://schemas.openxmlformats.org/officeDocument/2006/relationships/image" Target="../media/image144.png"/><Relationship Id="rId2" Type="http://schemas.openxmlformats.org/officeDocument/2006/relationships/slideLayout" Target="../slideLayouts/slideLayout2.xml"/><Relationship Id="rId1" Type="http://schemas.openxmlformats.org/officeDocument/2006/relationships/tags" Target="../tags/tag45.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jpg"/></Relationships>
</file>

<file path=ppt/slides/_rels/slide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0" y="0"/>
            <a:ext cx="9144000" cy="6858000"/>
          </a:xfrm>
          <a:prstGeom prst="rect">
            <a:avLst/>
          </a:prstGeom>
          <a:solidFill>
            <a:srgbClr val="008000"/>
          </a:solidFill>
          <a:ln w="9525">
            <a:noFill/>
            <a:miter lim="800000"/>
            <a:headEnd/>
            <a:tailEnd/>
          </a:ln>
          <a:effectLst/>
        </p:spPr>
        <p:txBody>
          <a:bodyPr wrap="none" anchor="ctr"/>
          <a:lstStyle/>
          <a:p>
            <a:pPr algn="ctr"/>
            <a:endParaRPr lang="en-US" altLang="ja-JP" sz="4000" dirty="0">
              <a:solidFill>
                <a:srgbClr val="FFFF00"/>
              </a:solidFill>
              <a:latin typeface="Arial Black" panose="020B0A04020102020204" pitchFamily="34" charset="0"/>
            </a:endParaRPr>
          </a:p>
        </p:txBody>
      </p:sp>
      <p:sp>
        <p:nvSpPr>
          <p:cNvPr id="2" name="テキスト ボックス 1">
            <a:extLst>
              <a:ext uri="{FF2B5EF4-FFF2-40B4-BE49-F238E27FC236}">
                <a16:creationId xmlns:a16="http://schemas.microsoft.com/office/drawing/2014/main" id="{B80C2A1A-5C74-46BD-8D1C-B21799BDEC08}"/>
              </a:ext>
            </a:extLst>
          </p:cNvPr>
          <p:cNvSpPr txBox="1"/>
          <p:nvPr/>
        </p:nvSpPr>
        <p:spPr>
          <a:xfrm>
            <a:off x="2188175" y="5735243"/>
            <a:ext cx="4714752" cy="1015663"/>
          </a:xfrm>
          <a:prstGeom prst="rect">
            <a:avLst/>
          </a:prstGeom>
          <a:noFill/>
        </p:spPr>
        <p:txBody>
          <a:bodyPr wrap="none" rtlCol="0">
            <a:spAutoFit/>
          </a:bodyPr>
          <a:lstStyle/>
          <a:p>
            <a:pPr algn="ctr"/>
            <a:r>
              <a:rPr kumimoji="1" lang="en-US" altLang="ja-JP" sz="6000" b="1" dirty="0" err="1">
                <a:solidFill>
                  <a:srgbClr val="FFFF00"/>
                </a:solidFill>
              </a:rPr>
              <a:t>bo-sai.tokyo</a:t>
            </a:r>
            <a:endParaRPr kumimoji="1" lang="ja-JP" altLang="en-US" sz="6000" dirty="0">
              <a:solidFill>
                <a:srgbClr val="FFFF00"/>
              </a:solidFill>
            </a:endParaRPr>
          </a:p>
        </p:txBody>
      </p:sp>
      <p:pic>
        <p:nvPicPr>
          <p:cNvPr id="5" name="図 4" descr="四角形&#10;&#10;自動的に生成された説明">
            <a:extLst>
              <a:ext uri="{FF2B5EF4-FFF2-40B4-BE49-F238E27FC236}">
                <a16:creationId xmlns:a16="http://schemas.microsoft.com/office/drawing/2014/main" id="{B88688AA-3CEC-4741-80B1-C97A4DA868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73274" y="4797152"/>
            <a:ext cx="6915150" cy="1714500"/>
          </a:xfrm>
          <a:prstGeom prst="rect">
            <a:avLst/>
          </a:prstGeom>
        </p:spPr>
      </p:pic>
      <p:sp>
        <p:nvSpPr>
          <p:cNvPr id="8" name="テキスト ボックス 7">
            <a:extLst>
              <a:ext uri="{FF2B5EF4-FFF2-40B4-BE49-F238E27FC236}">
                <a16:creationId xmlns:a16="http://schemas.microsoft.com/office/drawing/2014/main" id="{BBD22208-FD4C-49AB-926F-D54FA41390C2}"/>
              </a:ext>
            </a:extLst>
          </p:cNvPr>
          <p:cNvSpPr txBox="1"/>
          <p:nvPr/>
        </p:nvSpPr>
        <p:spPr>
          <a:xfrm>
            <a:off x="1041226" y="4797152"/>
            <a:ext cx="5593198" cy="830997"/>
          </a:xfrm>
          <a:prstGeom prst="rect">
            <a:avLst/>
          </a:prstGeom>
          <a:noFill/>
        </p:spPr>
        <p:txBody>
          <a:bodyPr wrap="square" rtlCol="0">
            <a:spAutoFit/>
          </a:bodyPr>
          <a:lstStyle/>
          <a:p>
            <a:pPr algn="ctr"/>
            <a:r>
              <a:rPr kumimoji="1" lang="ja-JP" altLang="en-US" sz="4800" b="1" dirty="0"/>
              <a:t>地域防災研究所</a:t>
            </a:r>
            <a:endParaRPr kumimoji="1" lang="ja-JP" altLang="en-US" sz="4800" dirty="0">
              <a:solidFill>
                <a:srgbClr val="FFFF00"/>
              </a:solidFill>
            </a:endParaRPr>
          </a:p>
        </p:txBody>
      </p:sp>
      <p:pic>
        <p:nvPicPr>
          <p:cNvPr id="7" name="図 6" descr="QR コード&#10;&#10;自動的に生成された説明">
            <a:extLst>
              <a:ext uri="{FF2B5EF4-FFF2-40B4-BE49-F238E27FC236}">
                <a16:creationId xmlns:a16="http://schemas.microsoft.com/office/drawing/2014/main" id="{37AA2AC9-6101-4B8E-B612-B8E7883F12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6355" y="280444"/>
            <a:ext cx="4362176" cy="4362176"/>
          </a:xfrm>
          <a:prstGeom prst="rect">
            <a:avLst/>
          </a:prstGeom>
        </p:spPr>
      </p:pic>
      <p:grpSp>
        <p:nvGrpSpPr>
          <p:cNvPr id="9" name="グループ化 8">
            <a:extLst>
              <a:ext uri="{FF2B5EF4-FFF2-40B4-BE49-F238E27FC236}">
                <a16:creationId xmlns:a16="http://schemas.microsoft.com/office/drawing/2014/main" id="{1CF75F25-DE32-4815-B390-2369983FD990}"/>
              </a:ext>
            </a:extLst>
          </p:cNvPr>
          <p:cNvGrpSpPr/>
          <p:nvPr/>
        </p:nvGrpSpPr>
        <p:grpSpPr>
          <a:xfrm>
            <a:off x="4665223" y="751917"/>
            <a:ext cx="4387103" cy="3888432"/>
            <a:chOff x="4559637" y="1085314"/>
            <a:chExt cx="4387103" cy="3543970"/>
          </a:xfrm>
        </p:grpSpPr>
        <p:sp>
          <p:nvSpPr>
            <p:cNvPr id="10" name="フローチャート: 順次アクセス記憶 9">
              <a:extLst>
                <a:ext uri="{FF2B5EF4-FFF2-40B4-BE49-F238E27FC236}">
                  <a16:creationId xmlns:a16="http://schemas.microsoft.com/office/drawing/2014/main" id="{A7BCEFDB-97E0-4313-A7F3-3D00BD107414}"/>
                </a:ext>
              </a:extLst>
            </p:cNvPr>
            <p:cNvSpPr/>
            <p:nvPr/>
          </p:nvSpPr>
          <p:spPr bwMode="auto">
            <a:xfrm flipH="1">
              <a:off x="4950804" y="1085314"/>
              <a:ext cx="3995936" cy="3461144"/>
            </a:xfrm>
            <a:prstGeom prst="flowChartMagneticTape">
              <a:avLst/>
            </a:prstGeom>
            <a:solidFill>
              <a:srgbClr val="FFFF00"/>
            </a:solidFill>
            <a:ln w="9525">
              <a:noFill/>
              <a:miter lim="800000"/>
              <a:headEnd/>
              <a:tailEnd/>
            </a:ln>
            <a:effectLst/>
          </p:spPr>
          <p:txBody>
            <a:bodyPr wrap="none" rtlCol="0" anchor="ctr"/>
            <a:lstStyle/>
            <a:p>
              <a:pPr algn="ctr"/>
              <a:r>
                <a:rPr kumimoji="1" lang="ja-JP" altLang="en-US" sz="2400" dirty="0"/>
                <a:t>本日の講演</a:t>
              </a:r>
            </a:p>
            <a:p>
              <a:pPr algn="ctr"/>
              <a:r>
                <a:rPr kumimoji="1" lang="ja-JP" altLang="en-US" sz="2400" dirty="0"/>
                <a:t>パワーポイントデータ原本は</a:t>
              </a:r>
            </a:p>
            <a:p>
              <a:pPr algn="ctr"/>
              <a:r>
                <a:rPr kumimoji="1" lang="ja-JP" altLang="en-US" sz="2400" dirty="0"/>
                <a:t>左記のＱＲコード読み取り</a:t>
              </a:r>
              <a:endParaRPr kumimoji="1" lang="en-US" altLang="ja-JP" sz="2400" dirty="0"/>
            </a:p>
            <a:p>
              <a:pPr algn="ctr"/>
              <a:r>
                <a:rPr kumimoji="1" lang="ja-JP" altLang="en-US" sz="2400" dirty="0"/>
                <a:t>または検索「</a:t>
              </a:r>
              <a:r>
                <a:rPr kumimoji="1" lang="en-US" altLang="ja-JP" sz="2400" b="1" dirty="0" err="1"/>
                <a:t>bo-sai.tokyo</a:t>
              </a:r>
              <a:r>
                <a:rPr kumimoji="1" lang="ja-JP" altLang="en-US" sz="2400" dirty="0"/>
                <a:t>」で</a:t>
              </a:r>
            </a:p>
            <a:p>
              <a:pPr algn="ctr"/>
              <a:r>
                <a:rPr kumimoji="1" lang="ja-JP" altLang="en-US" sz="2400" dirty="0"/>
                <a:t>ダウンロード可能です。</a:t>
              </a:r>
              <a:endParaRPr lang="en-US" altLang="ja-JP" sz="2400" dirty="0"/>
            </a:p>
            <a:p>
              <a:pPr algn="ctr"/>
              <a:r>
                <a:rPr kumimoji="1" lang="ja-JP" altLang="en-US" sz="2400" dirty="0"/>
                <a:t>ご自由にご利用を！</a:t>
              </a:r>
            </a:p>
          </p:txBody>
        </p:sp>
        <p:sp>
          <p:nvSpPr>
            <p:cNvPr id="11" name="二等辺三角形 10">
              <a:extLst>
                <a:ext uri="{FF2B5EF4-FFF2-40B4-BE49-F238E27FC236}">
                  <a16:creationId xmlns:a16="http://schemas.microsoft.com/office/drawing/2014/main" id="{DD77C821-6FDA-4F64-B011-959E4DC52FC1}"/>
                </a:ext>
              </a:extLst>
            </p:cNvPr>
            <p:cNvSpPr/>
            <p:nvPr/>
          </p:nvSpPr>
          <p:spPr bwMode="auto">
            <a:xfrm rot="16200000">
              <a:off x="4449588" y="4024014"/>
              <a:ext cx="715319" cy="495221"/>
            </a:xfrm>
            <a:prstGeom prst="triangle">
              <a:avLst>
                <a:gd name="adj" fmla="val 50000"/>
              </a:avLst>
            </a:prstGeom>
            <a:solidFill>
              <a:srgbClr val="FFFF00"/>
            </a:solidFill>
            <a:ln w="9525">
              <a:noFill/>
              <a:miter lim="800000"/>
              <a:headEnd/>
              <a:tailEnd/>
            </a:ln>
            <a:effectLst/>
          </p:spPr>
          <p:txBody>
            <a:bodyPr wrap="none" rtlCol="0" anchor="ctr"/>
            <a:lstStyle/>
            <a:p>
              <a:pPr algn="ctr"/>
              <a:endParaRPr kumimoji="1" lang="ja-JP" altLang="en-US" dirty="0"/>
            </a:p>
          </p:txBody>
        </p:sp>
      </p:grpSp>
    </p:spTree>
    <p:extLst>
      <p:ext uri="{BB962C8B-B14F-4D97-AF65-F5344CB8AC3E}">
        <p14:creationId xmlns:p14="http://schemas.microsoft.com/office/powerpoint/2010/main" val="399961155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7" name="Rectangle 3"/>
          <p:cNvSpPr>
            <a:spLocks noGrp="1" noChangeArrowheads="1"/>
          </p:cNvSpPr>
          <p:nvPr>
            <p:ph type="body" sz="half" idx="1"/>
          </p:nvPr>
        </p:nvSpPr>
        <p:spPr>
          <a:xfrm>
            <a:off x="169490" y="764704"/>
            <a:ext cx="8668730" cy="5616624"/>
          </a:xfrm>
        </p:spPr>
        <p:txBody>
          <a:bodyPr/>
          <a:lstStyle/>
          <a:p>
            <a:pPr eaLnBrk="1" hangingPunct="1">
              <a:buClr>
                <a:schemeClr val="accent2"/>
              </a:buClr>
            </a:pPr>
            <a:r>
              <a:rPr lang="ja-JP" altLang="en-US" sz="2400" b="1" dirty="0">
                <a:solidFill>
                  <a:srgbClr val="0000FF"/>
                </a:solidFill>
                <a:ea typeface="ＭＳ Ｐゴシック" pitchFamily="50" charset="-128"/>
              </a:rPr>
              <a:t>防災活動</a:t>
            </a:r>
            <a:r>
              <a:rPr lang="ja-JP" altLang="en-US" sz="2400" dirty="0">
                <a:ea typeface="ＭＳ Ｐゴシック" pitchFamily="50" charset="-128"/>
              </a:rPr>
              <a:t>とは、社会的に必要な活動！</a:t>
            </a:r>
          </a:p>
          <a:p>
            <a:pPr eaLnBrk="1" hangingPunct="1">
              <a:buClr>
                <a:schemeClr val="accent2"/>
              </a:buClr>
            </a:pPr>
            <a:r>
              <a:rPr lang="ja-JP" altLang="en-US" sz="2400" dirty="0">
                <a:ea typeface="ＭＳ Ｐゴシック" pitchFamily="50" charset="-128"/>
              </a:rPr>
              <a:t>しかし、眉間にしわを寄せて、難しい顔で難しい話！</a:t>
            </a:r>
          </a:p>
          <a:p>
            <a:pPr eaLnBrk="1" hangingPunct="1">
              <a:buClr>
                <a:schemeClr val="accent2"/>
              </a:buClr>
            </a:pPr>
            <a:r>
              <a:rPr lang="ja-JP" altLang="en-US" sz="2400" dirty="0">
                <a:ea typeface="ＭＳ Ｐゴシック" pitchFamily="50" charset="-128"/>
              </a:rPr>
              <a:t>それで人は本当に集まるのだろうか？</a:t>
            </a:r>
          </a:p>
          <a:p>
            <a:pPr eaLnBrk="1" hangingPunct="1">
              <a:buClr>
                <a:schemeClr val="accent2"/>
              </a:buClr>
            </a:pPr>
            <a:r>
              <a:rPr lang="ja-JP" altLang="en-US" sz="2400" dirty="0">
                <a:ea typeface="ＭＳ Ｐゴシック" pitchFamily="50" charset="-128"/>
              </a:rPr>
              <a:t>防災に興味のある方なら、少しは耳を傾ける？</a:t>
            </a:r>
          </a:p>
          <a:p>
            <a:pPr eaLnBrk="1" hangingPunct="1">
              <a:buClr>
                <a:schemeClr val="accent2"/>
              </a:buClr>
            </a:pPr>
            <a:r>
              <a:rPr lang="ja-JP" altLang="en-US" sz="2400" dirty="0">
                <a:ea typeface="ＭＳ Ｐゴシック" pitchFamily="50" charset="-128"/>
              </a:rPr>
              <a:t>駅前なんかでやろうものなら・・・</a:t>
            </a:r>
          </a:p>
          <a:p>
            <a:pPr eaLnBrk="1" hangingPunct="1">
              <a:buClr>
                <a:schemeClr val="accent2"/>
              </a:buClr>
            </a:pPr>
            <a:r>
              <a:rPr lang="ja-JP" altLang="en-US" sz="2400" dirty="0">
                <a:solidFill>
                  <a:srgbClr val="FF0000"/>
                </a:solidFill>
                <a:ea typeface="ＭＳ Ｐゴシック" pitchFamily="50" charset="-128"/>
              </a:rPr>
              <a:t>そんなもの聞きたくない、足を止める人は少ない！</a:t>
            </a:r>
          </a:p>
          <a:p>
            <a:pPr eaLnBrk="1" hangingPunct="1">
              <a:buClr>
                <a:schemeClr val="accent2"/>
              </a:buClr>
            </a:pPr>
            <a:r>
              <a:rPr lang="ja-JP" altLang="en-US" sz="2400" dirty="0">
                <a:ea typeface="ＭＳ Ｐゴシック" pitchFamily="50" charset="-128"/>
              </a:rPr>
              <a:t>大抵の防災講演会では？</a:t>
            </a:r>
          </a:p>
          <a:p>
            <a:pPr eaLnBrk="1" hangingPunct="1">
              <a:buClr>
                <a:schemeClr val="accent2"/>
              </a:buClr>
            </a:pPr>
            <a:r>
              <a:rPr lang="ja-JP" altLang="en-US" sz="2400" dirty="0">
                <a:solidFill>
                  <a:srgbClr val="0000FF"/>
                </a:solidFill>
                <a:ea typeface="ＭＳ Ｐゴシック" pitchFamily="50" charset="-128"/>
              </a:rPr>
              <a:t>ほとんどの人が寝ます「おやすみなさい」</a:t>
            </a:r>
          </a:p>
          <a:p>
            <a:pPr eaLnBrk="1" hangingPunct="1">
              <a:buClr>
                <a:schemeClr val="accent2"/>
              </a:buClr>
            </a:pPr>
            <a:r>
              <a:rPr lang="ja-JP" altLang="en-US" sz="2400" dirty="0">
                <a:solidFill>
                  <a:srgbClr val="C00000"/>
                </a:solidFill>
                <a:ea typeface="ＭＳ Ｐゴシック" pitchFamily="50" charset="-128"/>
              </a:rPr>
              <a:t>眠たくなるのは「伝え手側」の責任！</a:t>
            </a:r>
          </a:p>
          <a:p>
            <a:pPr eaLnBrk="1" hangingPunct="1">
              <a:buClr>
                <a:schemeClr val="accent2"/>
              </a:buClr>
            </a:pPr>
            <a:r>
              <a:rPr lang="ja-JP" altLang="en-US" sz="2400" dirty="0">
                <a:solidFill>
                  <a:srgbClr val="C00000"/>
                </a:solidFill>
                <a:ea typeface="ＭＳ Ｐゴシック" pitchFamily="50" charset="-128"/>
              </a:rPr>
              <a:t>興味の湧かない、眠くなる話をすることが原因</a:t>
            </a:r>
          </a:p>
          <a:p>
            <a:pPr eaLnBrk="1" hangingPunct="1">
              <a:buClr>
                <a:schemeClr val="accent2"/>
              </a:buClr>
            </a:pPr>
            <a:r>
              <a:rPr lang="ja-JP" altLang="en-US" sz="2400" dirty="0">
                <a:ea typeface="ＭＳ Ｐゴシック" pitchFamily="50" charset="-128"/>
              </a:rPr>
              <a:t>やはり「防災を伝える」には？</a:t>
            </a:r>
          </a:p>
          <a:p>
            <a:pPr eaLnBrk="1" hangingPunct="1">
              <a:buClr>
                <a:schemeClr val="accent2"/>
              </a:buClr>
            </a:pPr>
            <a:r>
              <a:rPr lang="ja-JP" altLang="en-US" sz="2400" dirty="0">
                <a:highlight>
                  <a:srgbClr val="FFFF00"/>
                </a:highlight>
                <a:ea typeface="ＭＳ Ｐゴシック" pitchFamily="50" charset="-128"/>
              </a:rPr>
              <a:t>何の為に防災をするのか</a:t>
            </a:r>
            <a:r>
              <a:rPr lang="ja-JP" altLang="en-US" sz="2400" dirty="0">
                <a:ea typeface="ＭＳ Ｐゴシック" pitchFamily="50" charset="-128"/>
              </a:rPr>
              <a:t>を気付かせる必要がある</a:t>
            </a:r>
            <a:endParaRPr lang="en-US" altLang="ja-JP" sz="2400" dirty="0">
              <a:ea typeface="ＭＳ Ｐゴシック" pitchFamily="50" charset="-128"/>
            </a:endParaRPr>
          </a:p>
          <a:p>
            <a:pPr eaLnBrk="1" hangingPunct="1">
              <a:buClr>
                <a:schemeClr val="accent2"/>
              </a:buClr>
            </a:pPr>
            <a:r>
              <a:rPr lang="ja-JP" altLang="en-US" sz="2400" dirty="0">
                <a:ea typeface="ＭＳ Ｐゴシック" pitchFamily="50" charset="-128"/>
              </a:rPr>
              <a:t>人の心が</a:t>
            </a:r>
            <a:r>
              <a:rPr lang="ja-JP" altLang="en-US" sz="2400" b="1" dirty="0">
                <a:solidFill>
                  <a:srgbClr val="FF0000"/>
                </a:solidFill>
                <a:ea typeface="ＭＳ Ｐゴシック" pitchFamily="50" charset="-128"/>
              </a:rPr>
              <a:t>ワクワクし、プラス思考に心が働く手法が必要</a:t>
            </a:r>
            <a:endParaRPr lang="ja-JP" altLang="en-US" sz="2400" dirty="0">
              <a:ea typeface="ＭＳ Ｐゴシック" pitchFamily="50" charset="-128"/>
            </a:endParaRPr>
          </a:p>
        </p:txBody>
      </p:sp>
      <p:pic>
        <p:nvPicPr>
          <p:cNvPr id="7" name="図 6" descr="防災演説カー.gif"/>
          <p:cNvPicPr>
            <a:picLocks noChangeAspect="1"/>
          </p:cNvPicPr>
          <p:nvPr/>
        </p:nvPicPr>
        <p:blipFill>
          <a:blip r:embed="rId3" cstate="print"/>
          <a:stretch>
            <a:fillRect/>
          </a:stretch>
        </p:blipFill>
        <p:spPr>
          <a:xfrm>
            <a:off x="6479704" y="608187"/>
            <a:ext cx="2664296" cy="2758329"/>
          </a:xfrm>
          <a:prstGeom prst="rect">
            <a:avLst/>
          </a:prstGeom>
        </p:spPr>
      </p:pic>
      <p:sp>
        <p:nvSpPr>
          <p:cNvPr id="472066" name="Rectangle 2"/>
          <p:cNvSpPr>
            <a:spLocks noGrp="1" noChangeArrowheads="1"/>
          </p:cNvSpPr>
          <p:nvPr>
            <p:ph type="title"/>
          </p:nvPr>
        </p:nvSpPr>
        <p:spPr>
          <a:xfrm>
            <a:off x="108297" y="44624"/>
            <a:ext cx="3815631" cy="563563"/>
          </a:xfrm>
          <a:effectLst/>
        </p:spPr>
        <p:txBody>
          <a:bodyPr/>
          <a:lstStyle/>
          <a:p>
            <a:pPr algn="l" eaLnBrk="1" hangingPunct="1">
              <a:defRPr/>
            </a:pPr>
            <a:r>
              <a:rPr lang="ja-JP" altLang="en-US" sz="2800" dirty="0">
                <a:solidFill>
                  <a:schemeClr val="bg1"/>
                </a:solidFill>
                <a:ea typeface="ＭＳ Ｐゴシック" pitchFamily="50" charset="-128"/>
              </a:rPr>
              <a:t>防災の伝え方</a:t>
            </a:r>
          </a:p>
        </p:txBody>
      </p:sp>
      <p:pic>
        <p:nvPicPr>
          <p:cNvPr id="472082" name="Picture 18" descr="desk5"/>
          <p:cNvPicPr>
            <a:picLocks noChangeAspect="1" noChangeArrowheads="1" noCrop="1"/>
          </p:cNvPicPr>
          <p:nvPr/>
        </p:nvPicPr>
        <p:blipFill>
          <a:blip r:embed="rId4" cstate="print"/>
          <a:srcRect/>
          <a:stretch>
            <a:fillRect/>
          </a:stretch>
        </p:blipFill>
        <p:spPr bwMode="auto">
          <a:xfrm>
            <a:off x="6644717" y="3515409"/>
            <a:ext cx="2067743" cy="2124423"/>
          </a:xfrm>
          <a:prstGeom prst="rect">
            <a:avLst/>
          </a:prstGeom>
          <a:noFill/>
          <a:ln w="9525">
            <a:noFill/>
            <a:miter lim="800000"/>
            <a:headEnd/>
            <a:tailEnd/>
          </a:ln>
        </p:spPr>
      </p:pic>
      <p:pic>
        <p:nvPicPr>
          <p:cNvPr id="8" name="図 7"/>
          <p:cNvPicPr>
            <a:picLocks noChangeAspect="1"/>
          </p:cNvPicPr>
          <p:nvPr/>
        </p:nvPicPr>
        <p:blipFill>
          <a:blip r:embed="rId5">
            <a:extLst>
              <a:ext uri="{28A0092B-C50C-407E-A947-70E740481C1C}">
                <a14:useLocalDpi xmlns:a14="http://schemas.microsoft.com/office/drawing/2010/main" val="0"/>
              </a:ext>
            </a:extLst>
          </a:blip>
          <a:srcRect/>
          <a:stretch/>
        </p:blipFill>
        <p:spPr>
          <a:xfrm>
            <a:off x="7023054" y="780797"/>
            <a:ext cx="2397689" cy="2664097"/>
          </a:xfrm>
          <a:prstGeom prst="rect">
            <a:avLst/>
          </a:prstGeom>
        </p:spPr>
      </p:pic>
      <p:grpSp>
        <p:nvGrpSpPr>
          <p:cNvPr id="5" name="グループ化 4">
            <a:extLst>
              <a:ext uri="{FF2B5EF4-FFF2-40B4-BE49-F238E27FC236}">
                <a16:creationId xmlns:a16="http://schemas.microsoft.com/office/drawing/2014/main" id="{49423F9D-EBEA-2F7A-4EA4-B51D8817C4B7}"/>
              </a:ext>
            </a:extLst>
          </p:cNvPr>
          <p:cNvGrpSpPr/>
          <p:nvPr/>
        </p:nvGrpSpPr>
        <p:grpSpPr>
          <a:xfrm>
            <a:off x="216971" y="185376"/>
            <a:ext cx="5771207" cy="3444514"/>
            <a:chOff x="1020642" y="853200"/>
            <a:chExt cx="5771207" cy="3444514"/>
          </a:xfrm>
        </p:grpSpPr>
        <p:sp>
          <p:nvSpPr>
            <p:cNvPr id="22" name="雲形吹き出し 1">
              <a:extLst>
                <a:ext uri="{FF2B5EF4-FFF2-40B4-BE49-F238E27FC236}">
                  <a16:creationId xmlns:a16="http://schemas.microsoft.com/office/drawing/2014/main" id="{A696167A-9980-47EE-9558-1E5FA4A8CAB3}"/>
                </a:ext>
              </a:extLst>
            </p:cNvPr>
            <p:cNvSpPr/>
            <p:nvPr/>
          </p:nvSpPr>
          <p:spPr bwMode="auto">
            <a:xfrm>
              <a:off x="1020642" y="853200"/>
              <a:ext cx="5771207" cy="3444514"/>
            </a:xfrm>
            <a:prstGeom prst="cloudCallout">
              <a:avLst>
                <a:gd name="adj1" fmla="val -16579"/>
                <a:gd name="adj2" fmla="val 81018"/>
              </a:avLst>
            </a:prstGeom>
            <a:solidFill>
              <a:srgbClr val="FFFF00"/>
            </a:solidFill>
            <a:ln w="9525">
              <a:noFill/>
              <a:miter lim="800000"/>
              <a:headEnd/>
              <a:tailEnd/>
            </a:ln>
            <a:effectLst/>
          </p:spPr>
          <p:txBody>
            <a:bodyPr wrap="none" rtlCol="0" anchor="ctr"/>
            <a:lstStyle/>
            <a:p>
              <a:pPr algn="ctr"/>
              <a:r>
                <a:rPr lang="ja-JP" altLang="en-US" sz="3200" dirty="0">
                  <a:solidFill>
                    <a:srgbClr val="FF0000"/>
                  </a:solidFill>
                  <a:latin typeface="AR P悠々ゴシック体E" pitchFamily="50" charset="-128"/>
                  <a:ea typeface="AR P悠々ゴシック体E" pitchFamily="50" charset="-128"/>
                </a:rPr>
                <a:t>災害が襲ってくる</a:t>
              </a:r>
            </a:p>
            <a:p>
              <a:pPr algn="ctr"/>
              <a:r>
                <a:rPr kumimoji="1" lang="ja-JP" altLang="en-US" sz="3200" dirty="0">
                  <a:solidFill>
                    <a:srgbClr val="FF0000"/>
                  </a:solidFill>
                  <a:latin typeface="AR P悠々ゴシック体E" pitchFamily="50" charset="-128"/>
                  <a:ea typeface="AR P悠々ゴシック体E" pitchFamily="50" charset="-128"/>
                </a:rPr>
                <a:t>だから</a:t>
              </a:r>
            </a:p>
            <a:p>
              <a:pPr algn="ctr"/>
              <a:r>
                <a:rPr kumimoji="1" lang="ja-JP" altLang="en-US" sz="3200" dirty="0">
                  <a:solidFill>
                    <a:srgbClr val="7030A0"/>
                  </a:solidFill>
                  <a:latin typeface="AR P悠々ゴシック体E" pitchFamily="50" charset="-128"/>
                  <a:ea typeface="AR P悠々ゴシック体E" pitchFamily="50" charset="-128"/>
                </a:rPr>
                <a:t>防災が必要？</a:t>
              </a:r>
              <a:endParaRPr kumimoji="1" lang="en-US" altLang="ja-JP" sz="3200" dirty="0">
                <a:solidFill>
                  <a:srgbClr val="7030A0"/>
                </a:solidFill>
                <a:latin typeface="AR P悠々ゴシック体E" pitchFamily="50" charset="-128"/>
                <a:ea typeface="AR P悠々ゴシック体E" pitchFamily="50" charset="-128"/>
              </a:endParaRPr>
            </a:p>
            <a:p>
              <a:pPr algn="ctr"/>
              <a:r>
                <a:rPr kumimoji="1" lang="ja-JP" altLang="en-US" sz="3200" dirty="0">
                  <a:solidFill>
                    <a:srgbClr val="FF0000"/>
                  </a:solidFill>
                  <a:latin typeface="AR P悠々ゴシック体E" pitchFamily="50" charset="-128"/>
                  <a:ea typeface="AR P悠々ゴシック体E" pitchFamily="50" charset="-128"/>
                </a:rPr>
                <a:t>これでは</a:t>
              </a:r>
            </a:p>
            <a:p>
              <a:pPr algn="ctr"/>
              <a:r>
                <a:rPr kumimoji="1" lang="ja-JP" altLang="en-US" sz="3200" dirty="0">
                  <a:solidFill>
                    <a:srgbClr val="FF0000"/>
                  </a:solidFill>
                  <a:latin typeface="AR P悠々ゴシック体E" pitchFamily="50" charset="-128"/>
                  <a:ea typeface="AR P悠々ゴシック体E" pitchFamily="50" charset="-128"/>
                </a:rPr>
                <a:t>人は興味を持たない！</a:t>
              </a:r>
            </a:p>
          </p:txBody>
        </p:sp>
        <p:pic>
          <p:nvPicPr>
            <p:cNvPr id="11" name="図 10" descr="食品 が含まれている画像&#10;&#10;自動的に生成された説明">
              <a:extLst>
                <a:ext uri="{FF2B5EF4-FFF2-40B4-BE49-F238E27FC236}">
                  <a16:creationId xmlns:a16="http://schemas.microsoft.com/office/drawing/2014/main" id="{8DD7C2AC-C94B-C661-165D-46C991F7E0B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22946" y="1404852"/>
              <a:ext cx="1306636" cy="1711750"/>
            </a:xfrm>
            <a:prstGeom prst="rect">
              <a:avLst/>
            </a:prstGeom>
          </p:spPr>
        </p:pic>
      </p:grpSp>
      <p:grpSp>
        <p:nvGrpSpPr>
          <p:cNvPr id="4" name="グループ化 3">
            <a:extLst>
              <a:ext uri="{FF2B5EF4-FFF2-40B4-BE49-F238E27FC236}">
                <a16:creationId xmlns:a16="http://schemas.microsoft.com/office/drawing/2014/main" id="{47E7DAF4-F883-3B66-D1B2-BA5F2F8BF896}"/>
              </a:ext>
            </a:extLst>
          </p:cNvPr>
          <p:cNvGrpSpPr/>
          <p:nvPr/>
        </p:nvGrpSpPr>
        <p:grpSpPr>
          <a:xfrm>
            <a:off x="1790491" y="326405"/>
            <a:ext cx="6983983" cy="3974904"/>
            <a:chOff x="1921920" y="720575"/>
            <a:chExt cx="6844463" cy="3974904"/>
          </a:xfrm>
        </p:grpSpPr>
        <p:sp>
          <p:nvSpPr>
            <p:cNvPr id="23" name="雲形吹き出し 1">
              <a:extLst>
                <a:ext uri="{FF2B5EF4-FFF2-40B4-BE49-F238E27FC236}">
                  <a16:creationId xmlns:a16="http://schemas.microsoft.com/office/drawing/2014/main" id="{A178350F-33CB-460E-9448-586CCE40E876}"/>
                </a:ext>
              </a:extLst>
            </p:cNvPr>
            <p:cNvSpPr/>
            <p:nvPr/>
          </p:nvSpPr>
          <p:spPr bwMode="auto">
            <a:xfrm>
              <a:off x="1921920" y="720575"/>
              <a:ext cx="6844463" cy="3974904"/>
            </a:xfrm>
            <a:prstGeom prst="cloudCallout">
              <a:avLst>
                <a:gd name="adj1" fmla="val -25225"/>
                <a:gd name="adj2" fmla="val 92966"/>
              </a:avLst>
            </a:prstGeom>
            <a:solidFill>
              <a:srgbClr val="FFFF00"/>
            </a:solidFill>
            <a:ln w="9525">
              <a:noFill/>
              <a:miter lim="800000"/>
              <a:headEnd/>
              <a:tailEnd/>
            </a:ln>
            <a:effectLst/>
          </p:spPr>
          <p:txBody>
            <a:bodyPr wrap="none" rtlCol="0" anchor="ctr"/>
            <a:lstStyle/>
            <a:p>
              <a:pPr algn="ctr"/>
              <a:r>
                <a:rPr lang="ja-JP" altLang="en-US" sz="4000" dirty="0">
                  <a:solidFill>
                    <a:srgbClr val="FF0000"/>
                  </a:solidFill>
                  <a:latin typeface="AR P悠々ゴシック体E" pitchFamily="50" charset="-128"/>
                  <a:ea typeface="AR P悠々ゴシック体E" pitchFamily="50" charset="-128"/>
                </a:rPr>
                <a:t>日常の中に</a:t>
              </a:r>
              <a:endParaRPr lang="en-US" altLang="ja-JP" sz="4000" dirty="0">
                <a:solidFill>
                  <a:srgbClr val="FF0000"/>
                </a:solidFill>
                <a:latin typeface="AR P悠々ゴシック体E" pitchFamily="50" charset="-128"/>
                <a:ea typeface="AR P悠々ゴシック体E" pitchFamily="50" charset="-128"/>
              </a:endParaRPr>
            </a:p>
            <a:p>
              <a:pPr algn="ctr"/>
              <a:r>
                <a:rPr lang="ja-JP" altLang="en-US" sz="4000" dirty="0">
                  <a:solidFill>
                    <a:srgbClr val="008000"/>
                  </a:solidFill>
                  <a:latin typeface="AR P悠々ゴシック体E" pitchFamily="50" charset="-128"/>
                  <a:ea typeface="AR P悠々ゴシック体E" pitchFamily="50" charset="-128"/>
                </a:rPr>
                <a:t>楽しみ</a:t>
              </a:r>
              <a:r>
                <a:rPr lang="ja-JP" altLang="en-US" sz="3200" dirty="0">
                  <a:solidFill>
                    <a:srgbClr val="FF0000"/>
                  </a:solidFill>
                  <a:latin typeface="AR P悠々ゴシック体E" pitchFamily="50" charset="-128"/>
                  <a:ea typeface="AR P悠々ゴシック体E" pitchFamily="50" charset="-128"/>
                </a:rPr>
                <a:t>や</a:t>
              </a:r>
              <a:r>
                <a:rPr lang="ja-JP" altLang="en-US" sz="4000" dirty="0">
                  <a:solidFill>
                    <a:srgbClr val="008000"/>
                  </a:solidFill>
                  <a:latin typeface="AR P悠々ゴシック体E" pitchFamily="50" charset="-128"/>
                  <a:ea typeface="AR P悠々ゴシック体E" pitchFamily="50" charset="-128"/>
                </a:rPr>
                <a:t>よろこび</a:t>
              </a:r>
              <a:r>
                <a:rPr lang="ja-JP" altLang="en-US" sz="3200" dirty="0">
                  <a:solidFill>
                    <a:srgbClr val="FF0000"/>
                  </a:solidFill>
                  <a:latin typeface="AR P悠々ゴシック体E" pitchFamily="50" charset="-128"/>
                  <a:ea typeface="AR P悠々ゴシック体E" pitchFamily="50" charset="-128"/>
                </a:rPr>
                <a:t>を</a:t>
              </a:r>
            </a:p>
            <a:p>
              <a:pPr algn="ctr"/>
              <a:r>
                <a:rPr kumimoji="1" lang="ja-JP" altLang="en-US" sz="3200" dirty="0">
                  <a:solidFill>
                    <a:srgbClr val="FF0000"/>
                  </a:solidFill>
                  <a:latin typeface="AR P悠々ゴシック体E" pitchFamily="50" charset="-128"/>
                  <a:ea typeface="AR P悠々ゴシック体E" pitchFamily="50" charset="-128"/>
                </a:rPr>
                <a:t>プラスした</a:t>
              </a:r>
            </a:p>
            <a:p>
              <a:pPr algn="ctr"/>
              <a:r>
                <a:rPr kumimoji="1" lang="ja-JP" altLang="en-US" sz="4000" dirty="0">
                  <a:solidFill>
                    <a:srgbClr val="008000"/>
                  </a:solidFill>
                  <a:latin typeface="AR P悠々ゴシック体E" pitchFamily="50" charset="-128"/>
                  <a:ea typeface="AR P悠々ゴシック体E" pitchFamily="50" charset="-128"/>
                </a:rPr>
                <a:t>活動</a:t>
              </a:r>
              <a:r>
                <a:rPr kumimoji="1" lang="ja-JP" altLang="en-US" sz="3200" dirty="0">
                  <a:solidFill>
                    <a:srgbClr val="FF0000"/>
                  </a:solidFill>
                  <a:latin typeface="AR P悠々ゴシック体E" pitchFamily="50" charset="-128"/>
                  <a:ea typeface="AR P悠々ゴシック体E" pitchFamily="50" charset="-128"/>
                </a:rPr>
                <a:t>と</a:t>
              </a:r>
              <a:r>
                <a:rPr kumimoji="1" lang="ja-JP" altLang="en-US" sz="4000" dirty="0">
                  <a:solidFill>
                    <a:srgbClr val="008000"/>
                  </a:solidFill>
                  <a:latin typeface="AR P悠々ゴシック体E" pitchFamily="50" charset="-128"/>
                  <a:ea typeface="AR P悠々ゴシック体E" pitchFamily="50" charset="-128"/>
                </a:rPr>
                <a:t>思考</a:t>
              </a:r>
              <a:r>
                <a:rPr kumimoji="1" lang="ja-JP" altLang="en-US" sz="3200" dirty="0">
                  <a:solidFill>
                    <a:srgbClr val="FF0000"/>
                  </a:solidFill>
                  <a:latin typeface="AR P悠々ゴシック体E" pitchFamily="50" charset="-128"/>
                  <a:ea typeface="AR P悠々ゴシック体E" pitchFamily="50" charset="-128"/>
                </a:rPr>
                <a:t>にすることが重要！</a:t>
              </a:r>
            </a:p>
          </p:txBody>
        </p:sp>
        <p:pic>
          <p:nvPicPr>
            <p:cNvPr id="18" name="図 17">
              <a:extLst>
                <a:ext uri="{FF2B5EF4-FFF2-40B4-BE49-F238E27FC236}">
                  <a16:creationId xmlns:a16="http://schemas.microsoft.com/office/drawing/2014/main" id="{DAA2CF7C-4E3D-538E-9031-8B2179F934A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049951" y="1419935"/>
              <a:ext cx="1410652" cy="1884522"/>
            </a:xfrm>
            <a:prstGeom prst="rect">
              <a:avLst/>
            </a:prstGeom>
          </p:spPr>
        </p:pic>
      </p:grpSp>
      <p:pic>
        <p:nvPicPr>
          <p:cNvPr id="3" name="図 2" descr="部屋, 時計 が含まれている画像&#10;&#10;自動的に生成された説明">
            <a:extLst>
              <a:ext uri="{FF2B5EF4-FFF2-40B4-BE49-F238E27FC236}">
                <a16:creationId xmlns:a16="http://schemas.microsoft.com/office/drawing/2014/main" id="{5CC6D9FC-4EEF-3C5D-37B5-E98044730E8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730178" y="3420103"/>
            <a:ext cx="2177425" cy="2576834"/>
          </a:xfrm>
          <a:prstGeom prst="rect">
            <a:avLst/>
          </a:prstGeom>
        </p:spPr>
      </p:pic>
      <p:pic>
        <p:nvPicPr>
          <p:cNvPr id="6" name="図 5" descr="コンピュータ, テーブル, ノートパソコン, 女性 が含まれている画像&#10;&#10;自動的に生成された説明">
            <a:extLst>
              <a:ext uri="{FF2B5EF4-FFF2-40B4-BE49-F238E27FC236}">
                <a16:creationId xmlns:a16="http://schemas.microsoft.com/office/drawing/2014/main" id="{709FD47D-6B26-1233-1E13-C2CDDB0C27F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368669" y="597017"/>
            <a:ext cx="2698681" cy="2254915"/>
          </a:xfrm>
          <a:prstGeom prst="rect">
            <a:avLst/>
          </a:prstGeom>
        </p:spPr>
      </p:pic>
    </p:spTree>
    <p:custDataLst>
      <p:tags r:id="rId1"/>
    </p:custDataLst>
    <p:extLst>
      <p:ext uri="{BB962C8B-B14F-4D97-AF65-F5344CB8AC3E}">
        <p14:creationId xmlns:p14="http://schemas.microsoft.com/office/powerpoint/2010/main" val="2943007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72067">
                                            <p:txEl>
                                              <p:pRg st="0" end="0"/>
                                            </p:txEl>
                                          </p:spTgt>
                                        </p:tgtEl>
                                        <p:attrNameLst>
                                          <p:attrName>style.visibility</p:attrName>
                                        </p:attrNameLst>
                                      </p:cBhvr>
                                      <p:to>
                                        <p:strVal val="visible"/>
                                      </p:to>
                                    </p:set>
                                    <p:animEffect transition="in" filter="fade">
                                      <p:cBhvr>
                                        <p:cTn id="7" dur="2000"/>
                                        <p:tgtEl>
                                          <p:spTgt spid="47206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72067">
                                            <p:txEl>
                                              <p:pRg st="1" end="1"/>
                                            </p:txEl>
                                          </p:spTgt>
                                        </p:tgtEl>
                                        <p:attrNameLst>
                                          <p:attrName>style.visibility</p:attrName>
                                        </p:attrNameLst>
                                      </p:cBhvr>
                                      <p:to>
                                        <p:strVal val="visible"/>
                                      </p:to>
                                    </p:set>
                                    <p:animEffect transition="in" filter="fade">
                                      <p:cBhvr>
                                        <p:cTn id="12" dur="2000"/>
                                        <p:tgtEl>
                                          <p:spTgt spid="472067">
                                            <p:txEl>
                                              <p:pRg st="1" end="1"/>
                                            </p:txEl>
                                          </p:spTgt>
                                        </p:tgtEl>
                                      </p:cBhvr>
                                    </p:animEffect>
                                  </p:childTnLst>
                                </p:cTn>
                              </p:par>
                              <p:par>
                                <p:cTn id="13" presetID="53"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p:cTn id="15" dur="500" fill="hold"/>
                                        <p:tgtEl>
                                          <p:spTgt spid="8"/>
                                        </p:tgtEl>
                                        <p:attrNameLst>
                                          <p:attrName>ppt_w</p:attrName>
                                        </p:attrNameLst>
                                      </p:cBhvr>
                                      <p:tavLst>
                                        <p:tav tm="0">
                                          <p:val>
                                            <p:fltVal val="0"/>
                                          </p:val>
                                        </p:tav>
                                        <p:tav tm="100000">
                                          <p:val>
                                            <p:strVal val="#ppt_w"/>
                                          </p:val>
                                        </p:tav>
                                      </p:tavLst>
                                    </p:anim>
                                    <p:anim calcmode="lin" valueType="num">
                                      <p:cBhvr>
                                        <p:cTn id="16" dur="500" fill="hold"/>
                                        <p:tgtEl>
                                          <p:spTgt spid="8"/>
                                        </p:tgtEl>
                                        <p:attrNameLst>
                                          <p:attrName>ppt_h</p:attrName>
                                        </p:attrNameLst>
                                      </p:cBhvr>
                                      <p:tavLst>
                                        <p:tav tm="0">
                                          <p:val>
                                            <p:fltVal val="0"/>
                                          </p:val>
                                        </p:tav>
                                        <p:tav tm="100000">
                                          <p:val>
                                            <p:strVal val="#ppt_h"/>
                                          </p:val>
                                        </p:tav>
                                      </p:tavLst>
                                    </p:anim>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472067">
                                            <p:txEl>
                                              <p:pRg st="2" end="2"/>
                                            </p:txEl>
                                          </p:spTgt>
                                        </p:tgtEl>
                                        <p:attrNameLst>
                                          <p:attrName>style.visibility</p:attrName>
                                        </p:attrNameLst>
                                      </p:cBhvr>
                                      <p:to>
                                        <p:strVal val="visible"/>
                                      </p:to>
                                    </p:set>
                                    <p:animEffect transition="in" filter="fade">
                                      <p:cBhvr>
                                        <p:cTn id="22" dur="2000"/>
                                        <p:tgtEl>
                                          <p:spTgt spid="472067">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72067">
                                            <p:txEl>
                                              <p:pRg st="3" end="3"/>
                                            </p:txEl>
                                          </p:spTgt>
                                        </p:tgtEl>
                                        <p:attrNameLst>
                                          <p:attrName>style.visibility</p:attrName>
                                        </p:attrNameLst>
                                      </p:cBhvr>
                                      <p:to>
                                        <p:strVal val="visible"/>
                                      </p:to>
                                    </p:set>
                                    <p:animEffect transition="in" filter="fade">
                                      <p:cBhvr>
                                        <p:cTn id="27" dur="2000"/>
                                        <p:tgtEl>
                                          <p:spTgt spid="472067">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72067">
                                            <p:txEl>
                                              <p:pRg st="4" end="4"/>
                                            </p:txEl>
                                          </p:spTgt>
                                        </p:tgtEl>
                                        <p:attrNameLst>
                                          <p:attrName>style.visibility</p:attrName>
                                        </p:attrNameLst>
                                      </p:cBhvr>
                                      <p:to>
                                        <p:strVal val="visible"/>
                                      </p:to>
                                    </p:set>
                                    <p:animEffect transition="in" filter="fade">
                                      <p:cBhvr>
                                        <p:cTn id="32" dur="2000"/>
                                        <p:tgtEl>
                                          <p:spTgt spid="472067">
                                            <p:txEl>
                                              <p:pRg st="4" end="4"/>
                                            </p:txEl>
                                          </p:spTgt>
                                        </p:tgtEl>
                                      </p:cBhvr>
                                    </p:animEffect>
                                  </p:childTnLst>
                                </p:cTn>
                              </p:par>
                              <p:par>
                                <p:cTn id="33" presetID="53" presetClass="exit" presetSubtype="0" fill="hold" nodeType="withEffect">
                                  <p:stCondLst>
                                    <p:cond delay="0"/>
                                  </p:stCondLst>
                                  <p:childTnLst>
                                    <p:anim calcmode="lin" valueType="num">
                                      <p:cBhvr>
                                        <p:cTn id="34" dur="500"/>
                                        <p:tgtEl>
                                          <p:spTgt spid="8"/>
                                        </p:tgtEl>
                                        <p:attrNameLst>
                                          <p:attrName>ppt_w</p:attrName>
                                        </p:attrNameLst>
                                      </p:cBhvr>
                                      <p:tavLst>
                                        <p:tav tm="0">
                                          <p:val>
                                            <p:strVal val="ppt_w"/>
                                          </p:val>
                                        </p:tav>
                                        <p:tav tm="100000">
                                          <p:val>
                                            <p:fltVal val="0"/>
                                          </p:val>
                                        </p:tav>
                                      </p:tavLst>
                                    </p:anim>
                                    <p:anim calcmode="lin" valueType="num">
                                      <p:cBhvr>
                                        <p:cTn id="35" dur="500"/>
                                        <p:tgtEl>
                                          <p:spTgt spid="8"/>
                                        </p:tgtEl>
                                        <p:attrNameLst>
                                          <p:attrName>ppt_h</p:attrName>
                                        </p:attrNameLst>
                                      </p:cBhvr>
                                      <p:tavLst>
                                        <p:tav tm="0">
                                          <p:val>
                                            <p:strVal val="ppt_h"/>
                                          </p:val>
                                        </p:tav>
                                        <p:tav tm="100000">
                                          <p:val>
                                            <p:fltVal val="0"/>
                                          </p:val>
                                        </p:tav>
                                      </p:tavLst>
                                    </p:anim>
                                    <p:animEffect transition="out" filter="fade">
                                      <p:cBhvr>
                                        <p:cTn id="36" dur="500"/>
                                        <p:tgtEl>
                                          <p:spTgt spid="8"/>
                                        </p:tgtEl>
                                      </p:cBhvr>
                                    </p:animEffect>
                                    <p:set>
                                      <p:cBhvr>
                                        <p:cTn id="37" dur="1" fill="hold">
                                          <p:stCondLst>
                                            <p:cond delay="499"/>
                                          </p:stCondLst>
                                        </p:cTn>
                                        <p:tgtEl>
                                          <p:spTgt spid="8"/>
                                        </p:tgtEl>
                                        <p:attrNameLst>
                                          <p:attrName>style.visibility</p:attrName>
                                        </p:attrNameLst>
                                      </p:cBhvr>
                                      <p:to>
                                        <p:strVal val="hidden"/>
                                      </p:to>
                                    </p:set>
                                  </p:childTnLst>
                                </p:cTn>
                              </p:par>
                              <p:par>
                                <p:cTn id="38" presetID="53" presetClass="entr" presetSubtype="0" fill="hold" nodeType="withEffect">
                                  <p:stCondLst>
                                    <p:cond delay="0"/>
                                  </p:stCondLst>
                                  <p:childTnLst>
                                    <p:set>
                                      <p:cBhvr>
                                        <p:cTn id="39" dur="1" fill="hold">
                                          <p:stCondLst>
                                            <p:cond delay="0"/>
                                          </p:stCondLst>
                                        </p:cTn>
                                        <p:tgtEl>
                                          <p:spTgt spid="7"/>
                                        </p:tgtEl>
                                        <p:attrNameLst>
                                          <p:attrName>style.visibility</p:attrName>
                                        </p:attrNameLst>
                                      </p:cBhvr>
                                      <p:to>
                                        <p:strVal val="visible"/>
                                      </p:to>
                                    </p:set>
                                    <p:anim calcmode="lin" valueType="num">
                                      <p:cBhvr>
                                        <p:cTn id="40" dur="500" fill="hold"/>
                                        <p:tgtEl>
                                          <p:spTgt spid="7"/>
                                        </p:tgtEl>
                                        <p:attrNameLst>
                                          <p:attrName>ppt_w</p:attrName>
                                        </p:attrNameLst>
                                      </p:cBhvr>
                                      <p:tavLst>
                                        <p:tav tm="0">
                                          <p:val>
                                            <p:fltVal val="0"/>
                                          </p:val>
                                        </p:tav>
                                        <p:tav tm="100000">
                                          <p:val>
                                            <p:strVal val="#ppt_w"/>
                                          </p:val>
                                        </p:tav>
                                      </p:tavLst>
                                    </p:anim>
                                    <p:anim calcmode="lin" valueType="num">
                                      <p:cBhvr>
                                        <p:cTn id="41" dur="500" fill="hold"/>
                                        <p:tgtEl>
                                          <p:spTgt spid="7"/>
                                        </p:tgtEl>
                                        <p:attrNameLst>
                                          <p:attrName>ppt_h</p:attrName>
                                        </p:attrNameLst>
                                      </p:cBhvr>
                                      <p:tavLst>
                                        <p:tav tm="0">
                                          <p:val>
                                            <p:fltVal val="0"/>
                                          </p:val>
                                        </p:tav>
                                        <p:tav tm="100000">
                                          <p:val>
                                            <p:strVal val="#ppt_h"/>
                                          </p:val>
                                        </p:tav>
                                      </p:tavLst>
                                    </p:anim>
                                    <p:animEffect transition="in" filter="fade">
                                      <p:cBhvr>
                                        <p:cTn id="42" dur="50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472067">
                                            <p:txEl>
                                              <p:pRg st="5" end="5"/>
                                            </p:txEl>
                                          </p:spTgt>
                                        </p:tgtEl>
                                        <p:attrNameLst>
                                          <p:attrName>style.visibility</p:attrName>
                                        </p:attrNameLst>
                                      </p:cBhvr>
                                      <p:to>
                                        <p:strVal val="visible"/>
                                      </p:to>
                                    </p:set>
                                    <p:animEffect transition="in" filter="fade">
                                      <p:cBhvr>
                                        <p:cTn id="47" dur="2000"/>
                                        <p:tgtEl>
                                          <p:spTgt spid="472067">
                                            <p:txEl>
                                              <p:pRg st="5" end="5"/>
                                            </p:txEl>
                                          </p:spTgt>
                                        </p:tgtEl>
                                      </p:cBhvr>
                                    </p:animEffect>
                                  </p:childTnLst>
                                </p:cTn>
                              </p:par>
                              <p:par>
                                <p:cTn id="48" presetID="42" presetClass="path" presetSubtype="0" accel="50000" decel="50000" fill="hold" nodeType="withEffect">
                                  <p:stCondLst>
                                    <p:cond delay="0"/>
                                  </p:stCondLst>
                                  <p:childTnLst>
                                    <p:animMotion origin="layout" path="M -2.77778E-7 -4.81481E-6 L -1.00799 0.01366 " pathEditMode="relative" rAng="0" ptsTypes="AA">
                                      <p:cBhvr>
                                        <p:cTn id="49" dur="2000" fill="hold"/>
                                        <p:tgtEl>
                                          <p:spTgt spid="7"/>
                                        </p:tgtEl>
                                        <p:attrNameLst>
                                          <p:attrName>ppt_x</p:attrName>
                                          <p:attrName>ppt_y</p:attrName>
                                        </p:attrNameLst>
                                      </p:cBhvr>
                                      <p:rCtr x="-50399" y="671"/>
                                    </p:animMotion>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472067">
                                            <p:txEl>
                                              <p:pRg st="6" end="6"/>
                                            </p:txEl>
                                          </p:spTgt>
                                        </p:tgtEl>
                                        <p:attrNameLst>
                                          <p:attrName>style.visibility</p:attrName>
                                        </p:attrNameLst>
                                      </p:cBhvr>
                                      <p:to>
                                        <p:strVal val="visible"/>
                                      </p:to>
                                    </p:set>
                                    <p:animEffect transition="in" filter="fade">
                                      <p:cBhvr>
                                        <p:cTn id="54" dur="2000"/>
                                        <p:tgtEl>
                                          <p:spTgt spid="472067">
                                            <p:txEl>
                                              <p:pRg st="6" end="6"/>
                                            </p:txEl>
                                          </p:spTgt>
                                        </p:tgtEl>
                                      </p:cBhvr>
                                    </p:animEffect>
                                  </p:childTnLst>
                                </p:cTn>
                              </p:par>
                              <p:par>
                                <p:cTn id="55" presetID="14" presetClass="entr" presetSubtype="10" fill="hold" nodeType="withEffect">
                                  <p:stCondLst>
                                    <p:cond delay="0"/>
                                  </p:stCondLst>
                                  <p:childTnLst>
                                    <p:set>
                                      <p:cBhvr>
                                        <p:cTn id="56" dur="1" fill="hold">
                                          <p:stCondLst>
                                            <p:cond delay="0"/>
                                          </p:stCondLst>
                                        </p:cTn>
                                        <p:tgtEl>
                                          <p:spTgt spid="6"/>
                                        </p:tgtEl>
                                        <p:attrNameLst>
                                          <p:attrName>style.visibility</p:attrName>
                                        </p:attrNameLst>
                                      </p:cBhvr>
                                      <p:to>
                                        <p:strVal val="visible"/>
                                      </p:to>
                                    </p:set>
                                    <p:animEffect transition="in" filter="randombar(horizontal)">
                                      <p:cBhvr>
                                        <p:cTn id="57" dur="500"/>
                                        <p:tgtEl>
                                          <p:spTgt spid="6"/>
                                        </p:tgtEl>
                                      </p:cBhvr>
                                    </p:animEffect>
                                  </p:childTnLst>
                                </p:cTn>
                              </p:par>
                              <p:par>
                                <p:cTn id="58" presetID="14" presetClass="entr" presetSubtype="10" fill="hold" nodeType="withEffect">
                                  <p:stCondLst>
                                    <p:cond delay="0"/>
                                  </p:stCondLst>
                                  <p:childTnLst>
                                    <p:set>
                                      <p:cBhvr>
                                        <p:cTn id="59" dur="1" fill="hold">
                                          <p:stCondLst>
                                            <p:cond delay="0"/>
                                          </p:stCondLst>
                                        </p:cTn>
                                        <p:tgtEl>
                                          <p:spTgt spid="472082"/>
                                        </p:tgtEl>
                                        <p:attrNameLst>
                                          <p:attrName>style.visibility</p:attrName>
                                        </p:attrNameLst>
                                      </p:cBhvr>
                                      <p:to>
                                        <p:strVal val="visible"/>
                                      </p:to>
                                    </p:set>
                                    <p:animEffect transition="in" filter="randombar(horizontal)">
                                      <p:cBhvr>
                                        <p:cTn id="60" dur="500"/>
                                        <p:tgtEl>
                                          <p:spTgt spid="472082"/>
                                        </p:tgtEl>
                                      </p:cBhvr>
                                    </p:animEffect>
                                  </p:childTnLst>
                                </p:cTn>
                              </p:par>
                              <p:par>
                                <p:cTn id="61" presetID="1" presetClass="exit" presetSubtype="0" fill="hold" nodeType="withEffect">
                                  <p:stCondLst>
                                    <p:cond delay="0"/>
                                  </p:stCondLst>
                                  <p:childTnLst>
                                    <p:set>
                                      <p:cBhvr>
                                        <p:cTn id="62" dur="1" fill="hold">
                                          <p:stCondLst>
                                            <p:cond delay="0"/>
                                          </p:stCondLst>
                                        </p:cTn>
                                        <p:tgtEl>
                                          <p:spTgt spid="7"/>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472067">
                                            <p:txEl>
                                              <p:pRg st="7" end="7"/>
                                            </p:txEl>
                                          </p:spTgt>
                                        </p:tgtEl>
                                        <p:attrNameLst>
                                          <p:attrName>style.visibility</p:attrName>
                                        </p:attrNameLst>
                                      </p:cBhvr>
                                      <p:to>
                                        <p:strVal val="visible"/>
                                      </p:to>
                                    </p:set>
                                    <p:animEffect transition="in" filter="fade">
                                      <p:cBhvr>
                                        <p:cTn id="67" dur="2000"/>
                                        <p:tgtEl>
                                          <p:spTgt spid="472067">
                                            <p:txEl>
                                              <p:pRg st="7" end="7"/>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472067">
                                            <p:txEl>
                                              <p:pRg st="8" end="8"/>
                                            </p:txEl>
                                          </p:spTgt>
                                        </p:tgtEl>
                                        <p:attrNameLst>
                                          <p:attrName>style.visibility</p:attrName>
                                        </p:attrNameLst>
                                      </p:cBhvr>
                                      <p:to>
                                        <p:strVal val="visible"/>
                                      </p:to>
                                    </p:set>
                                    <p:animEffect transition="in" filter="fade">
                                      <p:cBhvr>
                                        <p:cTn id="72" dur="2000"/>
                                        <p:tgtEl>
                                          <p:spTgt spid="472067">
                                            <p:txEl>
                                              <p:pRg st="8" end="8"/>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472067">
                                            <p:txEl>
                                              <p:pRg st="9" end="9"/>
                                            </p:txEl>
                                          </p:spTgt>
                                        </p:tgtEl>
                                        <p:attrNameLst>
                                          <p:attrName>style.visibility</p:attrName>
                                        </p:attrNameLst>
                                      </p:cBhvr>
                                      <p:to>
                                        <p:strVal val="visible"/>
                                      </p:to>
                                    </p:set>
                                    <p:animEffect transition="in" filter="fade">
                                      <p:cBhvr>
                                        <p:cTn id="77" dur="2000"/>
                                        <p:tgtEl>
                                          <p:spTgt spid="472067">
                                            <p:txEl>
                                              <p:pRg st="9" end="9"/>
                                            </p:txEl>
                                          </p:spTgt>
                                        </p:tgtEl>
                                      </p:cBhvr>
                                    </p:animEffect>
                                  </p:childTnLst>
                                </p:cTn>
                              </p:par>
                            </p:childTnLst>
                          </p:cTn>
                        </p:par>
                        <p:par>
                          <p:cTn id="78" fill="hold">
                            <p:stCondLst>
                              <p:cond delay="2000"/>
                            </p:stCondLst>
                            <p:childTnLst>
                              <p:par>
                                <p:cTn id="79" presetID="42" presetClass="entr" presetSubtype="0" fill="hold" nodeType="afterEffect">
                                  <p:stCondLst>
                                    <p:cond delay="0"/>
                                  </p:stCondLst>
                                  <p:childTnLst>
                                    <p:set>
                                      <p:cBhvr>
                                        <p:cTn id="80" dur="1" fill="hold">
                                          <p:stCondLst>
                                            <p:cond delay="0"/>
                                          </p:stCondLst>
                                        </p:cTn>
                                        <p:tgtEl>
                                          <p:spTgt spid="5"/>
                                        </p:tgtEl>
                                        <p:attrNameLst>
                                          <p:attrName>style.visibility</p:attrName>
                                        </p:attrNameLst>
                                      </p:cBhvr>
                                      <p:to>
                                        <p:strVal val="visible"/>
                                      </p:to>
                                    </p:set>
                                    <p:animEffect transition="in" filter="fade">
                                      <p:cBhvr>
                                        <p:cTn id="81" dur="1000"/>
                                        <p:tgtEl>
                                          <p:spTgt spid="5"/>
                                        </p:tgtEl>
                                      </p:cBhvr>
                                    </p:animEffect>
                                    <p:anim calcmode="lin" valueType="num">
                                      <p:cBhvr>
                                        <p:cTn id="82" dur="1000" fill="hold"/>
                                        <p:tgtEl>
                                          <p:spTgt spid="5"/>
                                        </p:tgtEl>
                                        <p:attrNameLst>
                                          <p:attrName>ppt_x</p:attrName>
                                        </p:attrNameLst>
                                      </p:cBhvr>
                                      <p:tavLst>
                                        <p:tav tm="0">
                                          <p:val>
                                            <p:strVal val="#ppt_x"/>
                                          </p:val>
                                        </p:tav>
                                        <p:tav tm="100000">
                                          <p:val>
                                            <p:strVal val="#ppt_x"/>
                                          </p:val>
                                        </p:tav>
                                      </p:tavLst>
                                    </p:anim>
                                    <p:anim calcmode="lin" valueType="num">
                                      <p:cBhvr>
                                        <p:cTn id="83" dur="1000" fill="hold"/>
                                        <p:tgtEl>
                                          <p:spTgt spid="5"/>
                                        </p:tgtEl>
                                        <p:attrNameLst>
                                          <p:attrName>ppt_y</p:attrName>
                                        </p:attrNameLst>
                                      </p:cBhvr>
                                      <p:tavLst>
                                        <p:tav tm="0">
                                          <p:val>
                                            <p:strVal val="#ppt_y+.1"/>
                                          </p:val>
                                        </p:tav>
                                        <p:tav tm="100000">
                                          <p:val>
                                            <p:strVal val="#ppt_y"/>
                                          </p:val>
                                        </p:tav>
                                      </p:tavLst>
                                    </p:anim>
                                  </p:childTnLst>
                                </p:cTn>
                              </p:par>
                              <p:par>
                                <p:cTn id="84" presetID="1" presetClass="exit" presetSubtype="0" fill="hold" nodeType="withEffect">
                                  <p:stCondLst>
                                    <p:cond delay="0"/>
                                  </p:stCondLst>
                                  <p:childTnLst>
                                    <p:set>
                                      <p:cBhvr>
                                        <p:cTn id="85" dur="1" fill="hold">
                                          <p:stCondLst>
                                            <p:cond delay="0"/>
                                          </p:stCondLst>
                                        </p:cTn>
                                        <p:tgtEl>
                                          <p:spTgt spid="472082"/>
                                        </p:tgtEl>
                                        <p:attrNameLst>
                                          <p:attrName>style.visibility</p:attrName>
                                        </p:attrNameLst>
                                      </p:cBhvr>
                                      <p:to>
                                        <p:strVal val="hidden"/>
                                      </p:to>
                                    </p:set>
                                  </p:childTnLst>
                                </p:cTn>
                              </p:par>
                              <p:par>
                                <p:cTn id="86" presetID="1" presetClass="exit" presetSubtype="0" fill="hold" nodeType="withEffect">
                                  <p:stCondLst>
                                    <p:cond delay="0"/>
                                  </p:stCondLst>
                                  <p:childTnLst>
                                    <p:set>
                                      <p:cBhvr>
                                        <p:cTn id="87" dur="1" fill="hold">
                                          <p:stCondLst>
                                            <p:cond delay="0"/>
                                          </p:stCondLst>
                                        </p:cTn>
                                        <p:tgtEl>
                                          <p:spTgt spid="6"/>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nodeType="clickEffect">
                                  <p:stCondLst>
                                    <p:cond delay="0"/>
                                  </p:stCondLst>
                                  <p:childTnLst>
                                    <p:set>
                                      <p:cBhvr>
                                        <p:cTn id="91" dur="1" fill="hold">
                                          <p:stCondLst>
                                            <p:cond delay="0"/>
                                          </p:stCondLst>
                                        </p:cTn>
                                        <p:tgtEl>
                                          <p:spTgt spid="472067">
                                            <p:txEl>
                                              <p:pRg st="10" end="10"/>
                                            </p:txEl>
                                          </p:spTgt>
                                        </p:tgtEl>
                                        <p:attrNameLst>
                                          <p:attrName>style.visibility</p:attrName>
                                        </p:attrNameLst>
                                      </p:cBhvr>
                                      <p:to>
                                        <p:strVal val="visible"/>
                                      </p:to>
                                    </p:set>
                                    <p:animEffect transition="in" filter="fade">
                                      <p:cBhvr>
                                        <p:cTn id="92" dur="2000"/>
                                        <p:tgtEl>
                                          <p:spTgt spid="472067">
                                            <p:txEl>
                                              <p:pRg st="10" end="10"/>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10" presetClass="entr" presetSubtype="0" fill="hold" nodeType="clickEffect">
                                  <p:stCondLst>
                                    <p:cond delay="0"/>
                                  </p:stCondLst>
                                  <p:childTnLst>
                                    <p:set>
                                      <p:cBhvr>
                                        <p:cTn id="96" dur="1" fill="hold">
                                          <p:stCondLst>
                                            <p:cond delay="0"/>
                                          </p:stCondLst>
                                        </p:cTn>
                                        <p:tgtEl>
                                          <p:spTgt spid="472067">
                                            <p:txEl>
                                              <p:pRg st="11" end="11"/>
                                            </p:txEl>
                                          </p:spTgt>
                                        </p:tgtEl>
                                        <p:attrNameLst>
                                          <p:attrName>style.visibility</p:attrName>
                                        </p:attrNameLst>
                                      </p:cBhvr>
                                      <p:to>
                                        <p:strVal val="visible"/>
                                      </p:to>
                                    </p:set>
                                    <p:animEffect transition="in" filter="fade">
                                      <p:cBhvr>
                                        <p:cTn id="97" dur="2000"/>
                                        <p:tgtEl>
                                          <p:spTgt spid="472067">
                                            <p:txEl>
                                              <p:pRg st="11" end="11"/>
                                            </p:txEl>
                                          </p:spTgt>
                                        </p:tgtEl>
                                      </p:cBhvr>
                                    </p:animEffect>
                                  </p:childTnLst>
                                </p:cTn>
                              </p:par>
                              <p:par>
                                <p:cTn id="98" presetID="53" presetClass="entr" presetSubtype="16" fill="hold" nodeType="withEffect">
                                  <p:stCondLst>
                                    <p:cond delay="0"/>
                                  </p:stCondLst>
                                  <p:childTnLst>
                                    <p:set>
                                      <p:cBhvr>
                                        <p:cTn id="99" dur="1" fill="hold">
                                          <p:stCondLst>
                                            <p:cond delay="0"/>
                                          </p:stCondLst>
                                        </p:cTn>
                                        <p:tgtEl>
                                          <p:spTgt spid="3"/>
                                        </p:tgtEl>
                                        <p:attrNameLst>
                                          <p:attrName>style.visibility</p:attrName>
                                        </p:attrNameLst>
                                      </p:cBhvr>
                                      <p:to>
                                        <p:strVal val="visible"/>
                                      </p:to>
                                    </p:set>
                                    <p:anim calcmode="lin" valueType="num">
                                      <p:cBhvr>
                                        <p:cTn id="100" dur="500" fill="hold"/>
                                        <p:tgtEl>
                                          <p:spTgt spid="3"/>
                                        </p:tgtEl>
                                        <p:attrNameLst>
                                          <p:attrName>ppt_w</p:attrName>
                                        </p:attrNameLst>
                                      </p:cBhvr>
                                      <p:tavLst>
                                        <p:tav tm="0">
                                          <p:val>
                                            <p:fltVal val="0"/>
                                          </p:val>
                                        </p:tav>
                                        <p:tav tm="100000">
                                          <p:val>
                                            <p:strVal val="#ppt_w"/>
                                          </p:val>
                                        </p:tav>
                                      </p:tavLst>
                                    </p:anim>
                                    <p:anim calcmode="lin" valueType="num">
                                      <p:cBhvr>
                                        <p:cTn id="101" dur="500" fill="hold"/>
                                        <p:tgtEl>
                                          <p:spTgt spid="3"/>
                                        </p:tgtEl>
                                        <p:attrNameLst>
                                          <p:attrName>ppt_h</p:attrName>
                                        </p:attrNameLst>
                                      </p:cBhvr>
                                      <p:tavLst>
                                        <p:tav tm="0">
                                          <p:val>
                                            <p:fltVal val="0"/>
                                          </p:val>
                                        </p:tav>
                                        <p:tav tm="100000">
                                          <p:val>
                                            <p:strVal val="#ppt_h"/>
                                          </p:val>
                                        </p:tav>
                                      </p:tavLst>
                                    </p:anim>
                                    <p:animEffect transition="in" filter="fade">
                                      <p:cBhvr>
                                        <p:cTn id="102" dur="500"/>
                                        <p:tgtEl>
                                          <p:spTgt spid="3"/>
                                        </p:tgtEl>
                                      </p:cBhvr>
                                    </p:animEffect>
                                  </p:childTnLst>
                                </p:cTn>
                              </p:par>
                            </p:childTnLst>
                          </p:cTn>
                        </p:par>
                      </p:childTnLst>
                    </p:cTn>
                  </p:par>
                  <p:par>
                    <p:cTn id="103" fill="hold">
                      <p:stCondLst>
                        <p:cond delay="indefinite"/>
                      </p:stCondLst>
                      <p:childTnLst>
                        <p:par>
                          <p:cTn id="104" fill="hold">
                            <p:stCondLst>
                              <p:cond delay="0"/>
                            </p:stCondLst>
                            <p:childTnLst>
                              <p:par>
                                <p:cTn id="105" presetID="10" presetClass="entr" presetSubtype="0" fill="hold" nodeType="clickEffect">
                                  <p:stCondLst>
                                    <p:cond delay="0"/>
                                  </p:stCondLst>
                                  <p:childTnLst>
                                    <p:set>
                                      <p:cBhvr>
                                        <p:cTn id="106" dur="1" fill="hold">
                                          <p:stCondLst>
                                            <p:cond delay="0"/>
                                          </p:stCondLst>
                                        </p:cTn>
                                        <p:tgtEl>
                                          <p:spTgt spid="472067">
                                            <p:txEl>
                                              <p:pRg st="12" end="12"/>
                                            </p:txEl>
                                          </p:spTgt>
                                        </p:tgtEl>
                                        <p:attrNameLst>
                                          <p:attrName>style.visibility</p:attrName>
                                        </p:attrNameLst>
                                      </p:cBhvr>
                                      <p:to>
                                        <p:strVal val="visible"/>
                                      </p:to>
                                    </p:set>
                                    <p:animEffect transition="in" filter="fade">
                                      <p:cBhvr>
                                        <p:cTn id="107" dur="2000"/>
                                        <p:tgtEl>
                                          <p:spTgt spid="472067">
                                            <p:txEl>
                                              <p:pRg st="12" end="12"/>
                                            </p:txEl>
                                          </p:spTgt>
                                        </p:tgtEl>
                                      </p:cBhvr>
                                    </p:animEffect>
                                  </p:childTnLst>
                                </p:cTn>
                              </p:par>
                              <p:par>
                                <p:cTn id="108" presetID="42" presetClass="entr" presetSubtype="0" fill="hold" nodeType="withEffect">
                                  <p:stCondLst>
                                    <p:cond delay="0"/>
                                  </p:stCondLst>
                                  <p:childTnLst>
                                    <p:set>
                                      <p:cBhvr>
                                        <p:cTn id="109" dur="1" fill="hold">
                                          <p:stCondLst>
                                            <p:cond delay="0"/>
                                          </p:stCondLst>
                                        </p:cTn>
                                        <p:tgtEl>
                                          <p:spTgt spid="4"/>
                                        </p:tgtEl>
                                        <p:attrNameLst>
                                          <p:attrName>style.visibility</p:attrName>
                                        </p:attrNameLst>
                                      </p:cBhvr>
                                      <p:to>
                                        <p:strVal val="visible"/>
                                      </p:to>
                                    </p:set>
                                    <p:animEffect transition="in" filter="fade">
                                      <p:cBhvr>
                                        <p:cTn id="110" dur="1000"/>
                                        <p:tgtEl>
                                          <p:spTgt spid="4"/>
                                        </p:tgtEl>
                                      </p:cBhvr>
                                    </p:animEffect>
                                    <p:anim calcmode="lin" valueType="num">
                                      <p:cBhvr>
                                        <p:cTn id="111" dur="1000" fill="hold"/>
                                        <p:tgtEl>
                                          <p:spTgt spid="4"/>
                                        </p:tgtEl>
                                        <p:attrNameLst>
                                          <p:attrName>ppt_x</p:attrName>
                                        </p:attrNameLst>
                                      </p:cBhvr>
                                      <p:tavLst>
                                        <p:tav tm="0">
                                          <p:val>
                                            <p:strVal val="#ppt_x"/>
                                          </p:val>
                                        </p:tav>
                                        <p:tav tm="100000">
                                          <p:val>
                                            <p:strVal val="#ppt_x"/>
                                          </p:val>
                                        </p:tav>
                                      </p:tavLst>
                                    </p:anim>
                                    <p:anim calcmode="lin" valueType="num">
                                      <p:cBhvr>
                                        <p:cTn id="112" dur="1000" fill="hold"/>
                                        <p:tgtEl>
                                          <p:spTgt spid="4"/>
                                        </p:tgtEl>
                                        <p:attrNameLst>
                                          <p:attrName>ppt_y</p:attrName>
                                        </p:attrNameLst>
                                      </p:cBhvr>
                                      <p:tavLst>
                                        <p:tav tm="0">
                                          <p:val>
                                            <p:strVal val="#ppt_y+.1"/>
                                          </p:val>
                                        </p:tav>
                                        <p:tav tm="100000">
                                          <p:val>
                                            <p:strVal val="#ppt_y"/>
                                          </p:val>
                                        </p:tav>
                                      </p:tavLst>
                                    </p:anim>
                                  </p:childTnLst>
                                </p:cTn>
                              </p:par>
                              <p:par>
                                <p:cTn id="113" presetID="1" presetClass="exit" presetSubtype="0" fill="hold" nodeType="withEffect">
                                  <p:stCondLst>
                                    <p:cond delay="0"/>
                                  </p:stCondLst>
                                  <p:childTnLst>
                                    <p:set>
                                      <p:cBhvr>
                                        <p:cTn id="114"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C6B20898-474A-02C1-D1B0-51EC78D8658B}"/>
              </a:ext>
            </a:extLst>
          </p:cNvPr>
          <p:cNvSpPr>
            <a:spLocks noGrp="1"/>
          </p:cNvSpPr>
          <p:nvPr>
            <p:ph type="title"/>
          </p:nvPr>
        </p:nvSpPr>
        <p:spPr/>
        <p:txBody>
          <a:bodyPr/>
          <a:lstStyle/>
          <a:p>
            <a:r>
              <a:rPr kumimoji="1" lang="ja-JP" altLang="en-US" dirty="0"/>
              <a:t>本日お伝えしたいこと</a:t>
            </a:r>
          </a:p>
        </p:txBody>
      </p:sp>
      <p:sp>
        <p:nvSpPr>
          <p:cNvPr id="3" name="コンテンツ プレースホルダー 2">
            <a:extLst>
              <a:ext uri="{FF2B5EF4-FFF2-40B4-BE49-F238E27FC236}">
                <a16:creationId xmlns:a16="http://schemas.microsoft.com/office/drawing/2014/main" id="{F829DB43-6726-1521-A275-7F83346DD227}"/>
              </a:ext>
            </a:extLst>
          </p:cNvPr>
          <p:cNvSpPr>
            <a:spLocks noGrp="1"/>
          </p:cNvSpPr>
          <p:nvPr>
            <p:ph idx="1"/>
          </p:nvPr>
        </p:nvSpPr>
        <p:spPr>
          <a:xfrm>
            <a:off x="457200" y="764704"/>
            <a:ext cx="8651304" cy="1584176"/>
          </a:xfrm>
        </p:spPr>
        <p:txBody>
          <a:bodyPr/>
          <a:lstStyle/>
          <a:p>
            <a:r>
              <a:rPr kumimoji="1" lang="ja-JP" altLang="en-US" dirty="0"/>
              <a:t>本日お伝えしたいことで最も重要なこと</a:t>
            </a:r>
          </a:p>
          <a:p>
            <a:r>
              <a:rPr kumimoji="1" lang="ja-JP" altLang="en-US" dirty="0"/>
              <a:t>防災活動をおこなう上での３つのキーワード</a:t>
            </a:r>
          </a:p>
          <a:p>
            <a:r>
              <a:rPr kumimoji="1" lang="ja-JP" altLang="en-US" dirty="0"/>
              <a:t>忘れぬうちにお伝えします！</a:t>
            </a:r>
          </a:p>
        </p:txBody>
      </p:sp>
      <p:sp>
        <p:nvSpPr>
          <p:cNvPr id="5" name="四角形: 角を丸くする 4">
            <a:extLst>
              <a:ext uri="{FF2B5EF4-FFF2-40B4-BE49-F238E27FC236}">
                <a16:creationId xmlns:a16="http://schemas.microsoft.com/office/drawing/2014/main" id="{B01CB9B5-11A6-6B67-B2DE-D0D784B85ADB}"/>
              </a:ext>
            </a:extLst>
          </p:cNvPr>
          <p:cNvSpPr/>
          <p:nvPr/>
        </p:nvSpPr>
        <p:spPr bwMode="auto">
          <a:xfrm>
            <a:off x="287524" y="2276872"/>
            <a:ext cx="8568952" cy="1872208"/>
          </a:xfrm>
          <a:prstGeom prst="roundRect">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kumimoji="1" lang="ja-JP" altLang="en-US" sz="8800" dirty="0">
                <a:solidFill>
                  <a:srgbClr val="FFFF00"/>
                </a:solidFill>
                <a:latin typeface="AR P悠々ｺﾞｼｯｸ体E04" panose="040B0900000000000000" pitchFamily="50" charset="-128"/>
                <a:ea typeface="AR P悠々ｺﾞｼｯｸ体E04" panose="040B0900000000000000" pitchFamily="50" charset="-128"/>
              </a:rPr>
              <a:t>覚悟・責任・決断</a:t>
            </a:r>
          </a:p>
        </p:txBody>
      </p:sp>
      <p:sp>
        <p:nvSpPr>
          <p:cNvPr id="6" name="コンテンツ プレースホルダー 2">
            <a:extLst>
              <a:ext uri="{FF2B5EF4-FFF2-40B4-BE49-F238E27FC236}">
                <a16:creationId xmlns:a16="http://schemas.microsoft.com/office/drawing/2014/main" id="{754EF712-9A29-9BB0-7220-58FD50763571}"/>
              </a:ext>
            </a:extLst>
          </p:cNvPr>
          <p:cNvSpPr txBox="1">
            <a:spLocks/>
          </p:cNvSpPr>
          <p:nvPr/>
        </p:nvSpPr>
        <p:spPr>
          <a:xfrm>
            <a:off x="611560" y="4221088"/>
            <a:ext cx="8651304" cy="2232248"/>
          </a:xfrm>
          <a:prstGeom prst="rect">
            <a:avLst/>
          </a:prstGeom>
        </p:spPr>
        <p:txBody>
          <a:bodyPr/>
          <a:lstStyle>
            <a:lvl1pPr marL="342900" indent="-342900" algn="l" rtl="0" fontAlgn="base">
              <a:spcBef>
                <a:spcPct val="20000"/>
              </a:spcBef>
              <a:spcAft>
                <a:spcPct val="0"/>
              </a:spcAft>
              <a:buClr>
                <a:schemeClr val="accent2"/>
              </a:buClr>
              <a:buChar char="•"/>
              <a:defRPr kumimoji="1" sz="2800">
                <a:solidFill>
                  <a:schemeClr val="tx1"/>
                </a:solidFill>
                <a:latin typeface="+mn-lt"/>
                <a:ea typeface="+mn-ea"/>
                <a:cs typeface="+mn-cs"/>
              </a:defRPr>
            </a:lvl1pPr>
            <a:lvl2pPr marL="742950" indent="-285750" algn="l" rtl="0" fontAlgn="base">
              <a:spcBef>
                <a:spcPct val="20000"/>
              </a:spcBef>
              <a:spcAft>
                <a:spcPct val="0"/>
              </a:spcAft>
              <a:buClr>
                <a:schemeClr val="accent2"/>
              </a:buClr>
              <a:buFont typeface="Arial" pitchFamily="34" charset="0"/>
              <a:buChar char="•"/>
              <a:defRPr kumimoji="1" sz="2400">
                <a:solidFill>
                  <a:schemeClr val="tx1"/>
                </a:solidFill>
                <a:latin typeface="+mn-lt"/>
                <a:ea typeface="+mn-ea"/>
              </a:defRPr>
            </a:lvl2pPr>
            <a:lvl3pPr marL="1143000" indent="-228600" algn="l" rtl="0" fontAlgn="base">
              <a:spcBef>
                <a:spcPct val="20000"/>
              </a:spcBef>
              <a:spcAft>
                <a:spcPct val="0"/>
              </a:spcAft>
              <a:buClr>
                <a:schemeClr val="accent2"/>
              </a:buClr>
              <a:buChar char="•"/>
              <a:defRPr kumimoji="1" sz="2000">
                <a:solidFill>
                  <a:schemeClr val="tx1"/>
                </a:solidFill>
                <a:latin typeface="+mn-lt"/>
                <a:ea typeface="+mn-ea"/>
              </a:defRPr>
            </a:lvl3pPr>
            <a:lvl4pPr marL="1600200" indent="-228600" algn="l" rtl="0" fontAlgn="base">
              <a:spcBef>
                <a:spcPct val="20000"/>
              </a:spcBef>
              <a:spcAft>
                <a:spcPct val="0"/>
              </a:spcAft>
              <a:buClr>
                <a:schemeClr val="accent2"/>
              </a:buClr>
              <a:buFont typeface="Arial" pitchFamily="34" charset="0"/>
              <a:buChar char="•"/>
              <a:defRPr kumimoji="1" sz="1800">
                <a:solidFill>
                  <a:schemeClr val="tx1"/>
                </a:solidFill>
                <a:latin typeface="+mn-lt"/>
                <a:ea typeface="+mn-ea"/>
              </a:defRPr>
            </a:lvl4pPr>
            <a:lvl5pPr marL="2057400" indent="-228600" algn="l" rtl="0" fontAlgn="base">
              <a:spcBef>
                <a:spcPct val="20000"/>
              </a:spcBef>
              <a:spcAft>
                <a:spcPct val="0"/>
              </a:spcAft>
              <a:buClr>
                <a:schemeClr val="accent2"/>
              </a:buClr>
              <a:buFont typeface="Arial" pitchFamily="34" charset="0"/>
              <a:buChar char="•"/>
              <a:defRPr kumimoji="1" sz="1600">
                <a:solidFill>
                  <a:schemeClr val="tx1"/>
                </a:solidFill>
                <a:latin typeface="+mn-lt"/>
                <a:ea typeface="+mn-ea"/>
              </a:defRPr>
            </a:lvl5pPr>
            <a:lvl6pPr marL="2514600" indent="-228600" algn="l" rtl="0" fontAlgn="base">
              <a:spcBef>
                <a:spcPct val="20000"/>
              </a:spcBef>
              <a:spcAft>
                <a:spcPct val="0"/>
              </a:spcAft>
              <a:buChar char="»"/>
              <a:defRPr kumimoji="1" sz="2000">
                <a:solidFill>
                  <a:schemeClr val="tx1"/>
                </a:solidFill>
                <a:latin typeface="+mn-lt"/>
                <a:ea typeface="+mn-ea"/>
              </a:defRPr>
            </a:lvl6pPr>
            <a:lvl7pPr marL="2971800" indent="-228600" algn="l" rtl="0" fontAlgn="base">
              <a:spcBef>
                <a:spcPct val="20000"/>
              </a:spcBef>
              <a:spcAft>
                <a:spcPct val="0"/>
              </a:spcAft>
              <a:buChar char="»"/>
              <a:defRPr kumimoji="1" sz="2000">
                <a:solidFill>
                  <a:schemeClr val="tx1"/>
                </a:solidFill>
                <a:latin typeface="+mn-lt"/>
                <a:ea typeface="+mn-ea"/>
              </a:defRPr>
            </a:lvl7pPr>
            <a:lvl8pPr marL="3429000" indent="-228600" algn="l" rtl="0" fontAlgn="base">
              <a:spcBef>
                <a:spcPct val="20000"/>
              </a:spcBef>
              <a:spcAft>
                <a:spcPct val="0"/>
              </a:spcAft>
              <a:buChar char="»"/>
              <a:defRPr kumimoji="1" sz="2000">
                <a:solidFill>
                  <a:schemeClr val="tx1"/>
                </a:solidFill>
                <a:latin typeface="+mn-lt"/>
                <a:ea typeface="+mn-ea"/>
              </a:defRPr>
            </a:lvl8pPr>
            <a:lvl9pPr marL="3886200" indent="-228600" algn="l" rtl="0" fontAlgn="base">
              <a:spcBef>
                <a:spcPct val="20000"/>
              </a:spcBef>
              <a:spcAft>
                <a:spcPct val="0"/>
              </a:spcAft>
              <a:buChar char="»"/>
              <a:defRPr kumimoji="1" sz="2000">
                <a:solidFill>
                  <a:schemeClr val="tx1"/>
                </a:solidFill>
                <a:latin typeface="+mn-lt"/>
                <a:ea typeface="+mn-ea"/>
              </a:defRPr>
            </a:lvl9pPr>
          </a:lstStyle>
          <a:p>
            <a:r>
              <a:rPr lang="ja-JP" altLang="en-US" kern="0" dirty="0">
                <a:solidFill>
                  <a:srgbClr val="FF0000"/>
                </a:solidFill>
              </a:rPr>
              <a:t>自分が覚悟を持ち</a:t>
            </a:r>
          </a:p>
          <a:p>
            <a:r>
              <a:rPr lang="ja-JP" altLang="en-US" kern="0" dirty="0">
                <a:solidFill>
                  <a:srgbClr val="FF0000"/>
                </a:solidFill>
              </a:rPr>
              <a:t>自分の責任で</a:t>
            </a:r>
          </a:p>
          <a:p>
            <a:r>
              <a:rPr lang="ja-JP" altLang="en-US" kern="0" dirty="0">
                <a:solidFill>
                  <a:srgbClr val="FF0000"/>
                </a:solidFill>
              </a:rPr>
              <a:t>自分で決断する</a:t>
            </a:r>
          </a:p>
          <a:p>
            <a:r>
              <a:rPr lang="en-US" altLang="ja-JP" kern="0" dirty="0"/>
              <a:t>『</a:t>
            </a:r>
            <a:r>
              <a:rPr lang="ja-JP" altLang="en-US" kern="0" dirty="0">
                <a:highlight>
                  <a:srgbClr val="FFFF00"/>
                </a:highlight>
              </a:rPr>
              <a:t>自分事</a:t>
            </a:r>
            <a:r>
              <a:rPr lang="en-US" altLang="ja-JP" kern="0" dirty="0"/>
              <a:t>』</a:t>
            </a:r>
            <a:r>
              <a:rPr lang="ja-JP" altLang="en-US" kern="0" dirty="0"/>
              <a:t>とする意識を持つことからスタート！</a:t>
            </a:r>
          </a:p>
        </p:txBody>
      </p:sp>
      <p:sp>
        <p:nvSpPr>
          <p:cNvPr id="7" name="楕円 6">
            <a:extLst>
              <a:ext uri="{FF2B5EF4-FFF2-40B4-BE49-F238E27FC236}">
                <a16:creationId xmlns:a16="http://schemas.microsoft.com/office/drawing/2014/main" id="{E31183CA-87A7-1B59-2D44-3D1DD68BE1C9}"/>
              </a:ext>
            </a:extLst>
          </p:cNvPr>
          <p:cNvSpPr/>
          <p:nvPr/>
        </p:nvSpPr>
        <p:spPr bwMode="auto">
          <a:xfrm>
            <a:off x="287524" y="872716"/>
            <a:ext cx="8568952" cy="5112568"/>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kumimoji="0" lang="ja-JP" altLang="en-US" sz="6000" dirty="0">
                <a:solidFill>
                  <a:schemeClr val="bg1"/>
                </a:solidFill>
                <a:latin typeface="AR P悠々ゴシック体E" panose="040B0900000000000000" pitchFamily="50" charset="-128"/>
                <a:ea typeface="AR P悠々ゴシック体E" panose="040B0900000000000000" pitchFamily="50" charset="-128"/>
              </a:rPr>
              <a:t>自分の命は</a:t>
            </a:r>
          </a:p>
          <a:p>
            <a:pPr algn="ctr"/>
            <a:r>
              <a:rPr kumimoji="0" lang="ja-JP" altLang="en-US" sz="6000" dirty="0">
                <a:solidFill>
                  <a:schemeClr val="bg1"/>
                </a:solidFill>
                <a:latin typeface="AR P悠々ゴシック体E" panose="040B0900000000000000" pitchFamily="50" charset="-128"/>
                <a:ea typeface="AR P悠々ゴシック体E" panose="040B0900000000000000" pitchFamily="50" charset="-128"/>
              </a:rPr>
              <a:t>自分で責任を</a:t>
            </a:r>
          </a:p>
          <a:p>
            <a:pPr algn="ctr"/>
            <a:r>
              <a:rPr kumimoji="0" lang="ja-JP" altLang="en-US" sz="6000" dirty="0">
                <a:solidFill>
                  <a:srgbClr val="FFFF00"/>
                </a:solidFill>
                <a:latin typeface="AR P悠々ゴシック体E" panose="040B0900000000000000" pitchFamily="50" charset="-128"/>
                <a:ea typeface="AR P悠々ゴシック体E" panose="040B0900000000000000" pitchFamily="50" charset="-128"/>
              </a:rPr>
              <a:t>持つこと</a:t>
            </a:r>
          </a:p>
          <a:p>
            <a:pPr algn="ctr"/>
            <a:r>
              <a:rPr kumimoji="0" lang="ja-JP" altLang="en-US" sz="6000" dirty="0">
                <a:solidFill>
                  <a:srgbClr val="FFFF00"/>
                </a:solidFill>
                <a:latin typeface="AR P悠々ゴシック体E" panose="040B0900000000000000" pitchFamily="50" charset="-128"/>
                <a:ea typeface="AR P悠々ゴシック体E" panose="040B0900000000000000" pitchFamily="50" charset="-128"/>
              </a:rPr>
              <a:t>持たせること</a:t>
            </a:r>
          </a:p>
        </p:txBody>
      </p:sp>
      <p:sp>
        <p:nvSpPr>
          <p:cNvPr id="4" name="楕円 3">
            <a:extLst>
              <a:ext uri="{FF2B5EF4-FFF2-40B4-BE49-F238E27FC236}">
                <a16:creationId xmlns:a16="http://schemas.microsoft.com/office/drawing/2014/main" id="{7DFA4116-1C47-2C63-2676-A626164ABA59}"/>
              </a:ext>
            </a:extLst>
          </p:cNvPr>
          <p:cNvSpPr/>
          <p:nvPr/>
        </p:nvSpPr>
        <p:spPr bwMode="auto">
          <a:xfrm>
            <a:off x="179512" y="726796"/>
            <a:ext cx="8784976" cy="5438508"/>
          </a:xfrm>
          <a:prstGeom prst="ellipse">
            <a:avLst/>
          </a:prstGeom>
          <a:solidFill>
            <a:srgbClr val="0000FF"/>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kumimoji="0" lang="ja-JP" altLang="en-US" sz="4400" dirty="0">
                <a:solidFill>
                  <a:schemeClr val="bg1"/>
                </a:solidFill>
                <a:latin typeface="AR P悠々ゴシック体E" panose="040B0900000000000000" pitchFamily="50" charset="-128"/>
                <a:ea typeface="AR P悠々ゴシック体E" panose="040B0900000000000000" pitchFamily="50" charset="-128"/>
              </a:rPr>
              <a:t>もしものときに</a:t>
            </a:r>
          </a:p>
          <a:p>
            <a:pPr algn="ctr"/>
            <a:r>
              <a:rPr kumimoji="0" lang="ja-JP" altLang="en-US" sz="6000" dirty="0">
                <a:solidFill>
                  <a:schemeClr val="bg1"/>
                </a:solidFill>
                <a:latin typeface="AR P悠々ゴシック体E" panose="040B0900000000000000" pitchFamily="50" charset="-128"/>
                <a:ea typeface="AR P悠々ゴシック体E" panose="040B0900000000000000" pitchFamily="50" charset="-128"/>
              </a:rPr>
              <a:t>慌てぬように</a:t>
            </a:r>
          </a:p>
          <a:p>
            <a:pPr algn="ctr"/>
            <a:r>
              <a:rPr kumimoji="0" lang="ja-JP" altLang="en-US" sz="6000" dirty="0">
                <a:solidFill>
                  <a:schemeClr val="bg1"/>
                </a:solidFill>
                <a:latin typeface="AR P悠々ゴシック体E" panose="040B0900000000000000" pitchFamily="50" charset="-128"/>
                <a:ea typeface="AR P悠々ゴシック体E" panose="040B0900000000000000" pitchFamily="50" charset="-128"/>
              </a:rPr>
              <a:t>「</a:t>
            </a:r>
            <a:r>
              <a:rPr kumimoji="0" lang="ja-JP" altLang="en-US" sz="6000" dirty="0">
                <a:solidFill>
                  <a:srgbClr val="FFFF00"/>
                </a:solidFill>
                <a:latin typeface="AR P悠々ゴシック体E" panose="040B0900000000000000" pitchFamily="50" charset="-128"/>
                <a:ea typeface="AR P悠々ゴシック体E" panose="040B0900000000000000" pitchFamily="50" charset="-128"/>
              </a:rPr>
              <a:t>まず一歩目</a:t>
            </a:r>
            <a:r>
              <a:rPr kumimoji="0" lang="ja-JP" altLang="en-US" sz="6000" dirty="0">
                <a:solidFill>
                  <a:schemeClr val="bg1"/>
                </a:solidFill>
                <a:latin typeface="AR P悠々ゴシック体E" panose="040B0900000000000000" pitchFamily="50" charset="-128"/>
                <a:ea typeface="AR P悠々ゴシック体E" panose="040B0900000000000000" pitchFamily="50" charset="-128"/>
              </a:rPr>
              <a:t>」を</a:t>
            </a:r>
          </a:p>
          <a:p>
            <a:pPr algn="ctr"/>
            <a:r>
              <a:rPr kumimoji="0" lang="ja-JP" altLang="en-US" sz="6000" dirty="0">
                <a:solidFill>
                  <a:schemeClr val="bg1"/>
                </a:solidFill>
                <a:latin typeface="AR P悠々ゴシック体E" panose="040B0900000000000000" pitchFamily="50" charset="-128"/>
                <a:ea typeface="AR P悠々ゴシック体E" panose="040B0900000000000000" pitchFamily="50" charset="-128"/>
              </a:rPr>
              <a:t>決めておくことが</a:t>
            </a:r>
          </a:p>
          <a:p>
            <a:pPr algn="ctr"/>
            <a:r>
              <a:rPr kumimoji="0" lang="ja-JP" altLang="en-US" sz="6000" dirty="0">
                <a:solidFill>
                  <a:schemeClr val="bg1"/>
                </a:solidFill>
                <a:latin typeface="AR P悠々ゴシック体E" panose="040B0900000000000000" pitchFamily="50" charset="-128"/>
                <a:ea typeface="AR P悠々ゴシック体E" panose="040B0900000000000000" pitchFamily="50" charset="-128"/>
              </a:rPr>
              <a:t>重要</a:t>
            </a:r>
          </a:p>
        </p:txBody>
      </p:sp>
      <p:pic>
        <p:nvPicPr>
          <p:cNvPr id="10" name="図 9" descr="クマのぬいぐるみと人の絵&#10;&#10;自動的に生成された説明">
            <a:extLst>
              <a:ext uri="{FF2B5EF4-FFF2-40B4-BE49-F238E27FC236}">
                <a16:creationId xmlns:a16="http://schemas.microsoft.com/office/drawing/2014/main" id="{68DCC6C3-88BF-107F-A1A1-E264BE9D4B3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45344" y="296652"/>
            <a:ext cx="1714326" cy="1555952"/>
          </a:xfrm>
          <a:prstGeom prst="rect">
            <a:avLst/>
          </a:prstGeom>
        </p:spPr>
      </p:pic>
      <p:pic>
        <p:nvPicPr>
          <p:cNvPr id="11" name="図 10">
            <a:extLst>
              <a:ext uri="{FF2B5EF4-FFF2-40B4-BE49-F238E27FC236}">
                <a16:creationId xmlns:a16="http://schemas.microsoft.com/office/drawing/2014/main" id="{D8F32379-332E-C6E3-EEDC-8AAB77A6FA43}"/>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349420" y="262552"/>
            <a:ext cx="1714325" cy="1555952"/>
          </a:xfrm>
          <a:prstGeom prst="rect">
            <a:avLst/>
          </a:prstGeom>
        </p:spPr>
      </p:pic>
    </p:spTree>
    <p:custDataLst>
      <p:tags r:id="rId1"/>
    </p:custDataLst>
    <p:extLst>
      <p:ext uri="{BB962C8B-B14F-4D97-AF65-F5344CB8AC3E}">
        <p14:creationId xmlns:p14="http://schemas.microsoft.com/office/powerpoint/2010/main" val="646224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par>
                          <p:cTn id="17" fill="hold">
                            <p:stCondLst>
                              <p:cond delay="500"/>
                            </p:stCondLst>
                            <p:childTnLst>
                              <p:par>
                                <p:cTn id="18" presetID="22" presetClass="entr" presetSubtype="4"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down)">
                                      <p:cBhvr>
                                        <p:cTn id="20" dur="500"/>
                                        <p:tgtEl>
                                          <p:spTgt spid="11"/>
                                        </p:tgtEl>
                                      </p:cBhvr>
                                    </p:animEffect>
                                  </p:childTnLst>
                                </p:cTn>
                              </p:par>
                              <p:par>
                                <p:cTn id="21" presetID="1" presetClass="exit" presetSubtype="0" fill="hold" nodeType="withEffect">
                                  <p:stCondLst>
                                    <p:cond delay="0"/>
                                  </p:stCondLst>
                                  <p:childTnLst>
                                    <p:set>
                                      <p:cBhvr>
                                        <p:cTn id="22" dur="1" fill="hold">
                                          <p:stCondLst>
                                            <p:cond delay="0"/>
                                          </p:stCondLst>
                                        </p:cTn>
                                        <p:tgtEl>
                                          <p:spTgt spid="10"/>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fade">
                                      <p:cBhvr>
                                        <p:cTn id="27" dur="5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gtEl>
                                        <p:attrNameLst>
                                          <p:attrName>style.visibility</p:attrName>
                                        </p:attrNameLst>
                                      </p:cBhvr>
                                      <p:to>
                                        <p:strVal val="visible"/>
                                      </p:to>
                                    </p:set>
                                    <p:animEffect transition="in" filter="fade">
                                      <p:cBhvr>
                                        <p:cTn id="32" dur="500"/>
                                        <p:tgtEl>
                                          <p:spTgt spid="5"/>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6">
                                            <p:txEl>
                                              <p:pRg st="0" end="0"/>
                                            </p:txEl>
                                          </p:spTgt>
                                        </p:tgtEl>
                                        <p:attrNameLst>
                                          <p:attrName>style.visibility</p:attrName>
                                        </p:attrNameLst>
                                      </p:cBhvr>
                                      <p:to>
                                        <p:strVal val="visible"/>
                                      </p:to>
                                    </p:set>
                                    <p:animEffect transition="in" filter="fade">
                                      <p:cBhvr>
                                        <p:cTn id="37" dur="500"/>
                                        <p:tgtEl>
                                          <p:spTgt spid="6">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6">
                                            <p:txEl>
                                              <p:pRg st="1" end="1"/>
                                            </p:txEl>
                                          </p:spTgt>
                                        </p:tgtEl>
                                        <p:attrNameLst>
                                          <p:attrName>style.visibility</p:attrName>
                                        </p:attrNameLst>
                                      </p:cBhvr>
                                      <p:to>
                                        <p:strVal val="visible"/>
                                      </p:to>
                                    </p:set>
                                    <p:animEffect transition="in" filter="fade">
                                      <p:cBhvr>
                                        <p:cTn id="42" dur="500"/>
                                        <p:tgtEl>
                                          <p:spTgt spid="6">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6">
                                            <p:txEl>
                                              <p:pRg st="2" end="2"/>
                                            </p:txEl>
                                          </p:spTgt>
                                        </p:tgtEl>
                                        <p:attrNameLst>
                                          <p:attrName>style.visibility</p:attrName>
                                        </p:attrNameLst>
                                      </p:cBhvr>
                                      <p:to>
                                        <p:strVal val="visible"/>
                                      </p:to>
                                    </p:set>
                                    <p:animEffect transition="in" filter="fade">
                                      <p:cBhvr>
                                        <p:cTn id="47" dur="500"/>
                                        <p:tgtEl>
                                          <p:spTgt spid="6">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6">
                                            <p:txEl>
                                              <p:pRg st="3" end="3"/>
                                            </p:txEl>
                                          </p:spTgt>
                                        </p:tgtEl>
                                        <p:attrNameLst>
                                          <p:attrName>style.visibility</p:attrName>
                                        </p:attrNameLst>
                                      </p:cBhvr>
                                      <p:to>
                                        <p:strVal val="visible"/>
                                      </p:to>
                                    </p:set>
                                    <p:animEffect transition="in" filter="fade">
                                      <p:cBhvr>
                                        <p:cTn id="52" dur="500"/>
                                        <p:tgtEl>
                                          <p:spTgt spid="6">
                                            <p:txEl>
                                              <p:pRg st="3" end="3"/>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7"/>
                                        </p:tgtEl>
                                        <p:attrNameLst>
                                          <p:attrName>style.visibility</p:attrName>
                                        </p:attrNameLst>
                                      </p:cBhvr>
                                      <p:to>
                                        <p:strVal val="visible"/>
                                      </p:to>
                                    </p:set>
                                    <p:anim calcmode="lin" valueType="num">
                                      <p:cBhvr>
                                        <p:cTn id="57" dur="500" fill="hold"/>
                                        <p:tgtEl>
                                          <p:spTgt spid="7"/>
                                        </p:tgtEl>
                                        <p:attrNameLst>
                                          <p:attrName>ppt_w</p:attrName>
                                        </p:attrNameLst>
                                      </p:cBhvr>
                                      <p:tavLst>
                                        <p:tav tm="0">
                                          <p:val>
                                            <p:fltVal val="0"/>
                                          </p:val>
                                        </p:tav>
                                        <p:tav tm="100000">
                                          <p:val>
                                            <p:strVal val="#ppt_w"/>
                                          </p:val>
                                        </p:tav>
                                      </p:tavLst>
                                    </p:anim>
                                    <p:anim calcmode="lin" valueType="num">
                                      <p:cBhvr>
                                        <p:cTn id="58" dur="500" fill="hold"/>
                                        <p:tgtEl>
                                          <p:spTgt spid="7"/>
                                        </p:tgtEl>
                                        <p:attrNameLst>
                                          <p:attrName>ppt_h</p:attrName>
                                        </p:attrNameLst>
                                      </p:cBhvr>
                                      <p:tavLst>
                                        <p:tav tm="0">
                                          <p:val>
                                            <p:fltVal val="0"/>
                                          </p:val>
                                        </p:tav>
                                        <p:tav tm="100000">
                                          <p:val>
                                            <p:strVal val="#ppt_h"/>
                                          </p:val>
                                        </p:tav>
                                      </p:tavLst>
                                    </p:anim>
                                    <p:animEffect transition="in" filter="fade">
                                      <p:cBhvr>
                                        <p:cTn id="59" dur="500"/>
                                        <p:tgtEl>
                                          <p:spTgt spid="7"/>
                                        </p:tgtEl>
                                      </p:cBhvr>
                                    </p:animEffect>
                                  </p:childTnLst>
                                </p:cTn>
                              </p:par>
                              <p:par>
                                <p:cTn id="60" presetID="1" presetClass="exit" presetSubtype="0" fill="hold" grpId="1" nodeType="withEffect">
                                  <p:stCondLst>
                                    <p:cond delay="0"/>
                                  </p:stCondLst>
                                  <p:childTnLst>
                                    <p:set>
                                      <p:cBhvr>
                                        <p:cTn id="61" dur="1" fill="hold">
                                          <p:stCondLst>
                                            <p:cond delay="0"/>
                                          </p:stCondLst>
                                        </p:cTn>
                                        <p:tgtEl>
                                          <p:spTgt spid="5"/>
                                        </p:tgtEl>
                                        <p:attrNameLst>
                                          <p:attrName>style.visibility</p:attrName>
                                        </p:attrNameLst>
                                      </p:cBhvr>
                                      <p:to>
                                        <p:strVal val="hidden"/>
                                      </p:to>
                                    </p:se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grpId="0" nodeType="clickEffect">
                                  <p:stCondLst>
                                    <p:cond delay="0"/>
                                  </p:stCondLst>
                                  <p:childTnLst>
                                    <p:set>
                                      <p:cBhvr>
                                        <p:cTn id="65" dur="1" fill="hold">
                                          <p:stCondLst>
                                            <p:cond delay="0"/>
                                          </p:stCondLst>
                                        </p:cTn>
                                        <p:tgtEl>
                                          <p:spTgt spid="4"/>
                                        </p:tgtEl>
                                        <p:attrNameLst>
                                          <p:attrName>style.visibility</p:attrName>
                                        </p:attrNameLst>
                                      </p:cBhvr>
                                      <p:to>
                                        <p:strVal val="visible"/>
                                      </p:to>
                                    </p:set>
                                    <p:anim calcmode="lin" valueType="num">
                                      <p:cBhvr>
                                        <p:cTn id="66" dur="500" fill="hold"/>
                                        <p:tgtEl>
                                          <p:spTgt spid="4"/>
                                        </p:tgtEl>
                                        <p:attrNameLst>
                                          <p:attrName>ppt_w</p:attrName>
                                        </p:attrNameLst>
                                      </p:cBhvr>
                                      <p:tavLst>
                                        <p:tav tm="0">
                                          <p:val>
                                            <p:fltVal val="0"/>
                                          </p:val>
                                        </p:tav>
                                        <p:tav tm="100000">
                                          <p:val>
                                            <p:strVal val="#ppt_w"/>
                                          </p:val>
                                        </p:tav>
                                      </p:tavLst>
                                    </p:anim>
                                    <p:anim calcmode="lin" valueType="num">
                                      <p:cBhvr>
                                        <p:cTn id="67" dur="500" fill="hold"/>
                                        <p:tgtEl>
                                          <p:spTgt spid="4"/>
                                        </p:tgtEl>
                                        <p:attrNameLst>
                                          <p:attrName>ppt_h</p:attrName>
                                        </p:attrNameLst>
                                      </p:cBhvr>
                                      <p:tavLst>
                                        <p:tav tm="0">
                                          <p:val>
                                            <p:fltVal val="0"/>
                                          </p:val>
                                        </p:tav>
                                        <p:tav tm="100000">
                                          <p:val>
                                            <p:strVal val="#ppt_h"/>
                                          </p:val>
                                        </p:tav>
                                      </p:tavLst>
                                    </p:anim>
                                    <p:animEffect transition="in" filter="fade">
                                      <p:cBhvr>
                                        <p:cTn id="68"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animBg="1"/>
      <p:bldP spid="4"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0" y="0"/>
            <a:ext cx="9144000" cy="6858000"/>
          </a:xfrm>
          <a:prstGeom prst="rect">
            <a:avLst/>
          </a:prstGeom>
          <a:solidFill>
            <a:srgbClr val="002060"/>
          </a:solidFill>
          <a:ln w="9525">
            <a:noFill/>
            <a:miter lim="800000"/>
            <a:headEnd/>
            <a:tailEnd/>
          </a:ln>
          <a:effectLst/>
        </p:spPr>
        <p:txBody>
          <a:bodyPr wrap="none" anchor="ctr"/>
          <a:lstStyle/>
          <a:p>
            <a:endParaRPr lang="ja-JP" altLang="en-US" dirty="0"/>
          </a:p>
        </p:txBody>
      </p:sp>
      <p:sp>
        <p:nvSpPr>
          <p:cNvPr id="4" name="テキスト ボックス 3">
            <a:extLst>
              <a:ext uri="{FF2B5EF4-FFF2-40B4-BE49-F238E27FC236}">
                <a16:creationId xmlns:a16="http://schemas.microsoft.com/office/drawing/2014/main" id="{378FCC85-5962-1507-5F2D-81140E0B4E58}"/>
              </a:ext>
            </a:extLst>
          </p:cNvPr>
          <p:cNvSpPr txBox="1"/>
          <p:nvPr/>
        </p:nvSpPr>
        <p:spPr>
          <a:xfrm>
            <a:off x="1517317" y="1412776"/>
            <a:ext cx="6109365" cy="4154984"/>
          </a:xfrm>
          <a:prstGeom prst="rect">
            <a:avLst/>
          </a:prstGeom>
          <a:noFill/>
        </p:spPr>
        <p:txBody>
          <a:bodyPr wrap="none" rtlCol="0">
            <a:spAutoFit/>
          </a:bodyPr>
          <a:lstStyle/>
          <a:p>
            <a:pPr algn="ctr"/>
            <a:r>
              <a:rPr lang="ja-JP" altLang="en-US" sz="6600" dirty="0">
                <a:solidFill>
                  <a:schemeClr val="bg1"/>
                </a:solidFill>
                <a:latin typeface="ＤＦ特太ゴシック体" pitchFamily="49" charset="-128"/>
                <a:ea typeface="ＤＦ特太ゴシック体" pitchFamily="49" charset="-128"/>
              </a:rPr>
              <a:t>皆さん</a:t>
            </a:r>
          </a:p>
          <a:p>
            <a:pPr algn="ctr"/>
            <a:r>
              <a:rPr lang="ja-JP" altLang="en-US" sz="6600" dirty="0">
                <a:solidFill>
                  <a:schemeClr val="bg1"/>
                </a:solidFill>
                <a:latin typeface="ＤＦ特太ゴシック体" pitchFamily="49" charset="-128"/>
                <a:ea typeface="ＤＦ特太ゴシック体" pitchFamily="49" charset="-128"/>
              </a:rPr>
              <a:t>突然ですが！</a:t>
            </a:r>
          </a:p>
          <a:p>
            <a:pPr algn="ctr"/>
            <a:r>
              <a:rPr lang="ja-JP" altLang="en-US" sz="6600" dirty="0">
                <a:solidFill>
                  <a:srgbClr val="FFFF00"/>
                </a:solidFill>
                <a:latin typeface="ＤＦ特太ゴシック体" pitchFamily="49" charset="-128"/>
                <a:ea typeface="ＤＦ特太ゴシック体" pitchFamily="49" charset="-128"/>
              </a:rPr>
              <a:t>簡単な問題を</a:t>
            </a:r>
            <a:endParaRPr lang="en-US" altLang="ja-JP" sz="6600" dirty="0">
              <a:solidFill>
                <a:srgbClr val="FFFF00"/>
              </a:solidFill>
              <a:latin typeface="ＤＦ特太ゴシック体" pitchFamily="49" charset="-128"/>
              <a:ea typeface="ＤＦ特太ゴシック体" pitchFamily="49" charset="-128"/>
            </a:endParaRPr>
          </a:p>
          <a:p>
            <a:pPr algn="ctr"/>
            <a:r>
              <a:rPr lang="ja-JP" altLang="en-US" sz="6600" dirty="0">
                <a:solidFill>
                  <a:srgbClr val="FFFF00"/>
                </a:solidFill>
                <a:latin typeface="ＤＦ特太ゴシック体" pitchFamily="49" charset="-128"/>
                <a:ea typeface="ＤＦ特太ゴシック体" pitchFamily="49" charset="-128"/>
              </a:rPr>
              <a:t>考えてみよう！</a:t>
            </a:r>
            <a:endParaRPr lang="en-US" altLang="ja-JP" sz="6600" dirty="0">
              <a:solidFill>
                <a:srgbClr val="FFFF00"/>
              </a:solidFill>
              <a:latin typeface="ＤＦ特太ゴシック体" pitchFamily="49" charset="-128"/>
              <a:ea typeface="ＤＦ特太ゴシック体" pitchFamily="49" charset="-128"/>
            </a:endParaRPr>
          </a:p>
        </p:txBody>
      </p:sp>
    </p:spTree>
    <p:extLst>
      <p:ext uri="{BB962C8B-B14F-4D97-AF65-F5344CB8AC3E}">
        <p14:creationId xmlns:p14="http://schemas.microsoft.com/office/powerpoint/2010/main" val="24981985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0" y="0"/>
            <a:ext cx="9144000" cy="6858000"/>
          </a:xfrm>
          <a:prstGeom prst="rect">
            <a:avLst/>
          </a:prstGeom>
          <a:solidFill>
            <a:srgbClr val="002060"/>
          </a:solidFill>
          <a:ln w="9525">
            <a:noFill/>
            <a:miter lim="800000"/>
            <a:headEnd/>
            <a:tailEnd/>
          </a:ln>
          <a:effectLst/>
        </p:spPr>
        <p:txBody>
          <a:bodyPr wrap="none" anchor="ctr"/>
          <a:lstStyle/>
          <a:p>
            <a:endParaRPr lang="ja-JP" altLang="en-US" dirty="0"/>
          </a:p>
        </p:txBody>
      </p:sp>
      <p:sp>
        <p:nvSpPr>
          <p:cNvPr id="4" name="テキスト ボックス 3">
            <a:extLst>
              <a:ext uri="{FF2B5EF4-FFF2-40B4-BE49-F238E27FC236}">
                <a16:creationId xmlns:a16="http://schemas.microsoft.com/office/drawing/2014/main" id="{378FCC85-5962-1507-5F2D-81140E0B4E58}"/>
              </a:ext>
            </a:extLst>
          </p:cNvPr>
          <p:cNvSpPr txBox="1"/>
          <p:nvPr/>
        </p:nvSpPr>
        <p:spPr>
          <a:xfrm>
            <a:off x="1517317" y="1859339"/>
            <a:ext cx="6109365" cy="3139321"/>
          </a:xfrm>
          <a:prstGeom prst="rect">
            <a:avLst/>
          </a:prstGeom>
          <a:noFill/>
        </p:spPr>
        <p:txBody>
          <a:bodyPr wrap="none" rtlCol="0">
            <a:spAutoFit/>
          </a:bodyPr>
          <a:lstStyle/>
          <a:p>
            <a:pPr algn="ctr"/>
            <a:r>
              <a:rPr lang="ja-JP" altLang="en-US" sz="6600" dirty="0">
                <a:solidFill>
                  <a:schemeClr val="bg1"/>
                </a:solidFill>
                <a:latin typeface="ＤＦ特太ゴシック体" pitchFamily="49" charset="-128"/>
                <a:ea typeface="ＤＦ特太ゴシック体" pitchFamily="49" charset="-128"/>
              </a:rPr>
              <a:t>今から</a:t>
            </a:r>
          </a:p>
          <a:p>
            <a:pPr algn="ctr"/>
            <a:r>
              <a:rPr lang="ja-JP" altLang="en-US" sz="6600" dirty="0">
                <a:solidFill>
                  <a:srgbClr val="FFFF00"/>
                </a:solidFill>
                <a:latin typeface="ＤＦ特太ゴシック体" pitchFamily="49" charset="-128"/>
                <a:ea typeface="ＤＦ特太ゴシック体" pitchFamily="49" charset="-128"/>
              </a:rPr>
              <a:t>ふたつ</a:t>
            </a:r>
            <a:r>
              <a:rPr lang="ja-JP" altLang="en-US" sz="6600" dirty="0">
                <a:solidFill>
                  <a:schemeClr val="bg1"/>
                </a:solidFill>
                <a:latin typeface="ＤＦ特太ゴシック体" pitchFamily="49" charset="-128"/>
                <a:ea typeface="ＤＦ特太ゴシック体" pitchFamily="49" charset="-128"/>
              </a:rPr>
              <a:t>の問題を</a:t>
            </a:r>
          </a:p>
          <a:p>
            <a:pPr algn="ctr"/>
            <a:r>
              <a:rPr lang="ja-JP" altLang="en-US" sz="6600" dirty="0">
                <a:solidFill>
                  <a:schemeClr val="bg1"/>
                </a:solidFill>
                <a:latin typeface="ＤＦ特太ゴシック体" pitchFamily="49" charset="-128"/>
                <a:ea typeface="ＤＦ特太ゴシック体" pitchFamily="49" charset="-128"/>
              </a:rPr>
              <a:t>お考えください</a:t>
            </a:r>
            <a:endParaRPr lang="en-US" altLang="ja-JP" sz="6600" dirty="0">
              <a:solidFill>
                <a:schemeClr val="bg1"/>
              </a:solidFill>
              <a:latin typeface="ＤＦ特太ゴシック体" pitchFamily="49" charset="-128"/>
              <a:ea typeface="ＤＦ特太ゴシック体" pitchFamily="49" charset="-128"/>
            </a:endParaRPr>
          </a:p>
        </p:txBody>
      </p:sp>
    </p:spTree>
    <p:extLst>
      <p:ext uri="{BB962C8B-B14F-4D97-AF65-F5344CB8AC3E}">
        <p14:creationId xmlns:p14="http://schemas.microsoft.com/office/powerpoint/2010/main" val="907643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0" y="0"/>
            <a:ext cx="9144000" cy="6858000"/>
          </a:xfrm>
          <a:prstGeom prst="rect">
            <a:avLst/>
          </a:prstGeom>
          <a:solidFill>
            <a:srgbClr val="002060"/>
          </a:solidFill>
          <a:ln w="9525">
            <a:noFill/>
            <a:miter lim="800000"/>
            <a:headEnd/>
            <a:tailEnd/>
          </a:ln>
          <a:effectLst/>
        </p:spPr>
        <p:txBody>
          <a:bodyPr wrap="none" anchor="ctr"/>
          <a:lstStyle/>
          <a:p>
            <a:endParaRPr lang="ja-JP" altLang="en-US" dirty="0"/>
          </a:p>
        </p:txBody>
      </p:sp>
      <p:sp>
        <p:nvSpPr>
          <p:cNvPr id="4" name="テキスト ボックス 3">
            <a:extLst>
              <a:ext uri="{FF2B5EF4-FFF2-40B4-BE49-F238E27FC236}">
                <a16:creationId xmlns:a16="http://schemas.microsoft.com/office/drawing/2014/main" id="{378FCC85-5962-1507-5F2D-81140E0B4E58}"/>
              </a:ext>
            </a:extLst>
          </p:cNvPr>
          <p:cNvSpPr txBox="1"/>
          <p:nvPr/>
        </p:nvSpPr>
        <p:spPr>
          <a:xfrm>
            <a:off x="3017728" y="2420888"/>
            <a:ext cx="3108543" cy="1569660"/>
          </a:xfrm>
          <a:prstGeom prst="rect">
            <a:avLst/>
          </a:prstGeom>
          <a:noFill/>
        </p:spPr>
        <p:txBody>
          <a:bodyPr wrap="none" rtlCol="0">
            <a:spAutoFit/>
          </a:bodyPr>
          <a:lstStyle/>
          <a:p>
            <a:pPr algn="ctr"/>
            <a:r>
              <a:rPr lang="ja-JP" altLang="en-US" sz="9600" dirty="0">
                <a:solidFill>
                  <a:srgbClr val="FFFF00"/>
                </a:solidFill>
                <a:latin typeface="ＤＦ特太ゴシック体" pitchFamily="49" charset="-128"/>
                <a:ea typeface="ＤＦ特太ゴシック体" pitchFamily="49" charset="-128"/>
              </a:rPr>
              <a:t>１</a:t>
            </a:r>
            <a:r>
              <a:rPr lang="ja-JP" altLang="en-US" sz="6600" dirty="0">
                <a:solidFill>
                  <a:srgbClr val="FFFF00"/>
                </a:solidFill>
                <a:latin typeface="ＤＦ特太ゴシック体" pitchFamily="49" charset="-128"/>
                <a:ea typeface="ＤＦ特太ゴシック体" pitchFamily="49" charset="-128"/>
              </a:rPr>
              <a:t>問目</a:t>
            </a:r>
            <a:endParaRPr lang="en-US" altLang="ja-JP" sz="6600" dirty="0">
              <a:solidFill>
                <a:srgbClr val="FFFF00"/>
              </a:solidFill>
              <a:latin typeface="ＤＦ特太ゴシック体" pitchFamily="49" charset="-128"/>
              <a:ea typeface="ＤＦ特太ゴシック体" pitchFamily="49" charset="-128"/>
            </a:endParaRPr>
          </a:p>
        </p:txBody>
      </p:sp>
    </p:spTree>
    <p:extLst>
      <p:ext uri="{BB962C8B-B14F-4D97-AF65-F5344CB8AC3E}">
        <p14:creationId xmlns:p14="http://schemas.microsoft.com/office/powerpoint/2010/main" val="36490547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392460" y="895776"/>
            <a:ext cx="8716044" cy="5105400"/>
          </a:xfrm>
        </p:spPr>
        <p:txBody>
          <a:bodyPr/>
          <a:lstStyle/>
          <a:p>
            <a:r>
              <a:rPr lang="ja-JP" altLang="en-US" sz="3200" dirty="0"/>
              <a:t>今から仕事に出かけるところです</a:t>
            </a:r>
          </a:p>
          <a:p>
            <a:r>
              <a:rPr lang="ja-JP" altLang="en-US" sz="3200" dirty="0"/>
              <a:t>持ち帰った仕事の荷物で両手が一杯</a:t>
            </a:r>
          </a:p>
          <a:p>
            <a:r>
              <a:rPr lang="ja-JP" altLang="en-US" sz="3200" dirty="0"/>
              <a:t>出勤が大変だ</a:t>
            </a:r>
          </a:p>
          <a:p>
            <a:r>
              <a:rPr lang="ja-JP" altLang="en-US" sz="3200" dirty="0"/>
              <a:t>ふとテレビに目をやると「</a:t>
            </a:r>
            <a:r>
              <a:rPr lang="ja-JP" altLang="en-US" sz="3200" dirty="0">
                <a:solidFill>
                  <a:srgbClr val="008000"/>
                </a:solidFill>
              </a:rPr>
              <a:t>天気予報が目に入る</a:t>
            </a:r>
            <a:r>
              <a:rPr lang="ja-JP" altLang="en-US" sz="3200" dirty="0"/>
              <a:t>」</a:t>
            </a:r>
          </a:p>
          <a:p>
            <a:r>
              <a:rPr lang="ja-JP" altLang="en-US" sz="3200" dirty="0"/>
              <a:t>気象予報士が「</a:t>
            </a:r>
            <a:r>
              <a:rPr lang="ja-JP" altLang="en-US" sz="3200" dirty="0">
                <a:solidFill>
                  <a:srgbClr val="7030A0"/>
                </a:solidFill>
              </a:rPr>
              <a:t>今日の</a:t>
            </a:r>
            <a:r>
              <a:rPr lang="ja-JP" altLang="en-US" sz="3200" dirty="0">
                <a:solidFill>
                  <a:srgbClr val="7030A0"/>
                </a:solidFill>
                <a:highlight>
                  <a:srgbClr val="FFFF00"/>
                </a:highlight>
              </a:rPr>
              <a:t>降水確率４０％</a:t>
            </a:r>
            <a:r>
              <a:rPr lang="ja-JP" altLang="en-US" sz="3200" dirty="0">
                <a:solidFill>
                  <a:srgbClr val="7030A0"/>
                </a:solidFill>
              </a:rPr>
              <a:t>です</a:t>
            </a:r>
            <a:r>
              <a:rPr lang="ja-JP" altLang="en-US" sz="3200" dirty="0"/>
              <a:t>」と</a:t>
            </a:r>
          </a:p>
          <a:p>
            <a:r>
              <a:rPr lang="ja-JP" altLang="en-US" sz="3200" dirty="0"/>
              <a:t>あなたは、傘を持っていきますか？</a:t>
            </a:r>
          </a:p>
          <a:p>
            <a:r>
              <a:rPr lang="ja-JP" altLang="en-US" sz="3200" dirty="0">
                <a:solidFill>
                  <a:srgbClr val="0070C0"/>
                </a:solidFill>
              </a:rPr>
              <a:t>Ａ　傘を持っていく</a:t>
            </a:r>
          </a:p>
          <a:p>
            <a:r>
              <a:rPr lang="ja-JP" altLang="en-US" sz="3200" dirty="0">
                <a:solidFill>
                  <a:srgbClr val="FF0000"/>
                </a:solidFill>
              </a:rPr>
              <a:t>Ｂ　傘は持っていかない</a:t>
            </a:r>
            <a:endParaRPr lang="en-US" altLang="ja-JP" sz="3200" dirty="0">
              <a:solidFill>
                <a:srgbClr val="FF0000"/>
              </a:solidFill>
            </a:endParaRPr>
          </a:p>
          <a:p>
            <a:r>
              <a:rPr lang="ja-JP" altLang="en-US" sz="3200" dirty="0"/>
              <a:t>さて、どちら？</a:t>
            </a:r>
            <a:endParaRPr lang="en-US" altLang="ja-JP" sz="3200" dirty="0"/>
          </a:p>
        </p:txBody>
      </p:sp>
      <p:sp>
        <p:nvSpPr>
          <p:cNvPr id="9" name="タイトル 1"/>
          <p:cNvSpPr>
            <a:spLocks noGrp="1"/>
          </p:cNvSpPr>
          <p:nvPr>
            <p:ph type="title"/>
          </p:nvPr>
        </p:nvSpPr>
        <p:spPr>
          <a:xfrm>
            <a:off x="251520" y="68901"/>
            <a:ext cx="7086600" cy="487362"/>
          </a:xfrm>
        </p:spPr>
        <p:txBody>
          <a:bodyPr/>
          <a:lstStyle/>
          <a:p>
            <a:r>
              <a:rPr kumimoji="1" lang="ja-JP" altLang="en-US" dirty="0"/>
              <a:t>もしも、あなたなら？</a:t>
            </a:r>
          </a:p>
        </p:txBody>
      </p:sp>
      <p:pic>
        <p:nvPicPr>
          <p:cNvPr id="4" name="図 3" descr="ゲームのキャラクター&#10;&#10;低い精度で自動的に生成された説明">
            <a:extLst>
              <a:ext uri="{FF2B5EF4-FFF2-40B4-BE49-F238E27FC236}">
                <a16:creationId xmlns:a16="http://schemas.microsoft.com/office/drawing/2014/main" id="{57C820A9-6D40-B55B-D8FD-57E7E39C3C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10089" y="3933056"/>
            <a:ext cx="2195378" cy="2617440"/>
          </a:xfrm>
          <a:prstGeom prst="rect">
            <a:avLst/>
          </a:prstGeom>
        </p:spPr>
      </p:pic>
      <p:pic>
        <p:nvPicPr>
          <p:cNvPr id="6" name="図 5" descr="傘, アクセサリー, 雨 が含まれている画像&#10;&#10;自動的に生成された説明">
            <a:extLst>
              <a:ext uri="{FF2B5EF4-FFF2-40B4-BE49-F238E27FC236}">
                <a16:creationId xmlns:a16="http://schemas.microsoft.com/office/drawing/2014/main" id="{1A4426ED-94F1-61AD-2129-4C00A91F090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9854602">
            <a:off x="5364484" y="4811693"/>
            <a:ext cx="946993" cy="1135989"/>
          </a:xfrm>
          <a:prstGeom prst="rect">
            <a:avLst/>
          </a:prstGeom>
        </p:spPr>
      </p:pic>
      <p:pic>
        <p:nvPicPr>
          <p:cNvPr id="8" name="図 7" descr="おもちゃ, レゴ, ケーキ が含まれている画像&#10;&#10;自動的に生成された説明">
            <a:extLst>
              <a:ext uri="{FF2B5EF4-FFF2-40B4-BE49-F238E27FC236}">
                <a16:creationId xmlns:a16="http://schemas.microsoft.com/office/drawing/2014/main" id="{9B537DAC-0241-E35A-AF9C-0E60C2060EA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64933" y="692696"/>
            <a:ext cx="1685691" cy="1930181"/>
          </a:xfrm>
          <a:prstGeom prst="rect">
            <a:avLst/>
          </a:prstGeom>
        </p:spPr>
      </p:pic>
    </p:spTree>
    <p:custDataLst>
      <p:tags r:id="rId1"/>
    </p:custDataLst>
    <p:extLst>
      <p:ext uri="{BB962C8B-B14F-4D97-AF65-F5344CB8AC3E}">
        <p14:creationId xmlns:p14="http://schemas.microsoft.com/office/powerpoint/2010/main" val="2554798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par>
                                <p:cTn id="13" presetID="16" presetClass="entr" presetSubtype="21"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barn(inVertical)">
                                      <p:cBhvr>
                                        <p:cTn id="15" dur="500"/>
                                        <p:tgtEl>
                                          <p:spTgt spid="8"/>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20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20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2000"/>
                                        <p:tgtEl>
                                          <p:spTgt spid="3">
                                            <p:txEl>
                                              <p:pRg st="4" end="4"/>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2000"/>
                                        <p:tgtEl>
                                          <p:spTgt spid="3">
                                            <p:txEl>
                                              <p:pRg st="5" end="5"/>
                                            </p:txEl>
                                          </p:spTgt>
                                        </p:tgtEl>
                                      </p:cBhvr>
                                    </p:animEffect>
                                  </p:childTnLst>
                                </p:cTn>
                              </p:par>
                              <p:par>
                                <p:cTn id="39" presetID="10" presetClass="entr" presetSubtype="0" fill="hold" nodeType="withEffect">
                                  <p:stCondLst>
                                    <p:cond delay="0"/>
                                  </p:stCondLst>
                                  <p:childTnLst>
                                    <p:set>
                                      <p:cBhvr>
                                        <p:cTn id="40" dur="1" fill="hold">
                                          <p:stCondLst>
                                            <p:cond delay="0"/>
                                          </p:stCondLst>
                                        </p:cTn>
                                        <p:tgtEl>
                                          <p:spTgt spid="6"/>
                                        </p:tgtEl>
                                        <p:attrNameLst>
                                          <p:attrName>style.visibility</p:attrName>
                                        </p:attrNameLst>
                                      </p:cBhvr>
                                      <p:to>
                                        <p:strVal val="visible"/>
                                      </p:to>
                                    </p:set>
                                    <p:animEffect transition="in" filter="fade">
                                      <p:cBhvr>
                                        <p:cTn id="41" dur="500"/>
                                        <p:tgtEl>
                                          <p:spTgt spid="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3">
                                            <p:txEl>
                                              <p:pRg st="6" end="6"/>
                                            </p:txEl>
                                          </p:spTgt>
                                        </p:tgtEl>
                                        <p:attrNameLst>
                                          <p:attrName>style.visibility</p:attrName>
                                        </p:attrNameLst>
                                      </p:cBhvr>
                                      <p:to>
                                        <p:strVal val="visible"/>
                                      </p:to>
                                    </p:set>
                                    <p:animEffect transition="in" filter="fade">
                                      <p:cBhvr>
                                        <p:cTn id="46" dur="2000"/>
                                        <p:tgtEl>
                                          <p:spTgt spid="3">
                                            <p:txEl>
                                              <p:pRg st="6" end="6"/>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3">
                                            <p:txEl>
                                              <p:pRg st="7" end="7"/>
                                            </p:txEl>
                                          </p:spTgt>
                                        </p:tgtEl>
                                        <p:attrNameLst>
                                          <p:attrName>style.visibility</p:attrName>
                                        </p:attrNameLst>
                                      </p:cBhvr>
                                      <p:to>
                                        <p:strVal val="visible"/>
                                      </p:to>
                                    </p:set>
                                    <p:animEffect transition="in" filter="fade">
                                      <p:cBhvr>
                                        <p:cTn id="51" dur="2000"/>
                                        <p:tgtEl>
                                          <p:spTgt spid="3">
                                            <p:txEl>
                                              <p:pRg st="7" end="7"/>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3">
                                            <p:txEl>
                                              <p:pRg st="8" end="8"/>
                                            </p:txEl>
                                          </p:spTgt>
                                        </p:tgtEl>
                                        <p:attrNameLst>
                                          <p:attrName>style.visibility</p:attrName>
                                        </p:attrNameLst>
                                      </p:cBhvr>
                                      <p:to>
                                        <p:strVal val="visible"/>
                                      </p:to>
                                    </p:set>
                                    <p:animEffect transition="in" filter="fade">
                                      <p:cBhvr>
                                        <p:cTn id="56" dur="2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0" y="0"/>
            <a:ext cx="9144000" cy="6858000"/>
          </a:xfrm>
          <a:prstGeom prst="rect">
            <a:avLst/>
          </a:prstGeom>
          <a:solidFill>
            <a:srgbClr val="002060"/>
          </a:solidFill>
          <a:ln w="9525">
            <a:noFill/>
            <a:miter lim="800000"/>
            <a:headEnd/>
            <a:tailEnd/>
          </a:ln>
          <a:effectLst/>
        </p:spPr>
        <p:txBody>
          <a:bodyPr wrap="none" anchor="ctr"/>
          <a:lstStyle/>
          <a:p>
            <a:endParaRPr lang="ja-JP" altLang="en-US" dirty="0"/>
          </a:p>
        </p:txBody>
      </p:sp>
      <p:sp>
        <p:nvSpPr>
          <p:cNvPr id="4" name="テキスト ボックス 3">
            <a:extLst>
              <a:ext uri="{FF2B5EF4-FFF2-40B4-BE49-F238E27FC236}">
                <a16:creationId xmlns:a16="http://schemas.microsoft.com/office/drawing/2014/main" id="{378FCC85-5962-1507-5F2D-81140E0B4E58}"/>
              </a:ext>
            </a:extLst>
          </p:cNvPr>
          <p:cNvSpPr txBox="1"/>
          <p:nvPr/>
        </p:nvSpPr>
        <p:spPr>
          <a:xfrm>
            <a:off x="2594535" y="1916832"/>
            <a:ext cx="3954930" cy="2585323"/>
          </a:xfrm>
          <a:prstGeom prst="rect">
            <a:avLst/>
          </a:prstGeom>
          <a:noFill/>
        </p:spPr>
        <p:txBody>
          <a:bodyPr wrap="none" rtlCol="0">
            <a:spAutoFit/>
          </a:bodyPr>
          <a:lstStyle/>
          <a:p>
            <a:pPr algn="ctr"/>
            <a:r>
              <a:rPr lang="ja-JP" altLang="en-US" sz="6600" dirty="0">
                <a:solidFill>
                  <a:srgbClr val="FFFF00"/>
                </a:solidFill>
                <a:latin typeface="ＤＦ特太ゴシック体" pitchFamily="49" charset="-128"/>
                <a:ea typeface="ＤＦ特太ゴシック体" pitchFamily="49" charset="-128"/>
              </a:rPr>
              <a:t>更に</a:t>
            </a:r>
          </a:p>
          <a:p>
            <a:pPr algn="ctr"/>
            <a:r>
              <a:rPr lang="ja-JP" altLang="en-US" sz="6600" dirty="0">
                <a:solidFill>
                  <a:srgbClr val="FFFF00"/>
                </a:solidFill>
                <a:latin typeface="ＤＦ特太ゴシック体" pitchFamily="49" charset="-128"/>
                <a:ea typeface="ＤＦ特太ゴシック体" pitchFamily="49" charset="-128"/>
              </a:rPr>
              <a:t>もう</a:t>
            </a:r>
            <a:r>
              <a:rPr lang="ja-JP" altLang="en-US" sz="9600" dirty="0">
                <a:solidFill>
                  <a:srgbClr val="FFFF00"/>
                </a:solidFill>
                <a:latin typeface="ＤＦ特太ゴシック体" pitchFamily="49" charset="-128"/>
                <a:ea typeface="ＤＦ特太ゴシック体" pitchFamily="49" charset="-128"/>
              </a:rPr>
              <a:t>１</a:t>
            </a:r>
            <a:r>
              <a:rPr lang="ja-JP" altLang="en-US" sz="6600" dirty="0">
                <a:solidFill>
                  <a:srgbClr val="FFFF00"/>
                </a:solidFill>
                <a:latin typeface="ＤＦ特太ゴシック体" pitchFamily="49" charset="-128"/>
                <a:ea typeface="ＤＦ特太ゴシック体" pitchFamily="49" charset="-128"/>
              </a:rPr>
              <a:t>問</a:t>
            </a:r>
            <a:endParaRPr lang="en-US" altLang="ja-JP" sz="6600" dirty="0">
              <a:solidFill>
                <a:srgbClr val="FFFF00"/>
              </a:solidFill>
              <a:latin typeface="ＤＦ特太ゴシック体" pitchFamily="49" charset="-128"/>
              <a:ea typeface="ＤＦ特太ゴシック体" pitchFamily="49" charset="-128"/>
            </a:endParaRPr>
          </a:p>
        </p:txBody>
      </p:sp>
    </p:spTree>
    <p:extLst>
      <p:ext uri="{BB962C8B-B14F-4D97-AF65-F5344CB8AC3E}">
        <p14:creationId xmlns:p14="http://schemas.microsoft.com/office/powerpoint/2010/main" val="1425392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392459" y="764704"/>
            <a:ext cx="8751541" cy="5760640"/>
          </a:xfrm>
        </p:spPr>
        <p:txBody>
          <a:bodyPr/>
          <a:lstStyle/>
          <a:p>
            <a:r>
              <a:rPr lang="ja-JP" altLang="en-US" sz="3200" dirty="0"/>
              <a:t>３日後、○○市に</a:t>
            </a:r>
            <a:r>
              <a:rPr lang="ja-JP" altLang="en-US" sz="3200" dirty="0">
                <a:solidFill>
                  <a:srgbClr val="A50021"/>
                </a:solidFill>
              </a:rPr>
              <a:t>隕石が落下するかもしれない</a:t>
            </a:r>
            <a:endParaRPr lang="ja-JP" altLang="en-US" sz="3200" dirty="0"/>
          </a:p>
          <a:p>
            <a:r>
              <a:rPr lang="ja-JP" altLang="en-US" sz="3200" dirty="0"/>
              <a:t>テレビではチャンネルにより専門家が解説する</a:t>
            </a:r>
          </a:p>
          <a:p>
            <a:r>
              <a:rPr lang="ja-JP" altLang="en-US" sz="3200" dirty="0"/>
              <a:t>「</a:t>
            </a:r>
            <a:r>
              <a:rPr lang="ja-JP" altLang="en-US" sz="3200" dirty="0">
                <a:solidFill>
                  <a:srgbClr val="7030A0"/>
                </a:solidFill>
              </a:rPr>
              <a:t>隕石は落下する</a:t>
            </a:r>
            <a:r>
              <a:rPr lang="ja-JP" altLang="en-US" sz="3200" dirty="0"/>
              <a:t>」</a:t>
            </a:r>
          </a:p>
          <a:p>
            <a:r>
              <a:rPr lang="ja-JP" altLang="en-US" sz="3200" dirty="0"/>
              <a:t>「</a:t>
            </a:r>
            <a:r>
              <a:rPr lang="ja-JP" altLang="en-US" sz="3200" dirty="0">
                <a:solidFill>
                  <a:srgbClr val="7030A0"/>
                </a:solidFill>
              </a:rPr>
              <a:t>隕石は落下しない</a:t>
            </a:r>
            <a:r>
              <a:rPr lang="ja-JP" altLang="en-US" sz="3200" dirty="0"/>
              <a:t>」</a:t>
            </a:r>
          </a:p>
          <a:p>
            <a:r>
              <a:rPr lang="ja-JP" altLang="en-US" sz="3200" dirty="0"/>
              <a:t>両方の意見を述べているようだ</a:t>
            </a:r>
          </a:p>
          <a:p>
            <a:r>
              <a:rPr lang="ja-JP" altLang="en-US" sz="3200" dirty="0"/>
              <a:t>政府や気象庁は</a:t>
            </a:r>
            <a:r>
              <a:rPr lang="ja-JP" altLang="en-US" sz="3200" dirty="0">
                <a:solidFill>
                  <a:srgbClr val="7030A0"/>
                </a:solidFill>
                <a:highlight>
                  <a:srgbClr val="FFFF00"/>
                </a:highlight>
              </a:rPr>
              <a:t>落下確率は１０％程度</a:t>
            </a:r>
            <a:r>
              <a:rPr lang="ja-JP" altLang="en-US" sz="3200" dirty="0"/>
              <a:t>と語る</a:t>
            </a:r>
          </a:p>
          <a:p>
            <a:r>
              <a:rPr lang="ja-JP" altLang="en-US" sz="3200" dirty="0"/>
              <a:t>あなたは、 ○○市から離れますか？</a:t>
            </a:r>
          </a:p>
          <a:p>
            <a:r>
              <a:rPr lang="ja-JP" altLang="en-US" sz="3200" dirty="0">
                <a:solidFill>
                  <a:srgbClr val="0070C0"/>
                </a:solidFill>
              </a:rPr>
              <a:t>Ａ　離れる</a:t>
            </a:r>
          </a:p>
          <a:p>
            <a:r>
              <a:rPr lang="ja-JP" altLang="en-US" sz="3200" dirty="0">
                <a:solidFill>
                  <a:srgbClr val="FF0000"/>
                </a:solidFill>
              </a:rPr>
              <a:t>Ｂ　離れない</a:t>
            </a:r>
            <a:endParaRPr lang="en-US" altLang="ja-JP" sz="3200" dirty="0">
              <a:solidFill>
                <a:srgbClr val="FF0000"/>
              </a:solidFill>
            </a:endParaRPr>
          </a:p>
          <a:p>
            <a:r>
              <a:rPr lang="ja-JP" altLang="en-US" sz="3200" dirty="0"/>
              <a:t>さて、どちら？</a:t>
            </a:r>
            <a:endParaRPr lang="en-US" altLang="ja-JP" sz="3200" dirty="0"/>
          </a:p>
        </p:txBody>
      </p:sp>
      <p:sp>
        <p:nvSpPr>
          <p:cNvPr id="9" name="タイトル 1"/>
          <p:cNvSpPr>
            <a:spLocks noGrp="1"/>
          </p:cNvSpPr>
          <p:nvPr>
            <p:ph type="title"/>
          </p:nvPr>
        </p:nvSpPr>
        <p:spPr>
          <a:xfrm>
            <a:off x="179512" y="40159"/>
            <a:ext cx="7086600" cy="487362"/>
          </a:xfrm>
        </p:spPr>
        <p:txBody>
          <a:bodyPr/>
          <a:lstStyle/>
          <a:p>
            <a:r>
              <a:rPr kumimoji="1" lang="ja-JP" altLang="en-US" dirty="0"/>
              <a:t>もしも、あなたなら？</a:t>
            </a:r>
          </a:p>
        </p:txBody>
      </p:sp>
      <p:pic>
        <p:nvPicPr>
          <p:cNvPr id="4" name="図 3" descr="アイコン&#10;&#10;自動的に生成された説明">
            <a:extLst>
              <a:ext uri="{FF2B5EF4-FFF2-40B4-BE49-F238E27FC236}">
                <a16:creationId xmlns:a16="http://schemas.microsoft.com/office/drawing/2014/main" id="{02840CB8-7863-A948-5CCB-B0CD827EC38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92280" y="1816815"/>
            <a:ext cx="1922207" cy="1922207"/>
          </a:xfrm>
          <a:prstGeom prst="rect">
            <a:avLst/>
          </a:prstGeom>
        </p:spPr>
      </p:pic>
      <p:pic>
        <p:nvPicPr>
          <p:cNvPr id="6" name="図 5" descr="おもちゃ, 人形, 時計, 部屋 が含まれている画像&#10;&#10;自動的に生成された説明">
            <a:extLst>
              <a:ext uri="{FF2B5EF4-FFF2-40B4-BE49-F238E27FC236}">
                <a16:creationId xmlns:a16="http://schemas.microsoft.com/office/drawing/2014/main" id="{3E3A2FB1-444C-9166-2ECD-CD780D0838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41629" y="4581128"/>
            <a:ext cx="2115721" cy="2121024"/>
          </a:xfrm>
          <a:prstGeom prst="rect">
            <a:avLst/>
          </a:prstGeom>
        </p:spPr>
      </p:pic>
      <p:pic>
        <p:nvPicPr>
          <p:cNvPr id="5" name="図 4">
            <a:extLst>
              <a:ext uri="{FF2B5EF4-FFF2-40B4-BE49-F238E27FC236}">
                <a16:creationId xmlns:a16="http://schemas.microsoft.com/office/drawing/2014/main" id="{7CE5C445-A003-2CFA-06A1-7125B847424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4597110" y="1965829"/>
            <a:ext cx="1080120" cy="1278250"/>
          </a:xfrm>
          <a:prstGeom prst="rect">
            <a:avLst/>
          </a:prstGeom>
        </p:spPr>
      </p:pic>
      <p:pic>
        <p:nvPicPr>
          <p:cNvPr id="7" name="図 6">
            <a:extLst>
              <a:ext uri="{FF2B5EF4-FFF2-40B4-BE49-F238E27FC236}">
                <a16:creationId xmlns:a16="http://schemas.microsoft.com/office/drawing/2014/main" id="{A9124716-4DFE-A74E-2E2F-DD313A29BFBC}"/>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5677230" y="1961784"/>
            <a:ext cx="1080120" cy="1278248"/>
          </a:xfrm>
          <a:prstGeom prst="rect">
            <a:avLst/>
          </a:prstGeom>
        </p:spPr>
      </p:pic>
      <p:grpSp>
        <p:nvGrpSpPr>
          <p:cNvPr id="13" name="グループ化 12">
            <a:extLst>
              <a:ext uri="{FF2B5EF4-FFF2-40B4-BE49-F238E27FC236}">
                <a16:creationId xmlns:a16="http://schemas.microsoft.com/office/drawing/2014/main" id="{711F53BC-5A2A-96F2-3C17-A84E0C9166A0}"/>
              </a:ext>
            </a:extLst>
          </p:cNvPr>
          <p:cNvGrpSpPr/>
          <p:nvPr/>
        </p:nvGrpSpPr>
        <p:grpSpPr>
          <a:xfrm>
            <a:off x="7020271" y="4336249"/>
            <a:ext cx="2066223" cy="2365903"/>
            <a:chOff x="7020271" y="4336249"/>
            <a:chExt cx="2066223" cy="2365903"/>
          </a:xfrm>
        </p:grpSpPr>
        <p:pic>
          <p:nvPicPr>
            <p:cNvPr id="8" name="図 7">
              <a:extLst>
                <a:ext uri="{FF2B5EF4-FFF2-40B4-BE49-F238E27FC236}">
                  <a16:creationId xmlns:a16="http://schemas.microsoft.com/office/drawing/2014/main" id="{37631B02-2CCA-3DED-80EF-B0681DE5F2BB}"/>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7020271" y="4336249"/>
              <a:ext cx="2066223" cy="2365903"/>
            </a:xfrm>
            <a:prstGeom prst="rect">
              <a:avLst/>
            </a:prstGeom>
          </p:spPr>
        </p:pic>
        <p:pic>
          <p:nvPicPr>
            <p:cNvPr id="12" name="図 11" descr="ロゴ が含まれている画像&#10;&#10;自動的に生成された説明">
              <a:extLst>
                <a:ext uri="{FF2B5EF4-FFF2-40B4-BE49-F238E27FC236}">
                  <a16:creationId xmlns:a16="http://schemas.microsoft.com/office/drawing/2014/main" id="{8CA2A2DF-2B00-3578-DDCB-713B825CEFB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524328" y="4581128"/>
              <a:ext cx="620688" cy="620688"/>
            </a:xfrm>
            <a:prstGeom prst="rect">
              <a:avLst/>
            </a:prstGeom>
          </p:spPr>
        </p:pic>
      </p:grpSp>
    </p:spTree>
    <p:custDataLst>
      <p:tags r:id="rId1"/>
    </p:custDataLst>
    <p:extLst>
      <p:ext uri="{BB962C8B-B14F-4D97-AF65-F5344CB8AC3E}">
        <p14:creationId xmlns:p14="http://schemas.microsoft.com/office/powerpoint/2010/main" val="3251418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par>
                                <p:cTn id="8" presetID="2" presetClass="entr" presetSubtype="3"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1+#ppt_w/2"/>
                                          </p:val>
                                        </p:tav>
                                        <p:tav tm="100000">
                                          <p:val>
                                            <p:strVal val="#ppt_x"/>
                                          </p:val>
                                        </p:tav>
                                      </p:tavLst>
                                    </p:anim>
                                    <p:anim calcmode="lin" valueType="num">
                                      <p:cBhvr additive="base">
                                        <p:cTn id="11"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2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2000"/>
                                        <p:tgtEl>
                                          <p:spTgt spid="3">
                                            <p:txEl>
                                              <p:pRg st="2" end="2"/>
                                            </p:txEl>
                                          </p:spTgt>
                                        </p:tgtEl>
                                      </p:cBhvr>
                                    </p:animEffect>
                                  </p:childTnLst>
                                </p:cTn>
                              </p:par>
                              <p:par>
                                <p:cTn id="22" presetID="2" presetClass="entr" presetSubtype="3"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 calcmode="lin" valueType="num">
                                      <p:cBhvr additive="base">
                                        <p:cTn id="24" dur="500" fill="hold"/>
                                        <p:tgtEl>
                                          <p:spTgt spid="5"/>
                                        </p:tgtEl>
                                        <p:attrNameLst>
                                          <p:attrName>ppt_x</p:attrName>
                                        </p:attrNameLst>
                                      </p:cBhvr>
                                      <p:tavLst>
                                        <p:tav tm="0">
                                          <p:val>
                                            <p:strVal val="1+#ppt_w/2"/>
                                          </p:val>
                                        </p:tav>
                                        <p:tav tm="100000">
                                          <p:val>
                                            <p:strVal val="#ppt_x"/>
                                          </p:val>
                                        </p:tav>
                                      </p:tavLst>
                                    </p:anim>
                                    <p:anim calcmode="lin" valueType="num">
                                      <p:cBhvr additive="base">
                                        <p:cTn id="25" dur="500" fill="hold"/>
                                        <p:tgtEl>
                                          <p:spTgt spid="5"/>
                                        </p:tgtEl>
                                        <p:attrNameLst>
                                          <p:attrName>ppt_y</p:attrName>
                                        </p:attrNameLst>
                                      </p:cBhvr>
                                      <p:tavLst>
                                        <p:tav tm="0">
                                          <p:val>
                                            <p:strVal val="0-#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3">
                                            <p:txEl>
                                              <p:pRg st="3" end="3"/>
                                            </p:txEl>
                                          </p:spTgt>
                                        </p:tgtEl>
                                        <p:attrNameLst>
                                          <p:attrName>style.visibility</p:attrName>
                                        </p:attrNameLst>
                                      </p:cBhvr>
                                      <p:to>
                                        <p:strVal val="visible"/>
                                      </p:to>
                                    </p:set>
                                    <p:animEffect transition="in" filter="fade">
                                      <p:cBhvr>
                                        <p:cTn id="30" dur="2000"/>
                                        <p:tgtEl>
                                          <p:spTgt spid="3">
                                            <p:txEl>
                                              <p:pRg st="3" end="3"/>
                                            </p:txEl>
                                          </p:spTgt>
                                        </p:tgtEl>
                                      </p:cBhvr>
                                    </p:animEffect>
                                  </p:childTnLst>
                                </p:cTn>
                              </p:par>
                              <p:par>
                                <p:cTn id="31" presetID="2" presetClass="entr" presetSubtype="3" fill="hold" nodeType="withEffect">
                                  <p:stCondLst>
                                    <p:cond delay="0"/>
                                  </p:stCondLst>
                                  <p:childTnLst>
                                    <p:set>
                                      <p:cBhvr>
                                        <p:cTn id="32" dur="1" fill="hold">
                                          <p:stCondLst>
                                            <p:cond delay="0"/>
                                          </p:stCondLst>
                                        </p:cTn>
                                        <p:tgtEl>
                                          <p:spTgt spid="7"/>
                                        </p:tgtEl>
                                        <p:attrNameLst>
                                          <p:attrName>style.visibility</p:attrName>
                                        </p:attrNameLst>
                                      </p:cBhvr>
                                      <p:to>
                                        <p:strVal val="visible"/>
                                      </p:to>
                                    </p:set>
                                    <p:anim calcmode="lin" valueType="num">
                                      <p:cBhvr additive="base">
                                        <p:cTn id="33" dur="500" fill="hold"/>
                                        <p:tgtEl>
                                          <p:spTgt spid="7"/>
                                        </p:tgtEl>
                                        <p:attrNameLst>
                                          <p:attrName>ppt_x</p:attrName>
                                        </p:attrNameLst>
                                      </p:cBhvr>
                                      <p:tavLst>
                                        <p:tav tm="0">
                                          <p:val>
                                            <p:strVal val="1+#ppt_w/2"/>
                                          </p:val>
                                        </p:tav>
                                        <p:tav tm="100000">
                                          <p:val>
                                            <p:strVal val="#ppt_x"/>
                                          </p:val>
                                        </p:tav>
                                      </p:tavLst>
                                    </p:anim>
                                    <p:anim calcmode="lin" valueType="num">
                                      <p:cBhvr additive="base">
                                        <p:cTn id="34" dur="500" fill="hold"/>
                                        <p:tgtEl>
                                          <p:spTgt spid="7"/>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fade">
                                      <p:cBhvr>
                                        <p:cTn id="39" dur="2000"/>
                                        <p:tgtEl>
                                          <p:spTgt spid="3">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3">
                                            <p:txEl>
                                              <p:pRg st="5" end="5"/>
                                            </p:txEl>
                                          </p:spTgt>
                                        </p:tgtEl>
                                        <p:attrNameLst>
                                          <p:attrName>style.visibility</p:attrName>
                                        </p:attrNameLst>
                                      </p:cBhvr>
                                      <p:to>
                                        <p:strVal val="visible"/>
                                      </p:to>
                                    </p:set>
                                    <p:animEffect transition="in" filter="fade">
                                      <p:cBhvr>
                                        <p:cTn id="44" dur="2000"/>
                                        <p:tgtEl>
                                          <p:spTgt spid="3">
                                            <p:txEl>
                                              <p:pRg st="5" end="5"/>
                                            </p:txEl>
                                          </p:spTgt>
                                        </p:tgtEl>
                                      </p:cBhvr>
                                    </p:animEffect>
                                  </p:childTnLst>
                                </p:cTn>
                              </p:par>
                              <p:par>
                                <p:cTn id="45" presetID="22" presetClass="entr" presetSubtype="4" fill="hold" nodeType="with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down)">
                                      <p:cBhvr>
                                        <p:cTn id="47" dur="500"/>
                                        <p:tgtEl>
                                          <p:spTgt spid="13"/>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6" end="6"/>
                                            </p:txEl>
                                          </p:spTgt>
                                        </p:tgtEl>
                                        <p:attrNameLst>
                                          <p:attrName>style.visibility</p:attrName>
                                        </p:attrNameLst>
                                      </p:cBhvr>
                                      <p:to>
                                        <p:strVal val="visible"/>
                                      </p:to>
                                    </p:set>
                                    <p:animEffect transition="in" filter="fade">
                                      <p:cBhvr>
                                        <p:cTn id="52" dur="2000"/>
                                        <p:tgtEl>
                                          <p:spTgt spid="3">
                                            <p:txEl>
                                              <p:pRg st="6" end="6"/>
                                            </p:txEl>
                                          </p:spTgt>
                                        </p:tgtEl>
                                      </p:cBhvr>
                                    </p:animEffect>
                                  </p:childTnLst>
                                </p:cTn>
                              </p:par>
                            </p:childTnLst>
                          </p:cTn>
                        </p:par>
                        <p:par>
                          <p:cTn id="53" fill="hold">
                            <p:stCondLst>
                              <p:cond delay="2000"/>
                            </p:stCondLst>
                            <p:childTnLst>
                              <p:par>
                                <p:cTn id="54" presetID="10" presetClass="entr" presetSubtype="0" fill="hold" nodeType="afterEffect">
                                  <p:stCondLst>
                                    <p:cond delay="0"/>
                                  </p:stCondLst>
                                  <p:childTnLst>
                                    <p:set>
                                      <p:cBhvr>
                                        <p:cTn id="55" dur="1" fill="hold">
                                          <p:stCondLst>
                                            <p:cond delay="0"/>
                                          </p:stCondLst>
                                        </p:cTn>
                                        <p:tgtEl>
                                          <p:spTgt spid="6"/>
                                        </p:tgtEl>
                                        <p:attrNameLst>
                                          <p:attrName>style.visibility</p:attrName>
                                        </p:attrNameLst>
                                      </p:cBhvr>
                                      <p:to>
                                        <p:strVal val="visible"/>
                                      </p:to>
                                    </p:set>
                                    <p:animEffect transition="in" filter="fade">
                                      <p:cBhvr>
                                        <p:cTn id="56" dur="500"/>
                                        <p:tgtEl>
                                          <p:spTgt spid="6"/>
                                        </p:tgtEl>
                                      </p:cBhvr>
                                    </p:animEffect>
                                  </p:childTnLst>
                                </p:cTn>
                              </p:par>
                            </p:childTnLst>
                          </p:cTn>
                        </p:par>
                      </p:childTnLst>
                    </p:cTn>
                  </p:par>
                  <p:par>
                    <p:cTn id="57" fill="hold">
                      <p:stCondLst>
                        <p:cond delay="indefinite"/>
                      </p:stCondLst>
                      <p:childTnLst>
                        <p:par>
                          <p:cTn id="58" fill="hold">
                            <p:stCondLst>
                              <p:cond delay="0"/>
                            </p:stCondLst>
                            <p:childTnLst>
                              <p:par>
                                <p:cTn id="59" presetID="10" presetClass="entr" presetSubtype="0" fill="hold" grpId="0" nodeType="clickEffect">
                                  <p:stCondLst>
                                    <p:cond delay="0"/>
                                  </p:stCondLst>
                                  <p:childTnLst>
                                    <p:set>
                                      <p:cBhvr>
                                        <p:cTn id="60" dur="1" fill="hold">
                                          <p:stCondLst>
                                            <p:cond delay="0"/>
                                          </p:stCondLst>
                                        </p:cTn>
                                        <p:tgtEl>
                                          <p:spTgt spid="3">
                                            <p:txEl>
                                              <p:pRg st="7" end="7"/>
                                            </p:txEl>
                                          </p:spTgt>
                                        </p:tgtEl>
                                        <p:attrNameLst>
                                          <p:attrName>style.visibility</p:attrName>
                                        </p:attrNameLst>
                                      </p:cBhvr>
                                      <p:to>
                                        <p:strVal val="visible"/>
                                      </p:to>
                                    </p:set>
                                    <p:animEffect transition="in" filter="fade">
                                      <p:cBhvr>
                                        <p:cTn id="61" dur="2000"/>
                                        <p:tgtEl>
                                          <p:spTgt spid="3">
                                            <p:txEl>
                                              <p:pRg st="7" end="7"/>
                                            </p:txEl>
                                          </p:spTgt>
                                        </p:tgtEl>
                                      </p:cBhvr>
                                    </p:animEffect>
                                  </p:childTnLst>
                                </p:cTn>
                              </p:par>
                            </p:childTnLst>
                          </p:cTn>
                        </p:par>
                      </p:childTnLst>
                    </p:cTn>
                  </p:par>
                  <p:par>
                    <p:cTn id="62" fill="hold">
                      <p:stCondLst>
                        <p:cond delay="indefinite"/>
                      </p:stCondLst>
                      <p:childTnLst>
                        <p:par>
                          <p:cTn id="63" fill="hold">
                            <p:stCondLst>
                              <p:cond delay="0"/>
                            </p:stCondLst>
                            <p:childTnLst>
                              <p:par>
                                <p:cTn id="64" presetID="10" presetClass="entr" presetSubtype="0" fill="hold" grpId="0" nodeType="clickEffect">
                                  <p:stCondLst>
                                    <p:cond delay="0"/>
                                  </p:stCondLst>
                                  <p:childTnLst>
                                    <p:set>
                                      <p:cBhvr>
                                        <p:cTn id="65" dur="1" fill="hold">
                                          <p:stCondLst>
                                            <p:cond delay="0"/>
                                          </p:stCondLst>
                                        </p:cTn>
                                        <p:tgtEl>
                                          <p:spTgt spid="3">
                                            <p:txEl>
                                              <p:pRg st="8" end="8"/>
                                            </p:txEl>
                                          </p:spTgt>
                                        </p:tgtEl>
                                        <p:attrNameLst>
                                          <p:attrName>style.visibility</p:attrName>
                                        </p:attrNameLst>
                                      </p:cBhvr>
                                      <p:to>
                                        <p:strVal val="visible"/>
                                      </p:to>
                                    </p:set>
                                    <p:animEffect transition="in" filter="fade">
                                      <p:cBhvr>
                                        <p:cTn id="66" dur="2000"/>
                                        <p:tgtEl>
                                          <p:spTgt spid="3">
                                            <p:txEl>
                                              <p:pRg st="8" end="8"/>
                                            </p:txEl>
                                          </p:spTgt>
                                        </p:tgtEl>
                                      </p:cBhvr>
                                    </p:animEffect>
                                  </p:childTnLst>
                                </p:cTn>
                              </p:par>
                            </p:childTnLst>
                          </p:cTn>
                        </p:par>
                      </p:childTnLst>
                    </p:cTn>
                  </p:par>
                  <p:par>
                    <p:cTn id="67" fill="hold">
                      <p:stCondLst>
                        <p:cond delay="indefinite"/>
                      </p:stCondLst>
                      <p:childTnLst>
                        <p:par>
                          <p:cTn id="68" fill="hold">
                            <p:stCondLst>
                              <p:cond delay="0"/>
                            </p:stCondLst>
                            <p:childTnLst>
                              <p:par>
                                <p:cTn id="69" presetID="10" presetClass="entr" presetSubtype="0" fill="hold" grpId="0" nodeType="clickEffect">
                                  <p:stCondLst>
                                    <p:cond delay="0"/>
                                  </p:stCondLst>
                                  <p:childTnLst>
                                    <p:set>
                                      <p:cBhvr>
                                        <p:cTn id="70" dur="1" fill="hold">
                                          <p:stCondLst>
                                            <p:cond delay="0"/>
                                          </p:stCondLst>
                                        </p:cTn>
                                        <p:tgtEl>
                                          <p:spTgt spid="3">
                                            <p:txEl>
                                              <p:pRg st="9" end="9"/>
                                            </p:txEl>
                                          </p:spTgt>
                                        </p:tgtEl>
                                        <p:attrNameLst>
                                          <p:attrName>style.visibility</p:attrName>
                                        </p:attrNameLst>
                                      </p:cBhvr>
                                      <p:to>
                                        <p:strVal val="visible"/>
                                      </p:to>
                                    </p:set>
                                    <p:animEffect transition="in" filter="fade">
                                      <p:cBhvr>
                                        <p:cTn id="71" dur="2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329479" y="747917"/>
            <a:ext cx="8751540" cy="5433020"/>
          </a:xfrm>
        </p:spPr>
        <p:txBody>
          <a:bodyPr/>
          <a:lstStyle/>
          <a:p>
            <a:r>
              <a:rPr lang="ja-JP" altLang="en-US" sz="3000" dirty="0"/>
              <a:t>極端なふたつの例を考えて頂きました</a:t>
            </a:r>
          </a:p>
          <a:p>
            <a:r>
              <a:rPr lang="ja-JP" altLang="en-US" sz="3000" dirty="0"/>
              <a:t>天気予報の降水確率は</a:t>
            </a:r>
            <a:r>
              <a:rPr lang="ja-JP" altLang="en-US" sz="3000" dirty="0">
                <a:solidFill>
                  <a:srgbClr val="FF0000"/>
                </a:solidFill>
              </a:rPr>
              <a:t>日常的な経験</a:t>
            </a:r>
            <a:r>
              <a:rPr lang="ja-JP" altLang="en-US" sz="3000" dirty="0"/>
              <a:t>での判断</a:t>
            </a:r>
          </a:p>
          <a:p>
            <a:r>
              <a:rPr lang="ja-JP" altLang="en-US" sz="3000" dirty="0"/>
              <a:t>隕石落下は数万年に一度あるかないか</a:t>
            </a:r>
            <a:r>
              <a:rPr lang="ja-JP" altLang="en-US" sz="3000" dirty="0">
                <a:solidFill>
                  <a:srgbClr val="FF0000"/>
                </a:solidFill>
              </a:rPr>
              <a:t>未経験</a:t>
            </a:r>
          </a:p>
          <a:p>
            <a:r>
              <a:rPr lang="ja-JP" altLang="en-US" sz="3000" dirty="0"/>
              <a:t>市民の防災活動では！</a:t>
            </a:r>
            <a:endParaRPr lang="en-US" altLang="ja-JP" sz="3000" dirty="0"/>
          </a:p>
          <a:p>
            <a:r>
              <a:rPr lang="ja-JP" altLang="en-US" sz="3000" dirty="0"/>
              <a:t>線引きが必要だと言うことで</a:t>
            </a:r>
          </a:p>
          <a:p>
            <a:r>
              <a:rPr lang="ja-JP" altLang="en-US" sz="3000" dirty="0">
                <a:solidFill>
                  <a:srgbClr val="008000"/>
                </a:solidFill>
              </a:rPr>
              <a:t>日常的に備えが必要なこと</a:t>
            </a:r>
          </a:p>
          <a:p>
            <a:r>
              <a:rPr lang="ja-JP" altLang="en-US" sz="3000" dirty="0">
                <a:solidFill>
                  <a:srgbClr val="7030A0"/>
                </a:solidFill>
              </a:rPr>
              <a:t>非日常・災害を想定し心の備えをすること</a:t>
            </a:r>
            <a:endParaRPr lang="en-US" altLang="ja-JP" sz="3000" dirty="0">
              <a:solidFill>
                <a:srgbClr val="7030A0"/>
              </a:solidFill>
            </a:endParaRPr>
          </a:p>
          <a:p>
            <a:r>
              <a:rPr lang="ja-JP" altLang="en-US" sz="3000" dirty="0"/>
              <a:t>それらは自分が責任と覚悟を持って</a:t>
            </a:r>
          </a:p>
          <a:p>
            <a:r>
              <a:rPr lang="ja-JP" altLang="en-US" sz="3000" dirty="0"/>
              <a:t>線引きをすることがトテモ重要なことなのです</a:t>
            </a:r>
          </a:p>
          <a:p>
            <a:r>
              <a:rPr lang="ja-JP" altLang="en-US" sz="3000" dirty="0"/>
              <a:t>「</a:t>
            </a:r>
            <a:r>
              <a:rPr lang="ja-JP" altLang="en-US" sz="3000" dirty="0">
                <a:solidFill>
                  <a:srgbClr val="FF0000"/>
                </a:solidFill>
              </a:rPr>
              <a:t>責任と覚悟</a:t>
            </a:r>
            <a:r>
              <a:rPr lang="ja-JP" altLang="en-US" sz="3000" dirty="0"/>
              <a:t>」を学ぶことが防災活動には必要</a:t>
            </a:r>
          </a:p>
        </p:txBody>
      </p:sp>
      <p:sp>
        <p:nvSpPr>
          <p:cNvPr id="9" name="タイトル 1"/>
          <p:cNvSpPr>
            <a:spLocks noGrp="1"/>
          </p:cNvSpPr>
          <p:nvPr>
            <p:ph type="title"/>
          </p:nvPr>
        </p:nvSpPr>
        <p:spPr>
          <a:xfrm>
            <a:off x="107504" y="40144"/>
            <a:ext cx="7086600" cy="487362"/>
          </a:xfrm>
        </p:spPr>
        <p:txBody>
          <a:bodyPr/>
          <a:lstStyle/>
          <a:p>
            <a:r>
              <a:rPr kumimoji="1" lang="ja-JP" altLang="en-US" dirty="0"/>
              <a:t>解説</a:t>
            </a:r>
          </a:p>
        </p:txBody>
      </p:sp>
      <p:pic>
        <p:nvPicPr>
          <p:cNvPr id="2" name="図 1" descr="アイコン&#10;&#10;自動的に生成された説明">
            <a:extLst>
              <a:ext uri="{FF2B5EF4-FFF2-40B4-BE49-F238E27FC236}">
                <a16:creationId xmlns:a16="http://schemas.microsoft.com/office/drawing/2014/main" id="{074C5FAB-67AF-96BD-0D7E-6A706E849B4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53944" y="2574636"/>
            <a:ext cx="1440160" cy="1440160"/>
          </a:xfrm>
          <a:prstGeom prst="rect">
            <a:avLst/>
          </a:prstGeom>
        </p:spPr>
      </p:pic>
      <p:pic>
        <p:nvPicPr>
          <p:cNvPr id="7" name="図 6" descr="ダイアグラム&#10;&#10;中程度の精度で自動的に生成された説明">
            <a:extLst>
              <a:ext uri="{FF2B5EF4-FFF2-40B4-BE49-F238E27FC236}">
                <a16:creationId xmlns:a16="http://schemas.microsoft.com/office/drawing/2014/main" id="{37711C2D-6696-B5C6-2FD7-13147695298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59407" y="3172332"/>
            <a:ext cx="1895872" cy="1303412"/>
          </a:xfrm>
          <a:prstGeom prst="rect">
            <a:avLst/>
          </a:prstGeom>
        </p:spPr>
      </p:pic>
      <p:sp>
        <p:nvSpPr>
          <p:cNvPr id="4" name="楕円 3">
            <a:extLst>
              <a:ext uri="{FF2B5EF4-FFF2-40B4-BE49-F238E27FC236}">
                <a16:creationId xmlns:a16="http://schemas.microsoft.com/office/drawing/2014/main" id="{D0D8A063-060F-DEC5-2E81-490ABD80A0C0}"/>
              </a:ext>
            </a:extLst>
          </p:cNvPr>
          <p:cNvSpPr/>
          <p:nvPr/>
        </p:nvSpPr>
        <p:spPr bwMode="auto">
          <a:xfrm>
            <a:off x="657064" y="748494"/>
            <a:ext cx="7829872" cy="5361012"/>
          </a:xfrm>
          <a:prstGeom prst="ellipse">
            <a:avLst/>
          </a:prstGeom>
          <a:solidFill>
            <a:srgbClr val="FF000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algn="ctr"/>
            <a:r>
              <a:rPr kumimoji="0" lang="ja-JP" altLang="en-US" sz="6000" dirty="0">
                <a:solidFill>
                  <a:schemeClr val="bg1"/>
                </a:solidFill>
                <a:latin typeface="AR P悠々ゴシック体E" panose="040B0900000000000000" pitchFamily="50" charset="-128"/>
                <a:ea typeface="AR P悠々ゴシック体E" panose="040B0900000000000000" pitchFamily="50" charset="-128"/>
              </a:rPr>
              <a:t>責任と覚悟を</a:t>
            </a:r>
          </a:p>
          <a:p>
            <a:pPr algn="ctr"/>
            <a:r>
              <a:rPr kumimoji="0" lang="ja-JP" altLang="en-US" sz="6000" dirty="0">
                <a:solidFill>
                  <a:schemeClr val="bg1"/>
                </a:solidFill>
                <a:latin typeface="AR P悠々ゴシック体E" panose="040B0900000000000000" pitchFamily="50" charset="-128"/>
                <a:ea typeface="AR P悠々ゴシック体E" panose="040B0900000000000000" pitchFamily="50" charset="-128"/>
              </a:rPr>
              <a:t>持ち</a:t>
            </a:r>
          </a:p>
          <a:p>
            <a:pPr algn="ctr"/>
            <a:r>
              <a:rPr kumimoji="0" lang="ja-JP" altLang="en-US" sz="6000" b="0" i="0" u="none" strike="noStrike" cap="none" normalizeH="0" baseline="0" dirty="0">
                <a:solidFill>
                  <a:srgbClr val="FFFF00"/>
                </a:solidFill>
                <a:effectLst/>
                <a:latin typeface="AR P悠々ゴシック体E" panose="040B0900000000000000" pitchFamily="50" charset="-128"/>
                <a:ea typeface="AR P悠々ゴシック体E" panose="040B0900000000000000" pitchFamily="50" charset="-128"/>
              </a:rPr>
              <a:t>正しく決断しよう！</a:t>
            </a:r>
          </a:p>
        </p:txBody>
      </p:sp>
      <p:sp>
        <p:nvSpPr>
          <p:cNvPr id="5" name="楕円 4">
            <a:extLst>
              <a:ext uri="{FF2B5EF4-FFF2-40B4-BE49-F238E27FC236}">
                <a16:creationId xmlns:a16="http://schemas.microsoft.com/office/drawing/2014/main" id="{BA36305B-3AE0-03F8-A102-E45881D78A76}"/>
              </a:ext>
            </a:extLst>
          </p:cNvPr>
          <p:cNvSpPr/>
          <p:nvPr/>
        </p:nvSpPr>
        <p:spPr bwMode="auto">
          <a:xfrm>
            <a:off x="657064" y="747917"/>
            <a:ext cx="7829872" cy="5361012"/>
          </a:xfrm>
          <a:prstGeom prst="ellipse">
            <a:avLst/>
          </a:prstGeom>
          <a:solidFill>
            <a:srgbClr val="FFC00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ja-JP" altLang="en-US" sz="7200" b="0" i="0" u="none" strike="noStrike" cap="none" normalizeH="0" baseline="0" dirty="0">
                <a:solidFill>
                  <a:srgbClr val="0000FF"/>
                </a:solidFill>
                <a:effectLst/>
                <a:latin typeface="AR P悠々ゴシック体E" panose="040B0900000000000000" pitchFamily="50" charset="-128"/>
                <a:ea typeface="AR P悠々ゴシック体E" panose="040B0900000000000000" pitchFamily="50" charset="-128"/>
              </a:rPr>
              <a:t>私なら</a:t>
            </a:r>
          </a:p>
          <a:p>
            <a:pPr marL="0" marR="0" indent="0" algn="ctr" defTabSz="914400" rtl="0" eaLnBrk="1" fontAlgn="base" latinLnBrk="0" hangingPunct="1">
              <a:lnSpc>
                <a:spcPct val="100000"/>
              </a:lnSpc>
              <a:spcBef>
                <a:spcPct val="0"/>
              </a:spcBef>
              <a:spcAft>
                <a:spcPct val="0"/>
              </a:spcAft>
              <a:buClrTx/>
              <a:buSzTx/>
              <a:buFontTx/>
              <a:buNone/>
              <a:tabLst/>
            </a:pPr>
            <a:r>
              <a:rPr kumimoji="0" lang="ja-JP" altLang="en-US" sz="7200" b="0" i="0" u="none" strike="noStrike" cap="none" normalizeH="0" baseline="0" dirty="0">
                <a:solidFill>
                  <a:srgbClr val="0000FF"/>
                </a:solidFill>
                <a:effectLst/>
                <a:latin typeface="AR P悠々ゴシック体E" panose="040B0900000000000000" pitchFamily="50" charset="-128"/>
                <a:ea typeface="AR P悠々ゴシック体E" panose="040B0900000000000000" pitchFamily="50" charset="-128"/>
              </a:rPr>
              <a:t>何％で傘を</a:t>
            </a:r>
          </a:p>
          <a:p>
            <a:pPr marL="0" marR="0" indent="0" algn="ctr" defTabSz="914400" rtl="0" eaLnBrk="1" fontAlgn="base" latinLnBrk="0" hangingPunct="1">
              <a:lnSpc>
                <a:spcPct val="100000"/>
              </a:lnSpc>
              <a:spcBef>
                <a:spcPct val="0"/>
              </a:spcBef>
              <a:spcAft>
                <a:spcPct val="0"/>
              </a:spcAft>
              <a:buClrTx/>
              <a:buSzTx/>
              <a:buFontTx/>
              <a:buNone/>
              <a:tabLst/>
            </a:pPr>
            <a:r>
              <a:rPr kumimoji="0" lang="ja-JP" altLang="en-US" sz="7200" b="0" i="0" u="none" strike="noStrike" cap="none" normalizeH="0" baseline="0" dirty="0">
                <a:solidFill>
                  <a:srgbClr val="0000FF"/>
                </a:solidFill>
                <a:effectLst/>
                <a:latin typeface="AR P悠々ゴシック体E" panose="040B0900000000000000" pitchFamily="50" charset="-128"/>
                <a:ea typeface="AR P悠々ゴシック体E" panose="040B0900000000000000" pitchFamily="50" charset="-128"/>
              </a:rPr>
              <a:t>持っていく！</a:t>
            </a:r>
          </a:p>
        </p:txBody>
      </p:sp>
      <p:grpSp>
        <p:nvGrpSpPr>
          <p:cNvPr id="30" name="グループ化 29">
            <a:extLst>
              <a:ext uri="{FF2B5EF4-FFF2-40B4-BE49-F238E27FC236}">
                <a16:creationId xmlns:a16="http://schemas.microsoft.com/office/drawing/2014/main" id="{163E4302-6492-9FF4-4BE3-870713A9A975}"/>
              </a:ext>
            </a:extLst>
          </p:cNvPr>
          <p:cNvGrpSpPr/>
          <p:nvPr/>
        </p:nvGrpSpPr>
        <p:grpSpPr>
          <a:xfrm>
            <a:off x="75514" y="135785"/>
            <a:ext cx="8842287" cy="6611499"/>
            <a:chOff x="107504" y="100938"/>
            <a:chExt cx="8842287" cy="6611499"/>
          </a:xfrm>
        </p:grpSpPr>
        <p:grpSp>
          <p:nvGrpSpPr>
            <p:cNvPr id="23" name="グループ化 22">
              <a:extLst>
                <a:ext uri="{FF2B5EF4-FFF2-40B4-BE49-F238E27FC236}">
                  <a16:creationId xmlns:a16="http://schemas.microsoft.com/office/drawing/2014/main" id="{FEB918D5-66C0-E45D-5AF4-E631EAC9FA8D}"/>
                </a:ext>
              </a:extLst>
            </p:cNvPr>
            <p:cNvGrpSpPr/>
            <p:nvPr/>
          </p:nvGrpSpPr>
          <p:grpSpPr>
            <a:xfrm>
              <a:off x="107504" y="100938"/>
              <a:ext cx="8842287" cy="6611499"/>
              <a:chOff x="107504" y="100938"/>
              <a:chExt cx="8842287" cy="6611499"/>
            </a:xfrm>
          </p:grpSpPr>
          <p:sp>
            <p:nvSpPr>
              <p:cNvPr id="6" name="楕円 5">
                <a:extLst>
                  <a:ext uri="{FF2B5EF4-FFF2-40B4-BE49-F238E27FC236}">
                    <a16:creationId xmlns:a16="http://schemas.microsoft.com/office/drawing/2014/main" id="{1D5802E3-3FAD-F183-6D82-C4F5D14E9B74}"/>
                  </a:ext>
                </a:extLst>
              </p:cNvPr>
              <p:cNvSpPr/>
              <p:nvPr/>
            </p:nvSpPr>
            <p:spPr bwMode="auto">
              <a:xfrm>
                <a:off x="212145" y="564328"/>
                <a:ext cx="8705938" cy="5865440"/>
              </a:xfrm>
              <a:prstGeom prst="ellipse">
                <a:avLst/>
              </a:prstGeom>
              <a:solidFill>
                <a:srgbClr val="FF0000"/>
              </a:solidFill>
              <a:ln w="9525" cap="flat" cmpd="sng" algn="ctr">
                <a:no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r>
                  <a:rPr kumimoji="0" lang="ja-JP" altLang="en-US" sz="6000" b="0" i="0" u="none" strike="noStrike" cap="none" normalizeH="0" baseline="0" dirty="0">
                    <a:solidFill>
                      <a:schemeClr val="bg1"/>
                    </a:solidFill>
                    <a:effectLst/>
                    <a:latin typeface="AR P悠々ゴシック体E" panose="040B0900000000000000" pitchFamily="50" charset="-128"/>
                    <a:ea typeface="AR P悠々ゴシック体E" panose="040B0900000000000000" pitchFamily="50" charset="-128"/>
                  </a:rPr>
                  <a:t>地震が発生したら</a:t>
                </a:r>
              </a:p>
              <a:p>
                <a:pPr marL="0" marR="0" indent="0" algn="ctr" defTabSz="914400" rtl="0" eaLnBrk="1" fontAlgn="base" latinLnBrk="0" hangingPunct="1">
                  <a:lnSpc>
                    <a:spcPct val="100000"/>
                  </a:lnSpc>
                  <a:spcBef>
                    <a:spcPct val="0"/>
                  </a:spcBef>
                  <a:spcAft>
                    <a:spcPct val="0"/>
                  </a:spcAft>
                  <a:buClrTx/>
                  <a:buSzTx/>
                  <a:buFontTx/>
                  <a:buNone/>
                  <a:tabLst/>
                </a:pPr>
                <a:r>
                  <a:rPr kumimoji="0" lang="ja-JP" altLang="en-US" sz="6000" b="0" i="0" u="none" strike="noStrike" cap="none" normalizeH="0" baseline="0" dirty="0">
                    <a:solidFill>
                      <a:srgbClr val="FFFF00"/>
                    </a:solidFill>
                    <a:effectLst/>
                    <a:latin typeface="AR P悠々ゴシック体E" panose="040B0900000000000000" pitchFamily="50" charset="-128"/>
                    <a:ea typeface="AR P悠々ゴシック体E" panose="040B0900000000000000" pitchFamily="50" charset="-128"/>
                  </a:rPr>
                  <a:t>ただちに</a:t>
                </a:r>
              </a:p>
              <a:p>
                <a:pPr marL="0" marR="0" indent="0" algn="ctr" defTabSz="914400" rtl="0" eaLnBrk="1" fontAlgn="base" latinLnBrk="0" hangingPunct="1">
                  <a:lnSpc>
                    <a:spcPct val="100000"/>
                  </a:lnSpc>
                  <a:spcBef>
                    <a:spcPct val="0"/>
                  </a:spcBef>
                  <a:spcAft>
                    <a:spcPct val="0"/>
                  </a:spcAft>
                  <a:buClrTx/>
                  <a:buSzTx/>
                  <a:buFontTx/>
                  <a:buNone/>
                  <a:tabLst/>
                </a:pPr>
                <a:r>
                  <a:rPr kumimoji="0" lang="ja-JP" altLang="en-US" sz="6000" b="0" i="0" u="none" strike="noStrike" cap="none" normalizeH="0" baseline="0" dirty="0">
                    <a:solidFill>
                      <a:srgbClr val="FFFF00"/>
                    </a:solidFill>
                    <a:effectLst/>
                    <a:latin typeface="AR P悠々ゴシック体E" panose="040B0900000000000000" pitchFamily="50" charset="-128"/>
                    <a:ea typeface="AR P悠々ゴシック体E" panose="040B0900000000000000" pitchFamily="50" charset="-128"/>
                  </a:rPr>
                  <a:t>自分の身を守ることを</a:t>
                </a:r>
              </a:p>
              <a:p>
                <a:pPr marL="0" marR="0" indent="0" algn="ctr" defTabSz="914400" rtl="0" eaLnBrk="1" fontAlgn="base" latinLnBrk="0" hangingPunct="1">
                  <a:lnSpc>
                    <a:spcPct val="100000"/>
                  </a:lnSpc>
                  <a:spcBef>
                    <a:spcPct val="0"/>
                  </a:spcBef>
                  <a:spcAft>
                    <a:spcPct val="0"/>
                  </a:spcAft>
                  <a:buClrTx/>
                  <a:buSzTx/>
                  <a:buFontTx/>
                  <a:buNone/>
                  <a:tabLst/>
                </a:pPr>
                <a:r>
                  <a:rPr kumimoji="0" lang="ja-JP" altLang="en-US" sz="6000" b="0" i="0" u="none" strike="noStrike" cap="none" normalizeH="0" baseline="0" dirty="0">
                    <a:solidFill>
                      <a:srgbClr val="FFFF00"/>
                    </a:solidFill>
                    <a:effectLst/>
                    <a:latin typeface="AR P悠々ゴシック体E" panose="040B0900000000000000" pitchFamily="50" charset="-128"/>
                    <a:ea typeface="AR P悠々ゴシック体E" panose="040B0900000000000000" pitchFamily="50" charset="-128"/>
                  </a:rPr>
                  <a:t>最優先に行動する</a:t>
                </a:r>
              </a:p>
            </p:txBody>
          </p:sp>
          <p:sp>
            <p:nvSpPr>
              <p:cNvPr id="8" name="楕円 7">
                <a:extLst>
                  <a:ext uri="{FF2B5EF4-FFF2-40B4-BE49-F238E27FC236}">
                    <a16:creationId xmlns:a16="http://schemas.microsoft.com/office/drawing/2014/main" id="{A208CA5E-B10C-84F0-1302-DBD52E0CAC9F}"/>
                  </a:ext>
                </a:extLst>
              </p:cNvPr>
              <p:cNvSpPr/>
              <p:nvPr/>
            </p:nvSpPr>
            <p:spPr bwMode="auto">
              <a:xfrm>
                <a:off x="107504" y="100938"/>
                <a:ext cx="4320480" cy="1383846"/>
              </a:xfrm>
              <a:prstGeom prst="ellipse">
                <a:avLst/>
              </a:prstGeom>
              <a:solidFill>
                <a:srgbClr val="0000FF"/>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kumimoji="0" lang="ja-JP" altLang="en-US" sz="4400" dirty="0">
                    <a:solidFill>
                      <a:schemeClr val="bg1"/>
                    </a:solidFill>
                    <a:latin typeface="AR P悠々ゴシック体E" panose="040B0900000000000000" pitchFamily="50" charset="-128"/>
                    <a:ea typeface="AR P悠々ゴシック体E" panose="040B0900000000000000" pitchFamily="50" charset="-128"/>
                  </a:rPr>
                  <a:t>一歩目は！</a:t>
                </a:r>
              </a:p>
            </p:txBody>
          </p:sp>
          <p:sp>
            <p:nvSpPr>
              <p:cNvPr id="10" name="楕円 9">
                <a:extLst>
                  <a:ext uri="{FF2B5EF4-FFF2-40B4-BE49-F238E27FC236}">
                    <a16:creationId xmlns:a16="http://schemas.microsoft.com/office/drawing/2014/main" id="{ED5629FD-487F-3272-F96E-1C5EDF290E9F}"/>
                  </a:ext>
                </a:extLst>
              </p:cNvPr>
              <p:cNvSpPr/>
              <p:nvPr/>
            </p:nvSpPr>
            <p:spPr bwMode="auto">
              <a:xfrm>
                <a:off x="4211960" y="5328591"/>
                <a:ext cx="4737831" cy="1383846"/>
              </a:xfrm>
              <a:prstGeom prst="ellipse">
                <a:avLst/>
              </a:prstGeom>
              <a:solidFill>
                <a:srgbClr val="0000FF"/>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kumimoji="0" lang="ja-JP" altLang="en-US" sz="4400" dirty="0">
                    <a:solidFill>
                      <a:schemeClr val="bg1"/>
                    </a:solidFill>
                    <a:latin typeface="AR P悠々ゴシック体E" panose="040B0900000000000000" pitchFamily="50" charset="-128"/>
                    <a:ea typeface="AR P悠々ゴシック体E" panose="040B0900000000000000" pitchFamily="50" charset="-128"/>
                  </a:rPr>
                  <a:t>決めておく！</a:t>
                </a:r>
              </a:p>
            </p:txBody>
          </p:sp>
          <p:pic>
            <p:nvPicPr>
              <p:cNvPr id="20" name="図 19" descr="文字の書かれた紙&#10;&#10;低い精度で自動的に生成された説明">
                <a:extLst>
                  <a:ext uri="{FF2B5EF4-FFF2-40B4-BE49-F238E27FC236}">
                    <a16:creationId xmlns:a16="http://schemas.microsoft.com/office/drawing/2014/main" id="{F957EC8F-AE7E-473F-2EA0-936ED4C028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30905" y="189952"/>
                <a:ext cx="1902819" cy="1353116"/>
              </a:xfrm>
              <a:prstGeom prst="rect">
                <a:avLst/>
              </a:prstGeom>
            </p:spPr>
          </p:pic>
          <p:pic>
            <p:nvPicPr>
              <p:cNvPr id="22" name="図 21" descr="食品, 部屋, 記号 が含まれている画像&#10;&#10;自動的に生成された説明">
                <a:extLst>
                  <a:ext uri="{FF2B5EF4-FFF2-40B4-BE49-F238E27FC236}">
                    <a16:creationId xmlns:a16="http://schemas.microsoft.com/office/drawing/2014/main" id="{1EC286FF-6757-3ADE-4BF8-B2AF738FAD84}"/>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24980" y="1832739"/>
                <a:ext cx="1654035" cy="1664309"/>
              </a:xfrm>
              <a:prstGeom prst="rect">
                <a:avLst/>
              </a:prstGeom>
            </p:spPr>
          </p:pic>
        </p:grpSp>
        <p:pic>
          <p:nvPicPr>
            <p:cNvPr id="25" name="図 24" descr="記号 が含まれている画像&#10;&#10;自動的に生成された説明">
              <a:extLst>
                <a:ext uri="{FF2B5EF4-FFF2-40B4-BE49-F238E27FC236}">
                  <a16:creationId xmlns:a16="http://schemas.microsoft.com/office/drawing/2014/main" id="{8B65E13B-95F2-3FCB-1FC0-AF4891B16A4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03697" y="2550786"/>
              <a:ext cx="851245" cy="889361"/>
            </a:xfrm>
            <a:prstGeom prst="rect">
              <a:avLst/>
            </a:prstGeom>
          </p:spPr>
        </p:pic>
        <p:pic>
          <p:nvPicPr>
            <p:cNvPr id="27" name="図 26" descr="記号, 時計, 部屋 が含まれている画像&#10;&#10;自動的に生成された説明">
              <a:extLst>
                <a:ext uri="{FF2B5EF4-FFF2-40B4-BE49-F238E27FC236}">
                  <a16:creationId xmlns:a16="http://schemas.microsoft.com/office/drawing/2014/main" id="{3F6D0C42-50D4-8C9F-A13B-64D4BC57A4A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41689" y="2535887"/>
              <a:ext cx="1079937" cy="892536"/>
            </a:xfrm>
            <a:prstGeom prst="rect">
              <a:avLst/>
            </a:prstGeom>
          </p:spPr>
        </p:pic>
        <p:pic>
          <p:nvPicPr>
            <p:cNvPr id="29" name="図 28" descr="テーブル が含まれている画像&#10;&#10;自動的に生成された説明">
              <a:extLst>
                <a:ext uri="{FF2B5EF4-FFF2-40B4-BE49-F238E27FC236}">
                  <a16:creationId xmlns:a16="http://schemas.microsoft.com/office/drawing/2014/main" id="{8402FEFB-C203-BEB1-B81A-9ED9EA080CE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118070" y="2535887"/>
              <a:ext cx="952887" cy="895714"/>
            </a:xfrm>
            <a:prstGeom prst="rect">
              <a:avLst/>
            </a:prstGeom>
          </p:spPr>
        </p:pic>
      </p:grpSp>
      <p:grpSp>
        <p:nvGrpSpPr>
          <p:cNvPr id="16" name="グループ化 15">
            <a:extLst>
              <a:ext uri="{FF2B5EF4-FFF2-40B4-BE49-F238E27FC236}">
                <a16:creationId xmlns:a16="http://schemas.microsoft.com/office/drawing/2014/main" id="{8B359922-AB95-E9A4-0AC3-1DCFFC31FAAD}"/>
              </a:ext>
            </a:extLst>
          </p:cNvPr>
          <p:cNvGrpSpPr/>
          <p:nvPr/>
        </p:nvGrpSpPr>
        <p:grpSpPr>
          <a:xfrm>
            <a:off x="463460" y="393500"/>
            <a:ext cx="8332741" cy="6069846"/>
            <a:chOff x="279463" y="527506"/>
            <a:chExt cx="8332741" cy="6069846"/>
          </a:xfrm>
        </p:grpSpPr>
        <p:sp>
          <p:nvSpPr>
            <p:cNvPr id="11" name="四角形: 角を丸くする 10">
              <a:extLst>
                <a:ext uri="{FF2B5EF4-FFF2-40B4-BE49-F238E27FC236}">
                  <a16:creationId xmlns:a16="http://schemas.microsoft.com/office/drawing/2014/main" id="{DD2A9006-8A49-94CD-12F4-65725162AE29}"/>
                </a:ext>
              </a:extLst>
            </p:cNvPr>
            <p:cNvSpPr/>
            <p:nvPr/>
          </p:nvSpPr>
          <p:spPr bwMode="auto">
            <a:xfrm>
              <a:off x="279463" y="527506"/>
              <a:ext cx="8332741" cy="6069846"/>
            </a:xfrm>
            <a:prstGeom prst="roundRect">
              <a:avLst/>
            </a:prstGeom>
            <a:solidFill>
              <a:srgbClr val="0000FF"/>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kumimoji="0" lang="ja-JP" altLang="en-US" sz="4400" dirty="0">
                  <a:solidFill>
                    <a:schemeClr val="bg1"/>
                  </a:solidFill>
                  <a:latin typeface="AR P悠々ゴシック体E" panose="040B0900000000000000" pitchFamily="50" charset="-128"/>
                  <a:ea typeface="AR P悠々ゴシック体E" panose="040B0900000000000000" pitchFamily="50" charset="-128"/>
                </a:rPr>
                <a:t>隕石が落下しそうなら</a:t>
              </a:r>
            </a:p>
            <a:p>
              <a:pPr algn="ctr"/>
              <a:r>
                <a:rPr kumimoji="0" lang="ja-JP" altLang="en-US" sz="6000" dirty="0">
                  <a:solidFill>
                    <a:srgbClr val="FFFF00"/>
                  </a:solidFill>
                  <a:latin typeface="AR P悠々ゴシック体E" panose="040B0900000000000000" pitchFamily="50" charset="-128"/>
                  <a:ea typeface="AR P悠々ゴシック体E" panose="040B0900000000000000" pitchFamily="50" charset="-128"/>
                </a:rPr>
                <a:t>数日間</a:t>
              </a:r>
            </a:p>
            <a:p>
              <a:pPr algn="ctr"/>
              <a:r>
                <a:rPr kumimoji="0" lang="ja-JP" altLang="en-US" sz="6000" dirty="0">
                  <a:solidFill>
                    <a:srgbClr val="FFFF00"/>
                  </a:solidFill>
                  <a:latin typeface="AR P悠々ゴシック体E" panose="040B0900000000000000" pitchFamily="50" charset="-128"/>
                  <a:ea typeface="AR P悠々ゴシック体E" panose="040B0900000000000000" pitchFamily="50" charset="-128"/>
                </a:rPr>
                <a:t>旅行に行こう</a:t>
              </a:r>
              <a:endParaRPr kumimoji="0" lang="ja-JP" altLang="en-US" sz="6000" dirty="0">
                <a:solidFill>
                  <a:schemeClr val="bg1"/>
                </a:solidFill>
                <a:latin typeface="AR P悠々ゴシック体E" panose="040B0900000000000000" pitchFamily="50" charset="-128"/>
                <a:ea typeface="AR P悠々ゴシック体E" panose="040B0900000000000000" pitchFamily="50" charset="-128"/>
              </a:endParaRPr>
            </a:p>
            <a:p>
              <a:pPr algn="ctr"/>
              <a:r>
                <a:rPr kumimoji="0" lang="ja-JP" altLang="en-US" sz="5400" dirty="0">
                  <a:solidFill>
                    <a:schemeClr val="bg1"/>
                  </a:solidFill>
                  <a:latin typeface="AR P悠々ゴシック体E" panose="040B0900000000000000" pitchFamily="50" charset="-128"/>
                  <a:ea typeface="AR P悠々ゴシック体E" panose="040B0900000000000000" pitchFamily="50" charset="-128"/>
                </a:rPr>
                <a:t>心に決めておくだけで</a:t>
              </a:r>
            </a:p>
            <a:p>
              <a:pPr algn="ctr"/>
              <a:r>
                <a:rPr kumimoji="0" lang="ja-JP" altLang="en-US" sz="5400" dirty="0">
                  <a:solidFill>
                    <a:srgbClr val="FFFF00"/>
                  </a:solidFill>
                  <a:latin typeface="AR P悠々ゴシック体E" panose="040B0900000000000000" pitchFamily="50" charset="-128"/>
                  <a:ea typeface="AR P悠々ゴシック体E" panose="040B0900000000000000" pitchFamily="50" charset="-128"/>
                </a:rPr>
                <a:t>その時に</a:t>
              </a:r>
            </a:p>
            <a:p>
              <a:pPr algn="ctr"/>
              <a:r>
                <a:rPr kumimoji="0" lang="ja-JP" altLang="en-US" sz="5400" dirty="0">
                  <a:solidFill>
                    <a:srgbClr val="FFFF00"/>
                  </a:solidFill>
                  <a:latin typeface="AR P悠々ゴシック体E" panose="040B0900000000000000" pitchFamily="50" charset="-128"/>
                  <a:ea typeface="AR P悠々ゴシック体E" panose="040B0900000000000000" pitchFamily="50" charset="-128"/>
                </a:rPr>
                <a:t>慌てない心ができあがる</a:t>
              </a:r>
            </a:p>
          </p:txBody>
        </p:sp>
        <p:pic>
          <p:nvPicPr>
            <p:cNvPr id="13" name="図 12" descr="おもちゃ, 人形, レゴ が含まれている画像&#10;&#10;自動的に生成された説明">
              <a:extLst>
                <a:ext uri="{FF2B5EF4-FFF2-40B4-BE49-F238E27FC236}">
                  <a16:creationId xmlns:a16="http://schemas.microsoft.com/office/drawing/2014/main" id="{2E8A8A5F-9234-D704-684C-EE432EC5649D}"/>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32242" y="1650294"/>
              <a:ext cx="1954808" cy="1404204"/>
            </a:xfrm>
            <a:prstGeom prst="rect">
              <a:avLst/>
            </a:prstGeom>
          </p:spPr>
        </p:pic>
        <p:pic>
          <p:nvPicPr>
            <p:cNvPr id="15" name="図 14" descr="おもちゃ, 人形, フロント, 小さい が含まれている画像&#10;&#10;自動的に生成された説明">
              <a:extLst>
                <a:ext uri="{FF2B5EF4-FFF2-40B4-BE49-F238E27FC236}">
                  <a16:creationId xmlns:a16="http://schemas.microsoft.com/office/drawing/2014/main" id="{5F141838-AFF1-1634-B480-A33DB249DC22}"/>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941090" y="1797830"/>
              <a:ext cx="1485679" cy="1485679"/>
            </a:xfrm>
            <a:prstGeom prst="rect">
              <a:avLst/>
            </a:prstGeom>
          </p:spPr>
        </p:pic>
      </p:grpSp>
      <p:sp>
        <p:nvSpPr>
          <p:cNvPr id="31" name="楕円 30">
            <a:extLst>
              <a:ext uri="{FF2B5EF4-FFF2-40B4-BE49-F238E27FC236}">
                <a16:creationId xmlns:a16="http://schemas.microsoft.com/office/drawing/2014/main" id="{69282D16-E9A5-9CFC-BCB4-3B194D5F6D69}"/>
              </a:ext>
            </a:extLst>
          </p:cNvPr>
          <p:cNvSpPr/>
          <p:nvPr/>
        </p:nvSpPr>
        <p:spPr bwMode="auto">
          <a:xfrm>
            <a:off x="135581" y="154716"/>
            <a:ext cx="2132163" cy="1392007"/>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kumimoji="0" lang="ja-JP" altLang="en-US" sz="3600" dirty="0">
                <a:solidFill>
                  <a:schemeClr val="bg1"/>
                </a:solidFill>
                <a:latin typeface="AR P悠々ゴシック体E" panose="040B0900000000000000" pitchFamily="50" charset="-128"/>
                <a:ea typeface="AR P悠々ゴシック体E" panose="040B0900000000000000" pitchFamily="50" charset="-128"/>
              </a:rPr>
              <a:t>決めて</a:t>
            </a:r>
          </a:p>
          <a:p>
            <a:pPr algn="ctr"/>
            <a:r>
              <a:rPr kumimoji="0" lang="ja-JP" altLang="en-US" sz="3600" dirty="0">
                <a:solidFill>
                  <a:schemeClr val="bg1"/>
                </a:solidFill>
                <a:latin typeface="AR P悠々ゴシック体E" panose="040B0900000000000000" pitchFamily="50" charset="-128"/>
                <a:ea typeface="AR P悠々ゴシック体E" panose="040B0900000000000000" pitchFamily="50" charset="-128"/>
              </a:rPr>
              <a:t>おく</a:t>
            </a:r>
          </a:p>
        </p:txBody>
      </p:sp>
      <p:pic>
        <p:nvPicPr>
          <p:cNvPr id="14" name="図 13" descr="傘をさしている人の絵&#10;&#10;低い精度で自動的に生成された説明">
            <a:extLst>
              <a:ext uri="{FF2B5EF4-FFF2-40B4-BE49-F238E27FC236}">
                <a16:creationId xmlns:a16="http://schemas.microsoft.com/office/drawing/2014/main" id="{424E0875-3657-F9A3-A556-964017F7F57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105787" y="1546723"/>
            <a:ext cx="1049642" cy="1404204"/>
          </a:xfrm>
          <a:prstGeom prst="rect">
            <a:avLst/>
          </a:prstGeom>
        </p:spPr>
      </p:pic>
      <p:pic>
        <p:nvPicPr>
          <p:cNvPr id="17" name="図 16">
            <a:extLst>
              <a:ext uri="{FF2B5EF4-FFF2-40B4-BE49-F238E27FC236}">
                <a16:creationId xmlns:a16="http://schemas.microsoft.com/office/drawing/2014/main" id="{26A1C838-9C05-3A63-5A6B-B55C2CACCE9E}"/>
              </a:ext>
            </a:extLst>
          </p:cNvPr>
          <p:cNvPicPr>
            <a:picLocks noChangeAspect="1"/>
          </p:cNvPicPr>
          <p:nvPr/>
        </p:nvPicPr>
        <p:blipFill>
          <a:blip r:embed="rId13" cstate="print">
            <a:extLst>
              <a:ext uri="{28A0092B-C50C-407E-A947-70E740481C1C}">
                <a14:useLocalDpi xmlns:a14="http://schemas.microsoft.com/office/drawing/2010/main" val="0"/>
              </a:ext>
            </a:extLst>
          </a:blip>
          <a:srcRect/>
          <a:stretch/>
        </p:blipFill>
        <p:spPr>
          <a:xfrm>
            <a:off x="1877311" y="1449104"/>
            <a:ext cx="1049642" cy="1404203"/>
          </a:xfrm>
          <a:prstGeom prst="rect">
            <a:avLst/>
          </a:prstGeom>
        </p:spPr>
      </p:pic>
    </p:spTree>
    <p:custDataLst>
      <p:tags r:id="rId1"/>
    </p:custDataLst>
    <p:extLst>
      <p:ext uri="{BB962C8B-B14F-4D97-AF65-F5344CB8AC3E}">
        <p14:creationId xmlns:p14="http://schemas.microsoft.com/office/powerpoint/2010/main" val="1706690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par>
                                <p:cTn id="13" presetID="42"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1000"/>
                                        <p:tgtEl>
                                          <p:spTgt spid="7"/>
                                        </p:tgtEl>
                                      </p:cBhvr>
                                    </p:animEffect>
                                    <p:anim calcmode="lin" valueType="num">
                                      <p:cBhvr>
                                        <p:cTn id="16" dur="1000" fill="hold"/>
                                        <p:tgtEl>
                                          <p:spTgt spid="7"/>
                                        </p:tgtEl>
                                        <p:attrNameLst>
                                          <p:attrName>ppt_x</p:attrName>
                                        </p:attrNameLst>
                                      </p:cBhvr>
                                      <p:tavLst>
                                        <p:tav tm="0">
                                          <p:val>
                                            <p:strVal val="#ppt_x"/>
                                          </p:val>
                                        </p:tav>
                                        <p:tav tm="100000">
                                          <p:val>
                                            <p:strVal val="#ppt_x"/>
                                          </p:val>
                                        </p:tav>
                                      </p:tavLst>
                                    </p:anim>
                                    <p:anim calcmode="lin" valueType="num">
                                      <p:cBhvr>
                                        <p:cTn id="1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fade">
                                      <p:cBhvr>
                                        <p:cTn id="22" dur="2000"/>
                                        <p:tgtEl>
                                          <p:spTgt spid="3">
                                            <p:txEl>
                                              <p:pRg st="2" end="2"/>
                                            </p:txEl>
                                          </p:spTgt>
                                        </p:tgtEl>
                                      </p:cBhvr>
                                    </p:animEffect>
                                  </p:childTnLst>
                                </p:cTn>
                              </p:par>
                              <p:par>
                                <p:cTn id="23" presetID="42" presetClass="entr" presetSubtype="0" fill="hold" nodeType="with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fade">
                                      <p:cBhvr>
                                        <p:cTn id="25" dur="1000"/>
                                        <p:tgtEl>
                                          <p:spTgt spid="2"/>
                                        </p:tgtEl>
                                      </p:cBhvr>
                                    </p:animEffect>
                                    <p:anim calcmode="lin" valueType="num">
                                      <p:cBhvr>
                                        <p:cTn id="26" dur="1000" fill="hold"/>
                                        <p:tgtEl>
                                          <p:spTgt spid="2"/>
                                        </p:tgtEl>
                                        <p:attrNameLst>
                                          <p:attrName>ppt_x</p:attrName>
                                        </p:attrNameLst>
                                      </p:cBhvr>
                                      <p:tavLst>
                                        <p:tav tm="0">
                                          <p:val>
                                            <p:strVal val="#ppt_x"/>
                                          </p:val>
                                        </p:tav>
                                        <p:tav tm="100000">
                                          <p:val>
                                            <p:strVal val="#ppt_x"/>
                                          </p:val>
                                        </p:tav>
                                      </p:tavLst>
                                    </p:anim>
                                    <p:anim calcmode="lin" valueType="num">
                                      <p:cBhvr>
                                        <p:cTn id="2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fade">
                                      <p:cBhvr>
                                        <p:cTn id="32" dur="2000"/>
                                        <p:tgtEl>
                                          <p:spTgt spid="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fade">
                                      <p:cBhvr>
                                        <p:cTn id="37" dur="20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2000"/>
                                        <p:tgtEl>
                                          <p:spTgt spid="3">
                                            <p:txEl>
                                              <p:pRg st="5" end="5"/>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3">
                                            <p:txEl>
                                              <p:pRg st="6" end="6"/>
                                            </p:txEl>
                                          </p:spTgt>
                                        </p:tgtEl>
                                        <p:attrNameLst>
                                          <p:attrName>style.visibility</p:attrName>
                                        </p:attrNameLst>
                                      </p:cBhvr>
                                      <p:to>
                                        <p:strVal val="visible"/>
                                      </p:to>
                                    </p:set>
                                    <p:animEffect transition="in" filter="fade">
                                      <p:cBhvr>
                                        <p:cTn id="47" dur="2000"/>
                                        <p:tgtEl>
                                          <p:spTgt spid="3">
                                            <p:txEl>
                                              <p:pRg st="6" end="6"/>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grpId="0" nodeType="clickEffect">
                                  <p:stCondLst>
                                    <p:cond delay="0"/>
                                  </p:stCondLst>
                                  <p:childTnLst>
                                    <p:set>
                                      <p:cBhvr>
                                        <p:cTn id="51" dur="1" fill="hold">
                                          <p:stCondLst>
                                            <p:cond delay="0"/>
                                          </p:stCondLst>
                                        </p:cTn>
                                        <p:tgtEl>
                                          <p:spTgt spid="3">
                                            <p:txEl>
                                              <p:pRg st="7" end="7"/>
                                            </p:txEl>
                                          </p:spTgt>
                                        </p:tgtEl>
                                        <p:attrNameLst>
                                          <p:attrName>style.visibility</p:attrName>
                                        </p:attrNameLst>
                                      </p:cBhvr>
                                      <p:to>
                                        <p:strVal val="visible"/>
                                      </p:to>
                                    </p:set>
                                    <p:animEffect transition="in" filter="fade">
                                      <p:cBhvr>
                                        <p:cTn id="52" dur="2000"/>
                                        <p:tgtEl>
                                          <p:spTgt spid="3">
                                            <p:txEl>
                                              <p:pRg st="7" end="7"/>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
                                            <p:txEl>
                                              <p:pRg st="8" end="8"/>
                                            </p:txEl>
                                          </p:spTgt>
                                        </p:tgtEl>
                                        <p:attrNameLst>
                                          <p:attrName>style.visibility</p:attrName>
                                        </p:attrNameLst>
                                      </p:cBhvr>
                                      <p:to>
                                        <p:strVal val="visible"/>
                                      </p:to>
                                    </p:set>
                                    <p:animEffect transition="in" filter="fade">
                                      <p:cBhvr>
                                        <p:cTn id="57" dur="2000"/>
                                        <p:tgtEl>
                                          <p:spTgt spid="3">
                                            <p:txEl>
                                              <p:pRg st="8" end="8"/>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
                                            <p:txEl>
                                              <p:pRg st="9" end="9"/>
                                            </p:txEl>
                                          </p:spTgt>
                                        </p:tgtEl>
                                        <p:attrNameLst>
                                          <p:attrName>style.visibility</p:attrName>
                                        </p:attrNameLst>
                                      </p:cBhvr>
                                      <p:to>
                                        <p:strVal val="visible"/>
                                      </p:to>
                                    </p:set>
                                    <p:animEffect transition="in" filter="fade">
                                      <p:cBhvr>
                                        <p:cTn id="62" dur="2000"/>
                                        <p:tgtEl>
                                          <p:spTgt spid="3">
                                            <p:txEl>
                                              <p:pRg st="9" end="9"/>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4"/>
                                        </p:tgtEl>
                                        <p:attrNameLst>
                                          <p:attrName>style.visibility</p:attrName>
                                        </p:attrNameLst>
                                      </p:cBhvr>
                                      <p:to>
                                        <p:strVal val="visible"/>
                                      </p:to>
                                    </p:set>
                                    <p:anim calcmode="lin" valueType="num">
                                      <p:cBhvr>
                                        <p:cTn id="67" dur="500" fill="hold"/>
                                        <p:tgtEl>
                                          <p:spTgt spid="4"/>
                                        </p:tgtEl>
                                        <p:attrNameLst>
                                          <p:attrName>ppt_w</p:attrName>
                                        </p:attrNameLst>
                                      </p:cBhvr>
                                      <p:tavLst>
                                        <p:tav tm="0">
                                          <p:val>
                                            <p:fltVal val="0"/>
                                          </p:val>
                                        </p:tav>
                                        <p:tav tm="100000">
                                          <p:val>
                                            <p:strVal val="#ppt_w"/>
                                          </p:val>
                                        </p:tav>
                                      </p:tavLst>
                                    </p:anim>
                                    <p:anim calcmode="lin" valueType="num">
                                      <p:cBhvr>
                                        <p:cTn id="68" dur="500" fill="hold"/>
                                        <p:tgtEl>
                                          <p:spTgt spid="4"/>
                                        </p:tgtEl>
                                        <p:attrNameLst>
                                          <p:attrName>ppt_h</p:attrName>
                                        </p:attrNameLst>
                                      </p:cBhvr>
                                      <p:tavLst>
                                        <p:tav tm="0">
                                          <p:val>
                                            <p:fltVal val="0"/>
                                          </p:val>
                                        </p:tav>
                                        <p:tav tm="100000">
                                          <p:val>
                                            <p:strVal val="#ppt_h"/>
                                          </p:val>
                                        </p:tav>
                                      </p:tavLst>
                                    </p:anim>
                                    <p:animEffect transition="in" filter="fade">
                                      <p:cBhvr>
                                        <p:cTn id="69" dur="500"/>
                                        <p:tgtEl>
                                          <p:spTgt spid="4"/>
                                        </p:tgtEl>
                                      </p:cBhvr>
                                    </p:animEffect>
                                  </p:childTnLst>
                                </p:cTn>
                              </p:par>
                            </p:childTnLst>
                          </p:cTn>
                        </p:par>
                      </p:childTnLst>
                    </p:cTn>
                  </p:par>
                  <p:par>
                    <p:cTn id="70" fill="hold">
                      <p:stCondLst>
                        <p:cond delay="indefinite"/>
                      </p:stCondLst>
                      <p:childTnLst>
                        <p:par>
                          <p:cTn id="71" fill="hold">
                            <p:stCondLst>
                              <p:cond delay="0"/>
                            </p:stCondLst>
                            <p:childTnLst>
                              <p:par>
                                <p:cTn id="72" presetID="53" presetClass="entr" presetSubtype="16" fill="hold" grpId="0" nodeType="clickEffect">
                                  <p:stCondLst>
                                    <p:cond delay="0"/>
                                  </p:stCondLst>
                                  <p:childTnLst>
                                    <p:set>
                                      <p:cBhvr>
                                        <p:cTn id="73" dur="1" fill="hold">
                                          <p:stCondLst>
                                            <p:cond delay="0"/>
                                          </p:stCondLst>
                                        </p:cTn>
                                        <p:tgtEl>
                                          <p:spTgt spid="5"/>
                                        </p:tgtEl>
                                        <p:attrNameLst>
                                          <p:attrName>style.visibility</p:attrName>
                                        </p:attrNameLst>
                                      </p:cBhvr>
                                      <p:to>
                                        <p:strVal val="visible"/>
                                      </p:to>
                                    </p:set>
                                    <p:anim calcmode="lin" valueType="num">
                                      <p:cBhvr>
                                        <p:cTn id="74" dur="500" fill="hold"/>
                                        <p:tgtEl>
                                          <p:spTgt spid="5"/>
                                        </p:tgtEl>
                                        <p:attrNameLst>
                                          <p:attrName>ppt_w</p:attrName>
                                        </p:attrNameLst>
                                      </p:cBhvr>
                                      <p:tavLst>
                                        <p:tav tm="0">
                                          <p:val>
                                            <p:fltVal val="0"/>
                                          </p:val>
                                        </p:tav>
                                        <p:tav tm="100000">
                                          <p:val>
                                            <p:strVal val="#ppt_w"/>
                                          </p:val>
                                        </p:tav>
                                      </p:tavLst>
                                    </p:anim>
                                    <p:anim calcmode="lin" valueType="num">
                                      <p:cBhvr>
                                        <p:cTn id="75" dur="500" fill="hold"/>
                                        <p:tgtEl>
                                          <p:spTgt spid="5"/>
                                        </p:tgtEl>
                                        <p:attrNameLst>
                                          <p:attrName>ppt_h</p:attrName>
                                        </p:attrNameLst>
                                      </p:cBhvr>
                                      <p:tavLst>
                                        <p:tav tm="0">
                                          <p:val>
                                            <p:fltVal val="0"/>
                                          </p:val>
                                        </p:tav>
                                        <p:tav tm="100000">
                                          <p:val>
                                            <p:strVal val="#ppt_h"/>
                                          </p:val>
                                        </p:tav>
                                      </p:tavLst>
                                    </p:anim>
                                    <p:animEffect transition="in" filter="fade">
                                      <p:cBhvr>
                                        <p:cTn id="76" dur="500"/>
                                        <p:tgtEl>
                                          <p:spTgt spid="5"/>
                                        </p:tgtEl>
                                      </p:cBhvr>
                                    </p:animEffect>
                                  </p:childTnLst>
                                </p:cTn>
                              </p:par>
                              <p:par>
                                <p:cTn id="77" presetID="53" presetClass="entr" presetSubtype="16" fill="hold" nodeType="withEffect">
                                  <p:stCondLst>
                                    <p:cond delay="0"/>
                                  </p:stCondLst>
                                  <p:childTnLst>
                                    <p:set>
                                      <p:cBhvr>
                                        <p:cTn id="78" dur="1" fill="hold">
                                          <p:stCondLst>
                                            <p:cond delay="0"/>
                                          </p:stCondLst>
                                        </p:cTn>
                                        <p:tgtEl>
                                          <p:spTgt spid="17"/>
                                        </p:tgtEl>
                                        <p:attrNameLst>
                                          <p:attrName>style.visibility</p:attrName>
                                        </p:attrNameLst>
                                      </p:cBhvr>
                                      <p:to>
                                        <p:strVal val="visible"/>
                                      </p:to>
                                    </p:set>
                                    <p:anim calcmode="lin" valueType="num">
                                      <p:cBhvr>
                                        <p:cTn id="79" dur="500" fill="hold"/>
                                        <p:tgtEl>
                                          <p:spTgt spid="17"/>
                                        </p:tgtEl>
                                        <p:attrNameLst>
                                          <p:attrName>ppt_w</p:attrName>
                                        </p:attrNameLst>
                                      </p:cBhvr>
                                      <p:tavLst>
                                        <p:tav tm="0">
                                          <p:val>
                                            <p:fltVal val="0"/>
                                          </p:val>
                                        </p:tav>
                                        <p:tav tm="100000">
                                          <p:val>
                                            <p:strVal val="#ppt_w"/>
                                          </p:val>
                                        </p:tav>
                                      </p:tavLst>
                                    </p:anim>
                                    <p:anim calcmode="lin" valueType="num">
                                      <p:cBhvr>
                                        <p:cTn id="80" dur="500" fill="hold"/>
                                        <p:tgtEl>
                                          <p:spTgt spid="17"/>
                                        </p:tgtEl>
                                        <p:attrNameLst>
                                          <p:attrName>ppt_h</p:attrName>
                                        </p:attrNameLst>
                                      </p:cBhvr>
                                      <p:tavLst>
                                        <p:tav tm="0">
                                          <p:val>
                                            <p:fltVal val="0"/>
                                          </p:val>
                                        </p:tav>
                                        <p:tav tm="100000">
                                          <p:val>
                                            <p:strVal val="#ppt_h"/>
                                          </p:val>
                                        </p:tav>
                                      </p:tavLst>
                                    </p:anim>
                                    <p:animEffect transition="in" filter="fade">
                                      <p:cBhvr>
                                        <p:cTn id="81" dur="500"/>
                                        <p:tgtEl>
                                          <p:spTgt spid="17"/>
                                        </p:tgtEl>
                                      </p:cBhvr>
                                    </p:animEffect>
                                  </p:childTnLst>
                                </p:cTn>
                              </p:par>
                              <p:par>
                                <p:cTn id="82" presetID="53" presetClass="entr" presetSubtype="16" fill="hold" nodeType="withEffect">
                                  <p:stCondLst>
                                    <p:cond delay="0"/>
                                  </p:stCondLst>
                                  <p:childTnLst>
                                    <p:set>
                                      <p:cBhvr>
                                        <p:cTn id="83" dur="1" fill="hold">
                                          <p:stCondLst>
                                            <p:cond delay="0"/>
                                          </p:stCondLst>
                                        </p:cTn>
                                        <p:tgtEl>
                                          <p:spTgt spid="14"/>
                                        </p:tgtEl>
                                        <p:attrNameLst>
                                          <p:attrName>style.visibility</p:attrName>
                                        </p:attrNameLst>
                                      </p:cBhvr>
                                      <p:to>
                                        <p:strVal val="visible"/>
                                      </p:to>
                                    </p:set>
                                    <p:anim calcmode="lin" valueType="num">
                                      <p:cBhvr>
                                        <p:cTn id="84" dur="500" fill="hold"/>
                                        <p:tgtEl>
                                          <p:spTgt spid="14"/>
                                        </p:tgtEl>
                                        <p:attrNameLst>
                                          <p:attrName>ppt_w</p:attrName>
                                        </p:attrNameLst>
                                      </p:cBhvr>
                                      <p:tavLst>
                                        <p:tav tm="0">
                                          <p:val>
                                            <p:fltVal val="0"/>
                                          </p:val>
                                        </p:tav>
                                        <p:tav tm="100000">
                                          <p:val>
                                            <p:strVal val="#ppt_w"/>
                                          </p:val>
                                        </p:tav>
                                      </p:tavLst>
                                    </p:anim>
                                    <p:anim calcmode="lin" valueType="num">
                                      <p:cBhvr>
                                        <p:cTn id="85" dur="500" fill="hold"/>
                                        <p:tgtEl>
                                          <p:spTgt spid="14"/>
                                        </p:tgtEl>
                                        <p:attrNameLst>
                                          <p:attrName>ppt_h</p:attrName>
                                        </p:attrNameLst>
                                      </p:cBhvr>
                                      <p:tavLst>
                                        <p:tav tm="0">
                                          <p:val>
                                            <p:fltVal val="0"/>
                                          </p:val>
                                        </p:tav>
                                        <p:tav tm="100000">
                                          <p:val>
                                            <p:strVal val="#ppt_h"/>
                                          </p:val>
                                        </p:tav>
                                      </p:tavLst>
                                    </p:anim>
                                    <p:animEffect transition="in" filter="fade">
                                      <p:cBhvr>
                                        <p:cTn id="86" dur="500"/>
                                        <p:tgtEl>
                                          <p:spTgt spid="14"/>
                                        </p:tgtEl>
                                      </p:cBhvr>
                                    </p:animEffect>
                                  </p:childTnLst>
                                </p:cTn>
                              </p:par>
                            </p:childTnLst>
                          </p:cTn>
                        </p:par>
                      </p:childTnLst>
                    </p:cTn>
                  </p:par>
                  <p:par>
                    <p:cTn id="87" fill="hold">
                      <p:stCondLst>
                        <p:cond delay="indefinite"/>
                      </p:stCondLst>
                      <p:childTnLst>
                        <p:par>
                          <p:cTn id="88" fill="hold">
                            <p:stCondLst>
                              <p:cond delay="0"/>
                            </p:stCondLst>
                            <p:childTnLst>
                              <p:par>
                                <p:cTn id="89" presetID="14" presetClass="entr" presetSubtype="10" fill="hold" nodeType="clickEffect">
                                  <p:stCondLst>
                                    <p:cond delay="0"/>
                                  </p:stCondLst>
                                  <p:childTnLst>
                                    <p:set>
                                      <p:cBhvr>
                                        <p:cTn id="90" dur="1" fill="hold">
                                          <p:stCondLst>
                                            <p:cond delay="0"/>
                                          </p:stCondLst>
                                        </p:cTn>
                                        <p:tgtEl>
                                          <p:spTgt spid="30"/>
                                        </p:tgtEl>
                                        <p:attrNameLst>
                                          <p:attrName>style.visibility</p:attrName>
                                        </p:attrNameLst>
                                      </p:cBhvr>
                                      <p:to>
                                        <p:strVal val="visible"/>
                                      </p:to>
                                    </p:set>
                                    <p:animEffect transition="in" filter="randombar(horizontal)">
                                      <p:cBhvr>
                                        <p:cTn id="91" dur="500"/>
                                        <p:tgtEl>
                                          <p:spTgt spid="30"/>
                                        </p:tgtEl>
                                      </p:cBhvr>
                                    </p:animEffect>
                                  </p:childTnLst>
                                </p:cTn>
                              </p:par>
                              <p:par>
                                <p:cTn id="92" presetID="1" presetClass="exit" presetSubtype="0" fill="hold" grpId="1" nodeType="withEffect">
                                  <p:stCondLst>
                                    <p:cond delay="0"/>
                                  </p:stCondLst>
                                  <p:childTnLst>
                                    <p:set>
                                      <p:cBhvr>
                                        <p:cTn id="93" dur="1" fill="hold">
                                          <p:stCondLst>
                                            <p:cond delay="0"/>
                                          </p:stCondLst>
                                        </p:cTn>
                                        <p:tgtEl>
                                          <p:spTgt spid="5"/>
                                        </p:tgtEl>
                                        <p:attrNameLst>
                                          <p:attrName>style.visibility</p:attrName>
                                        </p:attrNameLst>
                                      </p:cBhvr>
                                      <p:to>
                                        <p:strVal val="hidden"/>
                                      </p:to>
                                    </p:set>
                                  </p:childTnLst>
                                </p:cTn>
                              </p:par>
                              <p:par>
                                <p:cTn id="94" presetID="1" presetClass="exit" presetSubtype="0" fill="hold" nodeType="withEffect">
                                  <p:stCondLst>
                                    <p:cond delay="0"/>
                                  </p:stCondLst>
                                  <p:childTnLst>
                                    <p:set>
                                      <p:cBhvr>
                                        <p:cTn id="95" dur="1" fill="hold">
                                          <p:stCondLst>
                                            <p:cond delay="0"/>
                                          </p:stCondLst>
                                        </p:cTn>
                                        <p:tgtEl>
                                          <p:spTgt spid="17"/>
                                        </p:tgtEl>
                                        <p:attrNameLst>
                                          <p:attrName>style.visibility</p:attrName>
                                        </p:attrNameLst>
                                      </p:cBhvr>
                                      <p:to>
                                        <p:strVal val="hidden"/>
                                      </p:to>
                                    </p:set>
                                  </p:childTnLst>
                                </p:cTn>
                              </p:par>
                              <p:par>
                                <p:cTn id="96" presetID="1" presetClass="exit" presetSubtype="0" fill="hold" nodeType="withEffect">
                                  <p:stCondLst>
                                    <p:cond delay="0"/>
                                  </p:stCondLst>
                                  <p:childTnLst>
                                    <p:set>
                                      <p:cBhvr>
                                        <p:cTn id="97" dur="1" fill="hold">
                                          <p:stCondLst>
                                            <p:cond delay="0"/>
                                          </p:stCondLst>
                                        </p:cTn>
                                        <p:tgtEl>
                                          <p:spTgt spid="14"/>
                                        </p:tgtEl>
                                        <p:attrNameLst>
                                          <p:attrName>style.visibility</p:attrName>
                                        </p:attrNameLst>
                                      </p:cBhvr>
                                      <p:to>
                                        <p:strVal val="hidden"/>
                                      </p:to>
                                    </p:set>
                                  </p:childTnLst>
                                </p:cTn>
                              </p:par>
                            </p:childTnLst>
                          </p:cTn>
                        </p:par>
                      </p:childTnLst>
                    </p:cTn>
                  </p:par>
                  <p:par>
                    <p:cTn id="98" fill="hold">
                      <p:stCondLst>
                        <p:cond delay="indefinite"/>
                      </p:stCondLst>
                      <p:childTnLst>
                        <p:par>
                          <p:cTn id="99" fill="hold">
                            <p:stCondLst>
                              <p:cond delay="0"/>
                            </p:stCondLst>
                            <p:childTnLst>
                              <p:par>
                                <p:cTn id="100" presetID="53" presetClass="entr" presetSubtype="16" fill="hold" nodeType="clickEffect">
                                  <p:stCondLst>
                                    <p:cond delay="0"/>
                                  </p:stCondLst>
                                  <p:childTnLst>
                                    <p:set>
                                      <p:cBhvr>
                                        <p:cTn id="101" dur="1" fill="hold">
                                          <p:stCondLst>
                                            <p:cond delay="0"/>
                                          </p:stCondLst>
                                        </p:cTn>
                                        <p:tgtEl>
                                          <p:spTgt spid="16"/>
                                        </p:tgtEl>
                                        <p:attrNameLst>
                                          <p:attrName>style.visibility</p:attrName>
                                        </p:attrNameLst>
                                      </p:cBhvr>
                                      <p:to>
                                        <p:strVal val="visible"/>
                                      </p:to>
                                    </p:set>
                                    <p:anim calcmode="lin" valueType="num">
                                      <p:cBhvr>
                                        <p:cTn id="102" dur="500" fill="hold"/>
                                        <p:tgtEl>
                                          <p:spTgt spid="16"/>
                                        </p:tgtEl>
                                        <p:attrNameLst>
                                          <p:attrName>ppt_w</p:attrName>
                                        </p:attrNameLst>
                                      </p:cBhvr>
                                      <p:tavLst>
                                        <p:tav tm="0">
                                          <p:val>
                                            <p:fltVal val="0"/>
                                          </p:val>
                                        </p:tav>
                                        <p:tav tm="100000">
                                          <p:val>
                                            <p:strVal val="#ppt_w"/>
                                          </p:val>
                                        </p:tav>
                                      </p:tavLst>
                                    </p:anim>
                                    <p:anim calcmode="lin" valueType="num">
                                      <p:cBhvr>
                                        <p:cTn id="103" dur="500" fill="hold"/>
                                        <p:tgtEl>
                                          <p:spTgt spid="16"/>
                                        </p:tgtEl>
                                        <p:attrNameLst>
                                          <p:attrName>ppt_h</p:attrName>
                                        </p:attrNameLst>
                                      </p:cBhvr>
                                      <p:tavLst>
                                        <p:tav tm="0">
                                          <p:val>
                                            <p:fltVal val="0"/>
                                          </p:val>
                                        </p:tav>
                                        <p:tav tm="100000">
                                          <p:val>
                                            <p:strVal val="#ppt_h"/>
                                          </p:val>
                                        </p:tav>
                                      </p:tavLst>
                                    </p:anim>
                                    <p:animEffect transition="in" filter="fade">
                                      <p:cBhvr>
                                        <p:cTn id="104" dur="500"/>
                                        <p:tgtEl>
                                          <p:spTgt spid="16"/>
                                        </p:tgtEl>
                                      </p:cBhvr>
                                    </p:animEffect>
                                  </p:childTnLst>
                                </p:cTn>
                              </p:par>
                              <p:par>
                                <p:cTn id="105" presetID="1" presetClass="exit" presetSubtype="0" fill="hold" nodeType="withEffect">
                                  <p:stCondLst>
                                    <p:cond delay="0"/>
                                  </p:stCondLst>
                                  <p:childTnLst>
                                    <p:set>
                                      <p:cBhvr>
                                        <p:cTn id="106" dur="1" fill="hold">
                                          <p:stCondLst>
                                            <p:cond delay="0"/>
                                          </p:stCondLst>
                                        </p:cTn>
                                        <p:tgtEl>
                                          <p:spTgt spid="30"/>
                                        </p:tgtEl>
                                        <p:attrNameLst>
                                          <p:attrName>style.visibility</p:attrName>
                                        </p:attrNameLst>
                                      </p:cBhvr>
                                      <p:to>
                                        <p:strVal val="hidden"/>
                                      </p:to>
                                    </p:set>
                                  </p:childTnLst>
                                </p:cTn>
                              </p:par>
                              <p:par>
                                <p:cTn id="107" presetID="53" presetClass="entr" presetSubtype="16" fill="hold" grpId="0" nodeType="withEffect">
                                  <p:stCondLst>
                                    <p:cond delay="0"/>
                                  </p:stCondLst>
                                  <p:childTnLst>
                                    <p:set>
                                      <p:cBhvr>
                                        <p:cTn id="108" dur="1" fill="hold">
                                          <p:stCondLst>
                                            <p:cond delay="0"/>
                                          </p:stCondLst>
                                        </p:cTn>
                                        <p:tgtEl>
                                          <p:spTgt spid="31"/>
                                        </p:tgtEl>
                                        <p:attrNameLst>
                                          <p:attrName>style.visibility</p:attrName>
                                        </p:attrNameLst>
                                      </p:cBhvr>
                                      <p:to>
                                        <p:strVal val="visible"/>
                                      </p:to>
                                    </p:set>
                                    <p:anim calcmode="lin" valueType="num">
                                      <p:cBhvr>
                                        <p:cTn id="109" dur="500" fill="hold"/>
                                        <p:tgtEl>
                                          <p:spTgt spid="31"/>
                                        </p:tgtEl>
                                        <p:attrNameLst>
                                          <p:attrName>ppt_w</p:attrName>
                                        </p:attrNameLst>
                                      </p:cBhvr>
                                      <p:tavLst>
                                        <p:tav tm="0">
                                          <p:val>
                                            <p:fltVal val="0"/>
                                          </p:val>
                                        </p:tav>
                                        <p:tav tm="100000">
                                          <p:val>
                                            <p:strVal val="#ppt_w"/>
                                          </p:val>
                                        </p:tav>
                                      </p:tavLst>
                                    </p:anim>
                                    <p:anim calcmode="lin" valueType="num">
                                      <p:cBhvr>
                                        <p:cTn id="110" dur="500" fill="hold"/>
                                        <p:tgtEl>
                                          <p:spTgt spid="31"/>
                                        </p:tgtEl>
                                        <p:attrNameLst>
                                          <p:attrName>ppt_h</p:attrName>
                                        </p:attrNameLst>
                                      </p:cBhvr>
                                      <p:tavLst>
                                        <p:tav tm="0">
                                          <p:val>
                                            <p:fltVal val="0"/>
                                          </p:val>
                                        </p:tav>
                                        <p:tav tm="100000">
                                          <p:val>
                                            <p:strVal val="#ppt_h"/>
                                          </p:val>
                                        </p:tav>
                                      </p:tavLst>
                                    </p:anim>
                                    <p:animEffect transition="in" filter="fade">
                                      <p:cBhvr>
                                        <p:cTn id="11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P spid="5" grpId="0" animBg="1"/>
      <p:bldP spid="5" grpId="1" animBg="1"/>
      <p:bldP spid="31"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0" y="0"/>
            <a:ext cx="9144000" cy="6858000"/>
          </a:xfrm>
          <a:prstGeom prst="rect">
            <a:avLst/>
          </a:prstGeom>
          <a:solidFill>
            <a:srgbClr val="002060"/>
          </a:solidFill>
          <a:ln w="9525">
            <a:noFill/>
            <a:miter lim="800000"/>
            <a:headEnd/>
            <a:tailEnd/>
          </a:ln>
          <a:effectLst/>
        </p:spPr>
        <p:txBody>
          <a:bodyPr wrap="none" anchor="ctr"/>
          <a:lstStyle/>
          <a:p>
            <a:endParaRPr lang="ja-JP" altLang="en-US" dirty="0"/>
          </a:p>
        </p:txBody>
      </p:sp>
      <p:sp>
        <p:nvSpPr>
          <p:cNvPr id="4" name="テキスト ボックス 3">
            <a:extLst>
              <a:ext uri="{FF2B5EF4-FFF2-40B4-BE49-F238E27FC236}">
                <a16:creationId xmlns:a16="http://schemas.microsoft.com/office/drawing/2014/main" id="{378FCC85-5962-1507-5F2D-81140E0B4E58}"/>
              </a:ext>
            </a:extLst>
          </p:cNvPr>
          <p:cNvSpPr txBox="1"/>
          <p:nvPr/>
        </p:nvSpPr>
        <p:spPr>
          <a:xfrm>
            <a:off x="1273661" y="1700808"/>
            <a:ext cx="6596679" cy="3662541"/>
          </a:xfrm>
          <a:prstGeom prst="rect">
            <a:avLst/>
          </a:prstGeom>
          <a:noFill/>
        </p:spPr>
        <p:txBody>
          <a:bodyPr wrap="none" rtlCol="0">
            <a:spAutoFit/>
          </a:bodyPr>
          <a:lstStyle/>
          <a:p>
            <a:pPr algn="ctr"/>
            <a:r>
              <a:rPr lang="ja-JP" altLang="en-US" sz="6600" dirty="0">
                <a:solidFill>
                  <a:schemeClr val="bg1"/>
                </a:solidFill>
                <a:latin typeface="ＤＦ特太ゴシック体" pitchFamily="49" charset="-128"/>
                <a:ea typeface="ＤＦ特太ゴシック体" pitchFamily="49" charset="-128"/>
              </a:rPr>
              <a:t>大切なことは？</a:t>
            </a:r>
            <a:endParaRPr lang="en-US" altLang="ja-JP" sz="6600" dirty="0">
              <a:solidFill>
                <a:schemeClr val="bg1"/>
              </a:solidFill>
              <a:latin typeface="ＤＦ特太ゴシック体" pitchFamily="49" charset="-128"/>
              <a:ea typeface="ＤＦ特太ゴシック体" pitchFamily="49" charset="-128"/>
            </a:endParaRPr>
          </a:p>
          <a:p>
            <a:pPr algn="ctr"/>
            <a:r>
              <a:rPr lang="ja-JP" altLang="en-US" sz="10000" dirty="0">
                <a:solidFill>
                  <a:srgbClr val="FFFF00"/>
                </a:solidFill>
                <a:latin typeface="ＤＦ特太ゴシック体" pitchFamily="49" charset="-128"/>
                <a:ea typeface="ＤＦ特太ゴシック体" pitchFamily="49" charset="-128"/>
              </a:rPr>
              <a:t>決めておく</a:t>
            </a:r>
          </a:p>
          <a:p>
            <a:pPr algn="ctr"/>
            <a:r>
              <a:rPr lang="ja-JP" altLang="en-US" sz="6600" dirty="0">
                <a:solidFill>
                  <a:schemeClr val="bg1"/>
                </a:solidFill>
                <a:latin typeface="ＤＦ特太ゴシック体" pitchFamily="49" charset="-128"/>
                <a:ea typeface="ＤＦ特太ゴシック体" pitchFamily="49" charset="-128"/>
              </a:rPr>
              <a:t>これが大切！</a:t>
            </a:r>
            <a:endParaRPr lang="en-US" altLang="ja-JP" sz="6600" dirty="0">
              <a:solidFill>
                <a:schemeClr val="bg1"/>
              </a:solidFill>
              <a:latin typeface="ＤＦ特太ゴシック体" pitchFamily="49" charset="-128"/>
              <a:ea typeface="ＤＦ特太ゴシック体" pitchFamily="49" charset="-128"/>
            </a:endParaRPr>
          </a:p>
        </p:txBody>
      </p:sp>
    </p:spTree>
    <p:extLst>
      <p:ext uri="{BB962C8B-B14F-4D97-AF65-F5344CB8AC3E}">
        <p14:creationId xmlns:p14="http://schemas.microsoft.com/office/powerpoint/2010/main" val="1408688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1000" fill="hold"/>
                                        <p:tgtEl>
                                          <p:spTgt spid="4"/>
                                        </p:tgtEl>
                                        <p:attrNameLst>
                                          <p:attrName>ppt_w</p:attrName>
                                        </p:attrNameLst>
                                      </p:cBhvr>
                                      <p:tavLst>
                                        <p:tav tm="0">
                                          <p:val>
                                            <p:strVal val="#ppt_w*0.70"/>
                                          </p:val>
                                        </p:tav>
                                        <p:tav tm="100000">
                                          <p:val>
                                            <p:strVal val="#ppt_w"/>
                                          </p:val>
                                        </p:tav>
                                      </p:tavLst>
                                    </p:anim>
                                    <p:anim calcmode="lin" valueType="num">
                                      <p:cBhvr>
                                        <p:cTn id="8" dur="1000" fill="hold"/>
                                        <p:tgtEl>
                                          <p:spTgt spid="4"/>
                                        </p:tgtEl>
                                        <p:attrNameLst>
                                          <p:attrName>ppt_h</p:attrName>
                                        </p:attrNameLst>
                                      </p:cBhvr>
                                      <p:tavLst>
                                        <p:tav tm="0">
                                          <p:val>
                                            <p:strVal val="#ppt_h"/>
                                          </p:val>
                                        </p:tav>
                                        <p:tav tm="100000">
                                          <p:val>
                                            <p:strVal val="#ppt_h"/>
                                          </p:val>
                                        </p:tav>
                                      </p:tavLst>
                                    </p:anim>
                                    <p:animEffect transition="in" filter="fade">
                                      <p:cBhvr>
                                        <p:cTn id="9"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4"/>
          <p:cNvSpPr>
            <a:spLocks noChangeArrowheads="1"/>
          </p:cNvSpPr>
          <p:nvPr/>
        </p:nvSpPr>
        <p:spPr bwMode="auto">
          <a:xfrm>
            <a:off x="0" y="27384"/>
            <a:ext cx="9144000" cy="6858000"/>
          </a:xfrm>
          <a:prstGeom prst="rect">
            <a:avLst/>
          </a:prstGeom>
          <a:solidFill>
            <a:srgbClr val="008000"/>
          </a:solidFill>
          <a:ln w="9525">
            <a:noFill/>
            <a:miter lim="800000"/>
            <a:headEnd/>
            <a:tailEnd/>
          </a:ln>
          <a:effectLst/>
        </p:spPr>
        <p:txBody>
          <a:bodyPr wrap="none" anchor="ctr"/>
          <a:lstStyle/>
          <a:p>
            <a:pPr algn="ctr"/>
            <a:endParaRPr lang="ja-JP" altLang="en-US" sz="3600" dirty="0">
              <a:solidFill>
                <a:schemeClr val="bg1"/>
              </a:solidFill>
              <a:latin typeface="ＤＦＰ特太ゴシック体" panose="020B0A00010101010101" pitchFamily="50" charset="-128"/>
              <a:ea typeface="ＤＦＰ特太ゴシック体" panose="020B0A00010101010101" pitchFamily="50" charset="-128"/>
            </a:endParaRPr>
          </a:p>
        </p:txBody>
      </p:sp>
      <p:sp>
        <p:nvSpPr>
          <p:cNvPr id="10" name="Rectangle 4"/>
          <p:cNvSpPr>
            <a:spLocks noChangeArrowheads="1"/>
          </p:cNvSpPr>
          <p:nvPr/>
        </p:nvSpPr>
        <p:spPr bwMode="auto">
          <a:xfrm>
            <a:off x="-1" y="5158630"/>
            <a:ext cx="9144001" cy="1726753"/>
          </a:xfrm>
          <a:prstGeom prst="rect">
            <a:avLst/>
          </a:prstGeom>
          <a:solidFill>
            <a:schemeClr val="accent6">
              <a:lumMod val="50000"/>
            </a:schemeClr>
          </a:solidFill>
          <a:ln w="9525">
            <a:noFill/>
            <a:miter lim="800000"/>
            <a:headEnd/>
            <a:tailEnd/>
          </a:ln>
          <a:effectLst/>
        </p:spPr>
        <p:txBody>
          <a:bodyPr wrap="none" anchor="ctr"/>
          <a:lstStyle/>
          <a:p>
            <a:endParaRPr lang="ja-JP" altLang="en-US" dirty="0"/>
          </a:p>
        </p:txBody>
      </p:sp>
      <p:sp>
        <p:nvSpPr>
          <p:cNvPr id="11" name="Rectangle 5"/>
          <p:cNvSpPr txBox="1">
            <a:spLocks noChangeArrowheads="1"/>
          </p:cNvSpPr>
          <p:nvPr/>
        </p:nvSpPr>
        <p:spPr bwMode="auto">
          <a:xfrm>
            <a:off x="863587" y="5301208"/>
            <a:ext cx="7416824" cy="1438672"/>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kumimoji="1" sz="4400">
                <a:solidFill>
                  <a:schemeClr val="tx2"/>
                </a:solidFill>
                <a:latin typeface="+mj-lt"/>
                <a:ea typeface="+mj-ea"/>
                <a:cs typeface="+mj-cs"/>
              </a:defRPr>
            </a:lvl1pPr>
            <a:lvl2pPr algn="ctr" rtl="0" fontAlgn="base">
              <a:spcBef>
                <a:spcPct val="0"/>
              </a:spcBef>
              <a:spcAft>
                <a:spcPct val="0"/>
              </a:spcAft>
              <a:defRPr kumimoji="1" sz="4400">
                <a:solidFill>
                  <a:schemeClr val="tx2"/>
                </a:solidFill>
                <a:latin typeface="Arial" charset="0"/>
                <a:ea typeface="ＭＳ Ｐゴシック" pitchFamily="50" charset="-128"/>
              </a:defRPr>
            </a:lvl2pPr>
            <a:lvl3pPr algn="ctr" rtl="0" fontAlgn="base">
              <a:spcBef>
                <a:spcPct val="0"/>
              </a:spcBef>
              <a:spcAft>
                <a:spcPct val="0"/>
              </a:spcAft>
              <a:defRPr kumimoji="1" sz="4400">
                <a:solidFill>
                  <a:schemeClr val="tx2"/>
                </a:solidFill>
                <a:latin typeface="Arial" charset="0"/>
                <a:ea typeface="ＭＳ Ｐゴシック" pitchFamily="50" charset="-128"/>
              </a:defRPr>
            </a:lvl3pPr>
            <a:lvl4pPr algn="ctr" rtl="0" fontAlgn="base">
              <a:spcBef>
                <a:spcPct val="0"/>
              </a:spcBef>
              <a:spcAft>
                <a:spcPct val="0"/>
              </a:spcAft>
              <a:defRPr kumimoji="1" sz="4400">
                <a:solidFill>
                  <a:schemeClr val="tx2"/>
                </a:solidFill>
                <a:latin typeface="Arial" charset="0"/>
                <a:ea typeface="ＭＳ Ｐゴシック" pitchFamily="50" charset="-128"/>
              </a:defRPr>
            </a:lvl4pPr>
            <a:lvl5pPr algn="ctr" rtl="0" fontAlgn="base">
              <a:spcBef>
                <a:spcPct val="0"/>
              </a:spcBef>
              <a:spcAft>
                <a:spcPct val="0"/>
              </a:spcAft>
              <a:defRPr kumimoji="1" sz="4400">
                <a:solidFill>
                  <a:schemeClr val="tx2"/>
                </a:solidFill>
                <a:latin typeface="Arial" charset="0"/>
                <a:ea typeface="ＭＳ Ｐゴシック" pitchFamily="50" charset="-128"/>
              </a:defRPr>
            </a:lvl5pPr>
            <a:lvl6pPr marL="457200" algn="ctr" rtl="0" fontAlgn="base">
              <a:spcBef>
                <a:spcPct val="0"/>
              </a:spcBef>
              <a:spcAft>
                <a:spcPct val="0"/>
              </a:spcAft>
              <a:defRPr kumimoji="1" sz="4400">
                <a:solidFill>
                  <a:schemeClr val="tx2"/>
                </a:solidFill>
                <a:latin typeface="Arial" charset="0"/>
                <a:ea typeface="ＭＳ Ｐゴシック" pitchFamily="50" charset="-128"/>
              </a:defRPr>
            </a:lvl6pPr>
            <a:lvl7pPr marL="914400" algn="ctr" rtl="0" fontAlgn="base">
              <a:spcBef>
                <a:spcPct val="0"/>
              </a:spcBef>
              <a:spcAft>
                <a:spcPct val="0"/>
              </a:spcAft>
              <a:defRPr kumimoji="1" sz="4400">
                <a:solidFill>
                  <a:schemeClr val="tx2"/>
                </a:solidFill>
                <a:latin typeface="Arial" charset="0"/>
                <a:ea typeface="ＭＳ Ｐゴシック" pitchFamily="50" charset="-128"/>
              </a:defRPr>
            </a:lvl7pPr>
            <a:lvl8pPr marL="1371600" algn="ctr" rtl="0" fontAlgn="base">
              <a:spcBef>
                <a:spcPct val="0"/>
              </a:spcBef>
              <a:spcAft>
                <a:spcPct val="0"/>
              </a:spcAft>
              <a:defRPr kumimoji="1" sz="4400">
                <a:solidFill>
                  <a:schemeClr val="tx2"/>
                </a:solidFill>
                <a:latin typeface="Arial" charset="0"/>
                <a:ea typeface="ＭＳ Ｐゴシック" pitchFamily="50" charset="-128"/>
              </a:defRPr>
            </a:lvl8pPr>
            <a:lvl9pPr marL="1828800" algn="ctr" rtl="0" fontAlgn="base">
              <a:spcBef>
                <a:spcPct val="0"/>
              </a:spcBef>
              <a:spcAft>
                <a:spcPct val="0"/>
              </a:spcAft>
              <a:defRPr kumimoji="1" sz="4400">
                <a:solidFill>
                  <a:schemeClr val="tx2"/>
                </a:solidFill>
                <a:latin typeface="Arial" charset="0"/>
                <a:ea typeface="ＭＳ Ｐゴシック" pitchFamily="50" charset="-128"/>
              </a:defRPr>
            </a:lvl9pPr>
          </a:lstStyle>
          <a:p>
            <a:r>
              <a:rPr lang="ja-JP" altLang="en-US" sz="2400" dirty="0">
                <a:ln w="18000">
                  <a:noFill/>
                  <a:prstDash val="solid"/>
                  <a:miter lim="800000"/>
                </a:ln>
                <a:solidFill>
                  <a:schemeClr val="bg1"/>
                </a:solidFill>
                <a:effectLst>
                  <a:outerShdw blurRad="25500" dist="23000" dir="7020000" algn="tl">
                    <a:srgbClr val="000000">
                      <a:alpha val="50000"/>
                    </a:srgbClr>
                  </a:outerShdw>
                </a:effectLst>
                <a:ea typeface="HGP創英角ｺﾞｼｯｸUB" pitchFamily="50" charset="-128"/>
              </a:rPr>
              <a:t>防災伝道師・防災アドバイザー</a:t>
            </a:r>
          </a:p>
          <a:p>
            <a:r>
              <a:rPr lang="ja-JP" altLang="en-US" sz="2400" dirty="0">
                <a:ln w="18000">
                  <a:noFill/>
                  <a:prstDash val="solid"/>
                  <a:miter lim="800000"/>
                </a:ln>
                <a:solidFill>
                  <a:schemeClr val="bg1"/>
                </a:solidFill>
                <a:effectLst>
                  <a:outerShdw blurRad="25500" dist="23000" dir="7020000" algn="tl">
                    <a:srgbClr val="000000">
                      <a:alpha val="50000"/>
                    </a:srgbClr>
                  </a:outerShdw>
                </a:effectLst>
                <a:ea typeface="HGP創英角ｺﾞｼｯｸUB" pitchFamily="50" charset="-128"/>
              </a:rPr>
              <a:t>地域防災研究所　加古川グリーンシティ防災会</a:t>
            </a:r>
          </a:p>
          <a:p>
            <a:r>
              <a:rPr lang="ja-JP" altLang="en-US" sz="3200" dirty="0">
                <a:ln w="18000">
                  <a:noFill/>
                  <a:prstDash val="solid"/>
                  <a:miter lim="800000"/>
                </a:ln>
                <a:solidFill>
                  <a:schemeClr val="bg1"/>
                </a:solidFill>
                <a:effectLst>
                  <a:outerShdw blurRad="25500" dist="23000" dir="7020000" algn="tl">
                    <a:srgbClr val="000000">
                      <a:alpha val="50000"/>
                    </a:srgbClr>
                  </a:outerShdw>
                </a:effectLst>
                <a:ea typeface="HGP創英角ｺﾞｼｯｸUB" pitchFamily="50" charset="-128"/>
              </a:rPr>
              <a:t>大西　賞典（おおにし　しょうすけ）</a:t>
            </a:r>
          </a:p>
        </p:txBody>
      </p:sp>
      <p:sp>
        <p:nvSpPr>
          <p:cNvPr id="12" name="Rectangle 4"/>
          <p:cNvSpPr>
            <a:spLocks noChangeArrowheads="1"/>
          </p:cNvSpPr>
          <p:nvPr/>
        </p:nvSpPr>
        <p:spPr bwMode="auto">
          <a:xfrm>
            <a:off x="-36512" y="5157192"/>
            <a:ext cx="9180512" cy="72000"/>
          </a:xfrm>
          <a:prstGeom prst="rect">
            <a:avLst/>
          </a:prstGeom>
          <a:solidFill>
            <a:schemeClr val="bg1"/>
          </a:solidFill>
          <a:ln w="9525">
            <a:noFill/>
            <a:miter lim="800000"/>
            <a:headEnd/>
            <a:tailEnd/>
          </a:ln>
          <a:effectLst/>
        </p:spPr>
        <p:txBody>
          <a:bodyPr wrap="none" anchor="ctr"/>
          <a:lstStyle/>
          <a:p>
            <a:endParaRPr lang="ja-JP" altLang="en-US" dirty="0"/>
          </a:p>
        </p:txBody>
      </p:sp>
      <p:sp>
        <p:nvSpPr>
          <p:cNvPr id="5" name="テキスト ボックス 4"/>
          <p:cNvSpPr txBox="1"/>
          <p:nvPr/>
        </p:nvSpPr>
        <p:spPr>
          <a:xfrm>
            <a:off x="670931" y="740680"/>
            <a:ext cx="7802136" cy="3383170"/>
          </a:xfrm>
          <a:prstGeom prst="rect">
            <a:avLst/>
          </a:prstGeom>
          <a:noFill/>
        </p:spPr>
        <p:txBody>
          <a:bodyPr wrap="none" rtlCol="0">
            <a:spAutoFit/>
          </a:bodyPr>
          <a:lstStyle/>
          <a:p>
            <a:pPr algn="ctr">
              <a:lnSpc>
                <a:spcPts val="9000"/>
              </a:lnSpc>
            </a:pPr>
            <a:r>
              <a:rPr lang="ja-JP" altLang="en-US" sz="8000" b="1" dirty="0">
                <a:solidFill>
                  <a:srgbClr val="FFFF00"/>
                </a:solidFill>
                <a:effectLst>
                  <a:outerShdw blurRad="50800" dist="38100" dir="2700000" algn="tl" rotWithShape="0">
                    <a:prstClr val="black">
                      <a:alpha val="40000"/>
                    </a:prstClr>
                  </a:outerShdw>
                </a:effectLst>
                <a:latin typeface="ＤＦＰ特太ゴシック体" panose="020B0A00010101010101" pitchFamily="50" charset="-128"/>
                <a:ea typeface="ＤＦＰ特太ゴシック体" panose="020B0A00010101010101" pitchFamily="50" charset="-128"/>
              </a:rPr>
              <a:t>地域の防災を</a:t>
            </a:r>
            <a:endParaRPr lang="en-US" altLang="ja-JP" sz="8000" b="1" dirty="0">
              <a:solidFill>
                <a:srgbClr val="FFFF00"/>
              </a:solidFill>
              <a:effectLst>
                <a:outerShdw blurRad="50800" dist="38100" dir="2700000" algn="tl" rotWithShape="0">
                  <a:prstClr val="black">
                    <a:alpha val="40000"/>
                  </a:prstClr>
                </a:outerShdw>
              </a:effectLst>
              <a:latin typeface="ＤＦＰ特太ゴシック体" panose="020B0A00010101010101" pitchFamily="50" charset="-128"/>
              <a:ea typeface="ＤＦＰ特太ゴシック体" panose="020B0A00010101010101" pitchFamily="50" charset="-128"/>
            </a:endParaRPr>
          </a:p>
          <a:p>
            <a:pPr algn="ctr">
              <a:lnSpc>
                <a:spcPts val="9000"/>
              </a:lnSpc>
            </a:pPr>
            <a:r>
              <a:rPr lang="ja-JP" altLang="en-US" sz="8000" b="1" dirty="0">
                <a:solidFill>
                  <a:srgbClr val="FFFF00"/>
                </a:solidFill>
                <a:effectLst>
                  <a:outerShdw blurRad="50800" dist="38100" dir="2700000" algn="tl" rotWithShape="0">
                    <a:prstClr val="black">
                      <a:alpha val="40000"/>
                    </a:prstClr>
                  </a:outerShdw>
                </a:effectLst>
                <a:latin typeface="ＤＦＰ特太ゴシック体" panose="020B0A00010101010101" pitchFamily="50" charset="-128"/>
                <a:ea typeface="ＤＦＰ特太ゴシック体" panose="020B0A00010101010101" pitchFamily="50" charset="-128"/>
              </a:rPr>
              <a:t>いかに高めるか</a:t>
            </a:r>
            <a:endParaRPr lang="en-US" altLang="ja-JP" sz="8000" b="1" dirty="0">
              <a:solidFill>
                <a:srgbClr val="FFFF00"/>
              </a:solidFill>
              <a:effectLst>
                <a:outerShdw blurRad="50800" dist="38100" dir="2700000" algn="tl" rotWithShape="0">
                  <a:prstClr val="black">
                    <a:alpha val="40000"/>
                  </a:prstClr>
                </a:outerShdw>
              </a:effectLst>
              <a:latin typeface="ＤＦＰ特太ゴシック体" panose="020B0A00010101010101" pitchFamily="50" charset="-128"/>
              <a:ea typeface="ＤＦＰ特太ゴシック体" panose="020B0A00010101010101" pitchFamily="50" charset="-128"/>
            </a:endParaRPr>
          </a:p>
          <a:p>
            <a:pPr algn="ctr">
              <a:lnSpc>
                <a:spcPts val="9000"/>
              </a:lnSpc>
            </a:pPr>
            <a:r>
              <a:rPr lang="ja-JP" altLang="en-US" sz="5400" b="1" dirty="0">
                <a:solidFill>
                  <a:srgbClr val="FFFF00"/>
                </a:solidFill>
                <a:effectLst>
                  <a:outerShdw blurRad="50800" dist="38100" dir="2700000" algn="tl" rotWithShape="0">
                    <a:prstClr val="black">
                      <a:alpha val="40000"/>
                    </a:prstClr>
                  </a:outerShdw>
                </a:effectLst>
                <a:latin typeface="ＤＦＰ特太ゴシック体" panose="020B0A00010101010101" pitchFamily="50" charset="-128"/>
                <a:ea typeface="ＤＦＰ特太ゴシック体" panose="020B0A00010101010101" pitchFamily="50" charset="-128"/>
              </a:rPr>
              <a:t>～地域防災と自主防災～</a:t>
            </a:r>
          </a:p>
        </p:txBody>
      </p:sp>
      <p:sp>
        <p:nvSpPr>
          <p:cNvPr id="7" name="テキスト ボックス 6">
            <a:extLst>
              <a:ext uri="{FF2B5EF4-FFF2-40B4-BE49-F238E27FC236}">
                <a16:creationId xmlns:a16="http://schemas.microsoft.com/office/drawing/2014/main" id="{A8239C52-ECFA-466B-AC48-4DC3BF54984A}"/>
              </a:ext>
            </a:extLst>
          </p:cNvPr>
          <p:cNvSpPr txBox="1"/>
          <p:nvPr/>
        </p:nvSpPr>
        <p:spPr>
          <a:xfrm>
            <a:off x="2379573" y="4514813"/>
            <a:ext cx="4185762" cy="451406"/>
          </a:xfrm>
          <a:prstGeom prst="rect">
            <a:avLst/>
          </a:prstGeom>
          <a:noFill/>
        </p:spPr>
        <p:txBody>
          <a:bodyPr wrap="none" rtlCol="0">
            <a:spAutoFit/>
          </a:bodyPr>
          <a:lstStyle/>
          <a:p>
            <a:pPr algn="ctr">
              <a:lnSpc>
                <a:spcPts val="2800"/>
              </a:lnSpc>
            </a:pPr>
            <a:r>
              <a:rPr lang="zh-CN" altLang="en-US" sz="2400" dirty="0">
                <a:solidFill>
                  <a:schemeClr val="bg1"/>
                </a:solidFill>
                <a:effectLst>
                  <a:outerShdw blurRad="50800" dist="38100" dir="2700000" algn="tl" rotWithShape="0">
                    <a:prstClr val="black">
                      <a:alpha val="40000"/>
                    </a:prstClr>
                  </a:outerShdw>
                </a:effectLst>
                <a:latin typeface="ＤＦＰ特太ゴシック体" panose="020B0A00010101010101" pitchFamily="50" charset="-128"/>
                <a:ea typeface="ＤＦＰ特太ゴシック体" panose="020B0A00010101010101" pitchFamily="50" charset="-128"/>
              </a:rPr>
              <a:t>主催</a:t>
            </a:r>
            <a:r>
              <a:rPr lang="ja-JP" altLang="en-US" sz="2400" dirty="0">
                <a:solidFill>
                  <a:schemeClr val="bg1"/>
                </a:solidFill>
                <a:effectLst>
                  <a:outerShdw blurRad="50800" dist="38100" dir="2700000" algn="tl" rotWithShape="0">
                    <a:prstClr val="black">
                      <a:alpha val="40000"/>
                    </a:prstClr>
                  </a:outerShdw>
                </a:effectLst>
                <a:latin typeface="ＤＦＰ特太ゴシック体" panose="020B0A00010101010101" pitchFamily="50" charset="-128"/>
                <a:ea typeface="ＤＦＰ特太ゴシック体" panose="020B0A00010101010101" pitchFamily="50" charset="-128"/>
              </a:rPr>
              <a:t>　天台宗兵庫教区第一部</a:t>
            </a:r>
            <a:endParaRPr lang="ja-JP" altLang="en-US" sz="2400" dirty="0">
              <a:solidFill>
                <a:schemeClr val="bg1"/>
              </a:solidFill>
              <a:effectLst>
                <a:outerShdw blurRad="50800" dist="38100" dir="2700000" algn="tl" rotWithShape="0">
                  <a:prstClr val="black">
                    <a:alpha val="40000"/>
                  </a:prstClr>
                </a:outerShdw>
              </a:effectLst>
              <a:latin typeface="HG丸ｺﾞｼｯｸM-PRO" panose="020F0600000000000000" pitchFamily="50" charset="-128"/>
              <a:ea typeface="HG丸ｺﾞｼｯｸM-PRO" panose="020F0600000000000000" pitchFamily="50" charset="-128"/>
            </a:endParaRPr>
          </a:p>
        </p:txBody>
      </p:sp>
    </p:spTree>
    <p:extLst>
      <p:ext uri="{BB962C8B-B14F-4D97-AF65-F5344CB8AC3E}">
        <p14:creationId xmlns:p14="http://schemas.microsoft.com/office/powerpoint/2010/main" val="3950580782"/>
      </p:ext>
    </p:extLst>
  </p:cSld>
  <p:clrMapOvr>
    <a:masterClrMapping/>
  </p:clrMapOvr>
  <mc:AlternateContent xmlns:mc="http://schemas.openxmlformats.org/markup-compatibility/2006">
    <mc:Choice xmlns:p15="http://schemas.microsoft.com/office/powerpoint/2012/main" Requires="p15">
      <p:transition xmlns:p14="http://schemas.microsoft.com/office/powerpoint/2010/main" spd="slow" p14:dur="6000">
        <p15:prstTrans prst="curtains"/>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0" y="0"/>
            <a:ext cx="9144000" cy="6858000"/>
          </a:xfrm>
          <a:prstGeom prst="rect">
            <a:avLst/>
          </a:prstGeom>
          <a:solidFill>
            <a:srgbClr val="002060"/>
          </a:solidFill>
          <a:ln w="9525">
            <a:noFill/>
            <a:miter lim="800000"/>
            <a:headEnd/>
            <a:tailEnd/>
          </a:ln>
          <a:effectLst/>
        </p:spPr>
        <p:txBody>
          <a:bodyPr wrap="none" anchor="ctr"/>
          <a:lstStyle/>
          <a:p>
            <a:endParaRPr lang="ja-JP" altLang="en-US" dirty="0"/>
          </a:p>
        </p:txBody>
      </p:sp>
      <p:sp>
        <p:nvSpPr>
          <p:cNvPr id="4" name="テキスト ボックス 3">
            <a:extLst>
              <a:ext uri="{FF2B5EF4-FFF2-40B4-BE49-F238E27FC236}">
                <a16:creationId xmlns:a16="http://schemas.microsoft.com/office/drawing/2014/main" id="{BE19C118-985D-4DED-8306-C8FB8874887E}"/>
              </a:ext>
            </a:extLst>
          </p:cNvPr>
          <p:cNvSpPr txBox="1"/>
          <p:nvPr/>
        </p:nvSpPr>
        <p:spPr>
          <a:xfrm>
            <a:off x="670931" y="1268760"/>
            <a:ext cx="7802136" cy="3761735"/>
          </a:xfrm>
          <a:prstGeom prst="rect">
            <a:avLst/>
          </a:prstGeom>
          <a:noFill/>
        </p:spPr>
        <p:txBody>
          <a:bodyPr wrap="none" rtlCol="0">
            <a:spAutoFit/>
          </a:bodyPr>
          <a:lstStyle/>
          <a:p>
            <a:pPr algn="ctr">
              <a:lnSpc>
                <a:spcPts val="10000"/>
              </a:lnSpc>
            </a:pPr>
            <a:r>
              <a:rPr lang="ja-JP" altLang="en-US" sz="6600" dirty="0">
                <a:solidFill>
                  <a:schemeClr val="bg1"/>
                </a:solidFill>
                <a:effectLst>
                  <a:outerShdw blurRad="50800" dist="38100" dir="2700000" algn="tl" rotWithShape="0">
                    <a:prstClr val="black">
                      <a:alpha val="40000"/>
                    </a:prstClr>
                  </a:outerShdw>
                </a:effectLst>
                <a:latin typeface="ＤＦＰ特太ゴシック体" panose="020B0A00010101010101" pitchFamily="50" charset="-128"/>
                <a:ea typeface="ＤＦＰ特太ゴシック体" panose="020B0A00010101010101" pitchFamily="50" charset="-128"/>
              </a:rPr>
              <a:t>さて</a:t>
            </a:r>
          </a:p>
          <a:p>
            <a:pPr algn="ctr">
              <a:lnSpc>
                <a:spcPts val="10000"/>
              </a:lnSpc>
            </a:pPr>
            <a:r>
              <a:rPr lang="ja-JP" altLang="en-US" sz="6600" dirty="0">
                <a:solidFill>
                  <a:schemeClr val="bg1"/>
                </a:solidFill>
                <a:effectLst>
                  <a:outerShdw blurRad="50800" dist="38100" dir="2700000" algn="tl" rotWithShape="0">
                    <a:prstClr val="black">
                      <a:alpha val="40000"/>
                    </a:prstClr>
                  </a:outerShdw>
                </a:effectLst>
                <a:latin typeface="ＤＦＰ特太ゴシック体" panose="020B0A00010101010101" pitchFamily="50" charset="-128"/>
                <a:ea typeface="ＤＦＰ特太ゴシック体" panose="020B0A00010101010101" pitchFamily="50" charset="-128"/>
              </a:rPr>
              <a:t>次のような</a:t>
            </a:r>
            <a:r>
              <a:rPr lang="ja-JP" altLang="en-US" sz="6600" dirty="0">
                <a:solidFill>
                  <a:srgbClr val="FFFF00"/>
                </a:solidFill>
                <a:effectLst>
                  <a:outerShdw blurRad="50800" dist="38100" dir="2700000" algn="tl" rotWithShape="0">
                    <a:prstClr val="black">
                      <a:alpha val="40000"/>
                    </a:prstClr>
                  </a:outerShdw>
                </a:effectLst>
                <a:latin typeface="ＤＦＰ特太ゴシック体" panose="020B0A00010101010101" pitchFamily="50" charset="-128"/>
                <a:ea typeface="ＤＦＰ特太ゴシック体" panose="020B0A00010101010101" pitchFamily="50" charset="-128"/>
              </a:rPr>
              <a:t>お話し</a:t>
            </a:r>
            <a:r>
              <a:rPr lang="ja-JP" altLang="en-US" sz="6600" dirty="0">
                <a:solidFill>
                  <a:schemeClr val="bg1"/>
                </a:solidFill>
                <a:effectLst>
                  <a:outerShdw blurRad="50800" dist="38100" dir="2700000" algn="tl" rotWithShape="0">
                    <a:prstClr val="black">
                      <a:alpha val="40000"/>
                    </a:prstClr>
                  </a:outerShdw>
                </a:effectLst>
                <a:latin typeface="ＤＦＰ特太ゴシック体" panose="020B0A00010101010101" pitchFamily="50" charset="-128"/>
                <a:ea typeface="ＤＦＰ特太ゴシック体" panose="020B0A00010101010101" pitchFamily="50" charset="-128"/>
              </a:rPr>
              <a:t>を</a:t>
            </a:r>
          </a:p>
          <a:p>
            <a:pPr algn="ctr">
              <a:lnSpc>
                <a:spcPts val="10000"/>
              </a:lnSpc>
            </a:pPr>
            <a:r>
              <a:rPr lang="ja-JP" altLang="en-US" sz="6600" dirty="0">
                <a:solidFill>
                  <a:schemeClr val="bg1"/>
                </a:solidFill>
                <a:effectLst>
                  <a:outerShdw blurRad="50800" dist="38100" dir="2700000" algn="tl" rotWithShape="0">
                    <a:prstClr val="black">
                      <a:alpha val="40000"/>
                    </a:prstClr>
                  </a:outerShdw>
                </a:effectLst>
                <a:latin typeface="ＤＦＰ特太ゴシック体" panose="020B0A00010101010101" pitchFamily="50" charset="-128"/>
                <a:ea typeface="ＤＦＰ特太ゴシック体" panose="020B0A00010101010101" pitchFamily="50" charset="-128"/>
              </a:rPr>
              <a:t>される方が多い！</a:t>
            </a:r>
          </a:p>
        </p:txBody>
      </p:sp>
    </p:spTree>
    <p:extLst>
      <p:ext uri="{BB962C8B-B14F-4D97-AF65-F5344CB8AC3E}">
        <p14:creationId xmlns:p14="http://schemas.microsoft.com/office/powerpoint/2010/main" val="3108418328"/>
      </p:ext>
    </p:extLst>
  </p:cSld>
  <p:clrMapOvr>
    <a:masterClrMapping/>
  </p:clrMapOvr>
  <mc:AlternateContent xmlns:mc="http://schemas.openxmlformats.org/markup-compatibility/2006">
    <mc:Choice xmlns:p14="http://schemas.microsoft.com/office/powerpoint/2010/main" Requires="p14">
      <p:transition spd="slow" p14:dur="1250">
        <p14:switch dir="r"/>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16" presetClass="entr" presetSubtype="37" fill="hold"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outVertical)">
                                      <p:cBhvr>
                                        <p:cTn id="12" dur="500"/>
                                        <p:tgtEl>
                                          <p:spTgt spid="4">
                                            <p:txEl>
                                              <p:pRg st="0" end="0"/>
                                            </p:txEl>
                                          </p:spTgt>
                                        </p:tgtEl>
                                      </p:cBhvr>
                                    </p:animEffect>
                                  </p:childTnLst>
                                </p:cTn>
                              </p:par>
                              <p:par>
                                <p:cTn id="13" presetID="16" presetClass="entr" presetSubtype="37" fill="hold" nodeType="with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animEffect transition="in" filter="barn(outVertical)">
                                      <p:cBhvr>
                                        <p:cTn id="15" dur="500"/>
                                        <p:tgtEl>
                                          <p:spTgt spid="4">
                                            <p:txEl>
                                              <p:pRg st="1" end="1"/>
                                            </p:txEl>
                                          </p:spTgt>
                                        </p:tgtEl>
                                      </p:cBhvr>
                                    </p:animEffect>
                                  </p:childTnLst>
                                </p:cTn>
                              </p:par>
                              <p:par>
                                <p:cTn id="16" presetID="16" presetClass="entr" presetSubtype="37" fill="hold" nodeType="withEffect">
                                  <p:stCondLst>
                                    <p:cond delay="0"/>
                                  </p:stCondLst>
                                  <p:childTnLst>
                                    <p:set>
                                      <p:cBhvr>
                                        <p:cTn id="17" dur="1" fill="hold">
                                          <p:stCondLst>
                                            <p:cond delay="0"/>
                                          </p:stCondLst>
                                        </p:cTn>
                                        <p:tgtEl>
                                          <p:spTgt spid="4">
                                            <p:txEl>
                                              <p:pRg st="2" end="2"/>
                                            </p:txEl>
                                          </p:spTgt>
                                        </p:tgtEl>
                                        <p:attrNameLst>
                                          <p:attrName>style.visibility</p:attrName>
                                        </p:attrNameLst>
                                      </p:cBhvr>
                                      <p:to>
                                        <p:strVal val="visible"/>
                                      </p:to>
                                    </p:set>
                                    <p:animEffect transition="in" filter="barn(outVertical)">
                                      <p:cBhvr>
                                        <p:cTn id="18" dur="500"/>
                                        <p:tgtEl>
                                          <p:spTgt spid="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0" y="0"/>
            <a:ext cx="9144000" cy="6858000"/>
          </a:xfrm>
          <a:prstGeom prst="rect">
            <a:avLst/>
          </a:prstGeom>
          <a:solidFill>
            <a:srgbClr val="002060"/>
          </a:solidFill>
          <a:ln w="9525">
            <a:noFill/>
            <a:miter lim="800000"/>
            <a:headEnd/>
            <a:tailEnd/>
          </a:ln>
          <a:effectLst/>
        </p:spPr>
        <p:txBody>
          <a:bodyPr wrap="none" anchor="ctr"/>
          <a:lstStyle/>
          <a:p>
            <a:endParaRPr lang="ja-JP" altLang="en-US" dirty="0"/>
          </a:p>
        </p:txBody>
      </p:sp>
      <p:sp>
        <p:nvSpPr>
          <p:cNvPr id="4" name="テキスト ボックス 3">
            <a:extLst>
              <a:ext uri="{FF2B5EF4-FFF2-40B4-BE49-F238E27FC236}">
                <a16:creationId xmlns:a16="http://schemas.microsoft.com/office/drawing/2014/main" id="{BE19C118-985D-4DED-8306-C8FB8874887E}"/>
              </a:ext>
            </a:extLst>
          </p:cNvPr>
          <p:cNvSpPr txBox="1"/>
          <p:nvPr/>
        </p:nvSpPr>
        <p:spPr>
          <a:xfrm>
            <a:off x="1094125" y="906931"/>
            <a:ext cx="6955750" cy="5044138"/>
          </a:xfrm>
          <a:prstGeom prst="rect">
            <a:avLst/>
          </a:prstGeom>
          <a:noFill/>
        </p:spPr>
        <p:txBody>
          <a:bodyPr wrap="none" rtlCol="0">
            <a:spAutoFit/>
          </a:bodyPr>
          <a:lstStyle/>
          <a:p>
            <a:pPr algn="ctr">
              <a:lnSpc>
                <a:spcPts val="10000"/>
              </a:lnSpc>
            </a:pPr>
            <a:r>
              <a:rPr lang="ja-JP" altLang="en-US" sz="6600" dirty="0">
                <a:solidFill>
                  <a:srgbClr val="FFFF00"/>
                </a:solidFill>
                <a:effectLst>
                  <a:outerShdw blurRad="50800" dist="38100" dir="2700000" algn="tl" rotWithShape="0">
                    <a:prstClr val="black">
                      <a:alpha val="40000"/>
                    </a:prstClr>
                  </a:outerShdw>
                </a:effectLst>
                <a:latin typeface="ＤＦＰ特太ゴシック体" panose="020B0A00010101010101" pitchFamily="50" charset="-128"/>
                <a:ea typeface="ＤＦＰ特太ゴシック体" panose="020B0A00010101010101" pitchFamily="50" charset="-128"/>
              </a:rPr>
              <a:t>よく聞く話</a:t>
            </a:r>
          </a:p>
          <a:p>
            <a:pPr algn="ctr">
              <a:lnSpc>
                <a:spcPts val="10000"/>
              </a:lnSpc>
            </a:pPr>
            <a:r>
              <a:rPr lang="ja-JP" altLang="en-US" sz="6600" dirty="0">
                <a:ln w="19050">
                  <a:solidFill>
                    <a:schemeClr val="bg1"/>
                  </a:solidFill>
                </a:ln>
                <a:solidFill>
                  <a:srgbClr val="FF0000"/>
                </a:solidFill>
                <a:effectLst>
                  <a:outerShdw blurRad="50800" dist="38100" dir="2700000" algn="tl" rotWithShape="0">
                    <a:prstClr val="black">
                      <a:alpha val="40000"/>
                    </a:prstClr>
                  </a:outerShdw>
                </a:effectLst>
                <a:latin typeface="ＤＦＰ特太ゴシック体" panose="020B0A00010101010101" pitchFamily="50" charset="-128"/>
                <a:ea typeface="ＤＦＰ特太ゴシック体" panose="020B0A00010101010101" pitchFamily="50" charset="-128"/>
              </a:rPr>
              <a:t>防災は大変やで</a:t>
            </a:r>
          </a:p>
          <a:p>
            <a:pPr algn="ctr">
              <a:lnSpc>
                <a:spcPts val="10000"/>
              </a:lnSpc>
            </a:pPr>
            <a:r>
              <a:rPr lang="ja-JP" altLang="en-US" sz="6600" dirty="0">
                <a:ln w="19050">
                  <a:solidFill>
                    <a:schemeClr val="bg1"/>
                  </a:solidFill>
                </a:ln>
                <a:solidFill>
                  <a:srgbClr val="FF0000"/>
                </a:solidFill>
                <a:effectLst>
                  <a:outerShdw blurRad="50800" dist="38100" dir="2700000" algn="tl" rotWithShape="0">
                    <a:prstClr val="black">
                      <a:alpha val="40000"/>
                    </a:prstClr>
                  </a:outerShdw>
                </a:effectLst>
                <a:latin typeface="ＤＦＰ特太ゴシック体" panose="020B0A00010101010101" pitchFamily="50" charset="-128"/>
                <a:ea typeface="ＤＦＰ特太ゴシック体" panose="020B0A00010101010101" pitchFamily="50" charset="-128"/>
              </a:rPr>
              <a:t>色んなことを</a:t>
            </a:r>
          </a:p>
          <a:p>
            <a:pPr algn="ctr">
              <a:lnSpc>
                <a:spcPts val="10000"/>
              </a:lnSpc>
            </a:pPr>
            <a:r>
              <a:rPr lang="ja-JP" altLang="en-US" sz="6600" dirty="0">
                <a:ln w="19050">
                  <a:solidFill>
                    <a:schemeClr val="bg1"/>
                  </a:solidFill>
                </a:ln>
                <a:solidFill>
                  <a:srgbClr val="FF0000"/>
                </a:solidFill>
                <a:effectLst>
                  <a:outerShdw blurRad="50800" dist="38100" dir="2700000" algn="tl" rotWithShape="0">
                    <a:prstClr val="black">
                      <a:alpha val="40000"/>
                    </a:prstClr>
                  </a:outerShdw>
                </a:effectLst>
                <a:latin typeface="ＤＦＰ特太ゴシック体" panose="020B0A00010101010101" pitchFamily="50" charset="-128"/>
                <a:ea typeface="ＤＦＰ特太ゴシック体" panose="020B0A00010101010101" pitchFamily="50" charset="-128"/>
              </a:rPr>
              <a:t>覚えらなあかん！</a:t>
            </a:r>
          </a:p>
        </p:txBody>
      </p:sp>
    </p:spTree>
    <p:custDataLst>
      <p:tags r:id="rId1"/>
    </p:custDataLst>
    <p:extLst>
      <p:ext uri="{BB962C8B-B14F-4D97-AF65-F5344CB8AC3E}">
        <p14:creationId xmlns:p14="http://schemas.microsoft.com/office/powerpoint/2010/main" val="3541772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16" presetClass="entr" presetSubtype="37" fill="hold" nodeType="with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animEffect transition="in" filter="barn(outVertical)">
                                      <p:cBhvr>
                                        <p:cTn id="12" dur="500"/>
                                        <p:tgtEl>
                                          <p:spTgt spid="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37" fill="hold" nodeType="clickEffect">
                                  <p:stCondLst>
                                    <p:cond delay="0"/>
                                  </p:stCondLst>
                                  <p:childTnLst>
                                    <p:set>
                                      <p:cBhvr>
                                        <p:cTn id="16" dur="1" fill="hold">
                                          <p:stCondLst>
                                            <p:cond delay="0"/>
                                          </p:stCondLst>
                                        </p:cTn>
                                        <p:tgtEl>
                                          <p:spTgt spid="4">
                                            <p:txEl>
                                              <p:pRg st="1" end="1"/>
                                            </p:txEl>
                                          </p:spTgt>
                                        </p:tgtEl>
                                        <p:attrNameLst>
                                          <p:attrName>style.visibility</p:attrName>
                                        </p:attrNameLst>
                                      </p:cBhvr>
                                      <p:to>
                                        <p:strVal val="visible"/>
                                      </p:to>
                                    </p:set>
                                    <p:animEffect transition="in" filter="barn(outVertical)">
                                      <p:cBhvr>
                                        <p:cTn id="17" dur="500"/>
                                        <p:tgtEl>
                                          <p:spTgt spid="4">
                                            <p:txEl>
                                              <p:pRg st="1" end="1"/>
                                            </p:txEl>
                                          </p:spTgt>
                                        </p:tgtEl>
                                      </p:cBhvr>
                                    </p:animEffect>
                                  </p:childTnLst>
                                </p:cTn>
                              </p:par>
                            </p:childTnLst>
                          </p:cTn>
                        </p:par>
                        <p:par>
                          <p:cTn id="18" fill="hold">
                            <p:stCondLst>
                              <p:cond delay="500"/>
                            </p:stCondLst>
                            <p:childTnLst>
                              <p:par>
                                <p:cTn id="19" presetID="16" presetClass="entr" presetSubtype="37" fill="hold" nodeType="after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Effect transition="in" filter="barn(outVertical)">
                                      <p:cBhvr>
                                        <p:cTn id="21" dur="500"/>
                                        <p:tgtEl>
                                          <p:spTgt spid="4">
                                            <p:txEl>
                                              <p:pRg st="2" end="2"/>
                                            </p:txEl>
                                          </p:spTgt>
                                        </p:tgtEl>
                                      </p:cBhvr>
                                    </p:animEffect>
                                  </p:childTnLst>
                                </p:cTn>
                              </p:par>
                            </p:childTnLst>
                          </p:cTn>
                        </p:par>
                        <p:par>
                          <p:cTn id="22" fill="hold">
                            <p:stCondLst>
                              <p:cond delay="1000"/>
                            </p:stCondLst>
                            <p:childTnLst>
                              <p:par>
                                <p:cTn id="23" presetID="16" presetClass="entr" presetSubtype="37" fill="hold" nodeType="after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Effect transition="in" filter="barn(outVertical)">
                                      <p:cBhvr>
                                        <p:cTn id="25"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0" y="0"/>
            <a:ext cx="9144000" cy="6858000"/>
          </a:xfrm>
          <a:prstGeom prst="rect">
            <a:avLst/>
          </a:prstGeom>
          <a:solidFill>
            <a:srgbClr val="002060"/>
          </a:solidFill>
          <a:ln w="9525">
            <a:noFill/>
            <a:miter lim="800000"/>
            <a:headEnd/>
            <a:tailEnd/>
          </a:ln>
          <a:effectLst/>
        </p:spPr>
        <p:txBody>
          <a:bodyPr wrap="none" anchor="ctr"/>
          <a:lstStyle/>
          <a:p>
            <a:endParaRPr lang="ja-JP" altLang="en-US" dirty="0"/>
          </a:p>
        </p:txBody>
      </p:sp>
      <p:sp>
        <p:nvSpPr>
          <p:cNvPr id="4" name="テキスト ボックス 3">
            <a:extLst>
              <a:ext uri="{FF2B5EF4-FFF2-40B4-BE49-F238E27FC236}">
                <a16:creationId xmlns:a16="http://schemas.microsoft.com/office/drawing/2014/main" id="{BE19C118-985D-4DED-8306-C8FB8874887E}"/>
              </a:ext>
            </a:extLst>
          </p:cNvPr>
          <p:cNvSpPr txBox="1"/>
          <p:nvPr/>
        </p:nvSpPr>
        <p:spPr>
          <a:xfrm>
            <a:off x="1187623" y="764704"/>
            <a:ext cx="6955750" cy="5044138"/>
          </a:xfrm>
          <a:prstGeom prst="rect">
            <a:avLst/>
          </a:prstGeom>
          <a:noFill/>
        </p:spPr>
        <p:txBody>
          <a:bodyPr wrap="none" rtlCol="0">
            <a:spAutoFit/>
          </a:bodyPr>
          <a:lstStyle/>
          <a:p>
            <a:pPr algn="ctr">
              <a:lnSpc>
                <a:spcPts val="10000"/>
              </a:lnSpc>
            </a:pPr>
            <a:r>
              <a:rPr lang="ja-JP" altLang="en-US" sz="6600" dirty="0">
                <a:solidFill>
                  <a:schemeClr val="bg1"/>
                </a:solidFill>
                <a:effectLst>
                  <a:outerShdw blurRad="50800" dist="38100" dir="2700000" algn="tl" rotWithShape="0">
                    <a:prstClr val="black">
                      <a:alpha val="40000"/>
                    </a:prstClr>
                  </a:outerShdw>
                </a:effectLst>
                <a:latin typeface="ＤＦＰ特太ゴシック体" panose="020B0A00010101010101" pitchFamily="50" charset="-128"/>
                <a:ea typeface="ＤＦＰ特太ゴシック体" panose="020B0A00010101010101" pitchFamily="50" charset="-128"/>
              </a:rPr>
              <a:t>では！</a:t>
            </a:r>
            <a:endParaRPr lang="en-US" altLang="ja-JP" sz="6600" dirty="0">
              <a:solidFill>
                <a:schemeClr val="bg1"/>
              </a:solidFill>
              <a:effectLst>
                <a:outerShdw blurRad="50800" dist="38100" dir="2700000" algn="tl" rotWithShape="0">
                  <a:prstClr val="black">
                    <a:alpha val="40000"/>
                  </a:prstClr>
                </a:outerShdw>
              </a:effectLst>
              <a:latin typeface="ＤＦＰ特太ゴシック体" panose="020B0A00010101010101" pitchFamily="50" charset="-128"/>
              <a:ea typeface="ＤＦＰ特太ゴシック体" panose="020B0A00010101010101" pitchFamily="50" charset="-128"/>
            </a:endParaRPr>
          </a:p>
          <a:p>
            <a:pPr algn="ctr">
              <a:lnSpc>
                <a:spcPts val="10000"/>
              </a:lnSpc>
            </a:pPr>
            <a:r>
              <a:rPr lang="ja-JP" altLang="en-US" sz="8800" dirty="0">
                <a:solidFill>
                  <a:srgbClr val="FFFF00"/>
                </a:solidFill>
                <a:effectLst>
                  <a:outerShdw blurRad="50800" dist="38100" dir="2700000" algn="tl" rotWithShape="0">
                    <a:prstClr val="black">
                      <a:alpha val="40000"/>
                    </a:prstClr>
                  </a:outerShdw>
                </a:effectLst>
                <a:latin typeface="ＤＦＰ特太ゴシック体" panose="020B0A00010101010101" pitchFamily="50" charset="-128"/>
                <a:ea typeface="ＤＦＰ特太ゴシック体" panose="020B0A00010101010101" pitchFamily="50" charset="-128"/>
              </a:rPr>
              <a:t>防災は</a:t>
            </a:r>
          </a:p>
          <a:p>
            <a:pPr algn="ctr">
              <a:lnSpc>
                <a:spcPts val="10000"/>
              </a:lnSpc>
            </a:pPr>
            <a:r>
              <a:rPr lang="ja-JP" altLang="en-US" sz="6600" dirty="0">
                <a:solidFill>
                  <a:schemeClr val="bg1"/>
                </a:solidFill>
                <a:effectLst>
                  <a:outerShdw blurRad="50800" dist="38100" dir="2700000" algn="tl" rotWithShape="0">
                    <a:prstClr val="black">
                      <a:alpha val="40000"/>
                    </a:prstClr>
                  </a:outerShdw>
                </a:effectLst>
                <a:latin typeface="ＤＦＰ特太ゴシック体" panose="020B0A00010101010101" pitchFamily="50" charset="-128"/>
                <a:ea typeface="ＤＦＰ特太ゴシック体" panose="020B0A00010101010101" pitchFamily="50" charset="-128"/>
              </a:rPr>
              <a:t>覚えて、暗記する</a:t>
            </a:r>
          </a:p>
          <a:p>
            <a:pPr algn="ctr">
              <a:lnSpc>
                <a:spcPts val="10000"/>
              </a:lnSpc>
            </a:pPr>
            <a:r>
              <a:rPr lang="ja-JP" altLang="en-US" sz="6600" dirty="0">
                <a:solidFill>
                  <a:srgbClr val="FFFF00"/>
                </a:solidFill>
                <a:effectLst>
                  <a:outerShdw blurRad="50800" dist="38100" dir="2700000" algn="tl" rotWithShape="0">
                    <a:prstClr val="black">
                      <a:alpha val="40000"/>
                    </a:prstClr>
                  </a:outerShdw>
                </a:effectLst>
                <a:latin typeface="ＤＦＰ特太ゴシック体" panose="020B0A00010101010101" pitchFamily="50" charset="-128"/>
                <a:ea typeface="ＤＦＰ特太ゴシック体" panose="020B0A00010101010101" pitchFamily="50" charset="-128"/>
              </a:rPr>
              <a:t>ものなのか？</a:t>
            </a:r>
          </a:p>
        </p:txBody>
      </p:sp>
    </p:spTree>
    <p:extLst>
      <p:ext uri="{BB962C8B-B14F-4D97-AF65-F5344CB8AC3E}">
        <p14:creationId xmlns:p14="http://schemas.microsoft.com/office/powerpoint/2010/main" val="2592020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outVertical)">
                                      <p:cBhvr>
                                        <p:cTn id="7" dur="500"/>
                                        <p:tgtEl>
                                          <p:spTgt spid="4">
                                            <p:txEl>
                                              <p:pRg st="0" end="0"/>
                                            </p:txEl>
                                          </p:spTgt>
                                        </p:tgtEl>
                                      </p:cBhvr>
                                    </p:animEffect>
                                  </p:childTnLst>
                                </p:cTn>
                              </p:par>
                            </p:childTnLst>
                          </p:cTn>
                        </p:par>
                        <p:par>
                          <p:cTn id="8" fill="hold">
                            <p:stCondLst>
                              <p:cond delay="500"/>
                            </p:stCondLst>
                            <p:childTnLst>
                              <p:par>
                                <p:cTn id="9" presetID="16" presetClass="entr" presetSubtype="37" fill="hold" nodeType="after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animEffect transition="in" filter="barn(outVertical)">
                                      <p:cBhvr>
                                        <p:cTn id="11" dur="500"/>
                                        <p:tgtEl>
                                          <p:spTgt spid="4">
                                            <p:txEl>
                                              <p:pRg st="1" end="1"/>
                                            </p:txEl>
                                          </p:spTgt>
                                        </p:tgtEl>
                                      </p:cBhvr>
                                    </p:animEffect>
                                  </p:childTnLst>
                                </p:cTn>
                              </p:par>
                            </p:childTnLst>
                          </p:cTn>
                        </p:par>
                        <p:par>
                          <p:cTn id="12" fill="hold">
                            <p:stCondLst>
                              <p:cond delay="1000"/>
                            </p:stCondLst>
                            <p:childTnLst>
                              <p:par>
                                <p:cTn id="13" presetID="16" presetClass="entr" presetSubtype="37" fill="hold" nodeType="after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animEffect transition="in" filter="barn(outVertical)">
                                      <p:cBhvr>
                                        <p:cTn id="15" dur="500"/>
                                        <p:tgtEl>
                                          <p:spTgt spid="4">
                                            <p:txEl>
                                              <p:pRg st="2" end="2"/>
                                            </p:txEl>
                                          </p:spTgt>
                                        </p:tgtEl>
                                      </p:cBhvr>
                                    </p:animEffect>
                                  </p:childTnLst>
                                </p:cTn>
                              </p:par>
                            </p:childTnLst>
                          </p:cTn>
                        </p:par>
                        <p:par>
                          <p:cTn id="16" fill="hold">
                            <p:stCondLst>
                              <p:cond delay="1500"/>
                            </p:stCondLst>
                            <p:childTnLst>
                              <p:par>
                                <p:cTn id="17" presetID="16" presetClass="entr" presetSubtype="37" fill="hold" nodeType="after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Effect transition="in" filter="barn(outVertical)">
                                      <p:cBhvr>
                                        <p:cTn id="19" dur="500"/>
                                        <p:tgtEl>
                                          <p:spTgt spid="4">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9B20C8FE-2349-476B-8F94-08E52BA02C4A}"/>
              </a:ext>
            </a:extLst>
          </p:cNvPr>
          <p:cNvSpPr>
            <a:spLocks noGrp="1"/>
          </p:cNvSpPr>
          <p:nvPr>
            <p:ph idx="1"/>
          </p:nvPr>
        </p:nvSpPr>
        <p:spPr>
          <a:xfrm>
            <a:off x="457200" y="908720"/>
            <a:ext cx="8435280" cy="5472608"/>
          </a:xfrm>
        </p:spPr>
        <p:txBody>
          <a:bodyPr/>
          <a:lstStyle/>
          <a:p>
            <a:r>
              <a:rPr kumimoji="1" lang="ja-JP" altLang="en-US" dirty="0"/>
              <a:t>防災に関わらず、</a:t>
            </a:r>
            <a:r>
              <a:rPr kumimoji="1" lang="ja-JP" altLang="en-US" dirty="0">
                <a:solidFill>
                  <a:srgbClr val="FF0000"/>
                </a:solidFill>
              </a:rPr>
              <a:t>自分が興味があるものは？</a:t>
            </a:r>
            <a:endParaRPr kumimoji="1" lang="en-US" altLang="ja-JP" dirty="0">
              <a:solidFill>
                <a:srgbClr val="FF0000"/>
              </a:solidFill>
            </a:endParaRPr>
          </a:p>
          <a:p>
            <a:r>
              <a:rPr kumimoji="1" lang="ja-JP" altLang="en-US" dirty="0"/>
              <a:t>覚える為に、ワザワザ暗記しようとしなくても、自然と忘れないものです</a:t>
            </a:r>
          </a:p>
          <a:p>
            <a:r>
              <a:rPr kumimoji="1" lang="ja-JP" altLang="en-US" dirty="0"/>
              <a:t>しかしながら</a:t>
            </a:r>
            <a:r>
              <a:rPr lang="en-US" altLang="ja-JP" dirty="0"/>
              <a:t>『</a:t>
            </a:r>
            <a:r>
              <a:rPr kumimoji="1" lang="ja-JP" altLang="en-US" dirty="0">
                <a:solidFill>
                  <a:srgbClr val="FF0000"/>
                </a:solidFill>
              </a:rPr>
              <a:t>近年の防災</a:t>
            </a:r>
            <a:r>
              <a:rPr kumimoji="1" lang="en-US" altLang="ja-JP" dirty="0"/>
              <a:t>』</a:t>
            </a:r>
            <a:r>
              <a:rPr kumimoji="1" lang="ja-JP" altLang="en-US" dirty="0"/>
              <a:t>を鑑みると</a:t>
            </a:r>
          </a:p>
          <a:p>
            <a:r>
              <a:rPr kumimoji="1" lang="ja-JP" altLang="en-US" b="1" dirty="0">
                <a:solidFill>
                  <a:srgbClr val="0000FF"/>
                </a:solidFill>
              </a:rPr>
              <a:t>防災教育・防災の学び</a:t>
            </a:r>
            <a:r>
              <a:rPr kumimoji="1" lang="ja-JP" altLang="en-US" dirty="0"/>
              <a:t>は</a:t>
            </a:r>
            <a:r>
              <a:rPr kumimoji="1" lang="ja-JP" altLang="en-US" dirty="0">
                <a:solidFill>
                  <a:srgbClr val="7030A0"/>
                </a:solidFill>
              </a:rPr>
              <a:t>丸暗記のテスト</a:t>
            </a:r>
            <a:r>
              <a:rPr kumimoji="1" lang="ja-JP" altLang="en-US" dirty="0"/>
              <a:t>のようなものとなっている</a:t>
            </a:r>
          </a:p>
          <a:p>
            <a:r>
              <a:rPr kumimoji="1" lang="ja-JP" altLang="en-US" u="sng" dirty="0"/>
              <a:t>丸暗記しなければならないようなもの</a:t>
            </a:r>
            <a:r>
              <a:rPr kumimoji="1" lang="ja-JP" altLang="en-US" dirty="0"/>
              <a:t>は、</a:t>
            </a:r>
            <a:r>
              <a:rPr kumimoji="1" lang="ja-JP" altLang="en-US" b="1" dirty="0">
                <a:solidFill>
                  <a:srgbClr val="7030A0"/>
                </a:solidFill>
              </a:rPr>
              <a:t>防災の学び・防災学習とは言えない</a:t>
            </a:r>
            <a:r>
              <a:rPr kumimoji="1" lang="en-US" altLang="ja-JP" b="1" dirty="0">
                <a:solidFill>
                  <a:srgbClr val="7030A0"/>
                </a:solidFill>
              </a:rPr>
              <a:t>️</a:t>
            </a:r>
            <a:endParaRPr kumimoji="1" lang="ja-JP" altLang="en-US" b="1" dirty="0">
              <a:solidFill>
                <a:srgbClr val="7030A0"/>
              </a:solidFill>
            </a:endParaRPr>
          </a:p>
          <a:p>
            <a:r>
              <a:rPr kumimoji="1" lang="ja-JP" altLang="en-US" dirty="0"/>
              <a:t>自然と身につくものこそが</a:t>
            </a:r>
            <a:r>
              <a:rPr kumimoji="1" lang="en-US" altLang="ja-JP" dirty="0"/>
              <a:t>『</a:t>
            </a:r>
            <a:r>
              <a:rPr kumimoji="1" lang="ja-JP" altLang="en-US" dirty="0">
                <a:solidFill>
                  <a:srgbClr val="FF0000"/>
                </a:solidFill>
                <a:highlight>
                  <a:srgbClr val="FFFF00"/>
                </a:highlight>
              </a:rPr>
              <a:t>あなたが必要とする防災・生活防災</a:t>
            </a:r>
            <a:r>
              <a:rPr kumimoji="1" lang="en-US" altLang="ja-JP" dirty="0"/>
              <a:t>』</a:t>
            </a:r>
            <a:r>
              <a:rPr kumimoji="1" lang="ja-JP" altLang="en-US" dirty="0"/>
              <a:t>なのです</a:t>
            </a:r>
            <a:endParaRPr kumimoji="1" lang="en-US" altLang="ja-JP" dirty="0"/>
          </a:p>
          <a:p>
            <a:r>
              <a:rPr kumimoji="1" lang="ja-JP" altLang="en-US" dirty="0"/>
              <a:t>記憶に焼き付きやすい「</a:t>
            </a:r>
            <a:r>
              <a:rPr kumimoji="1" lang="ja-JP" altLang="en-US" dirty="0">
                <a:solidFill>
                  <a:srgbClr val="FF0000"/>
                </a:solidFill>
                <a:highlight>
                  <a:srgbClr val="FFFF00"/>
                </a:highlight>
              </a:rPr>
              <a:t>エピソード記憶化</a:t>
            </a:r>
            <a:r>
              <a:rPr kumimoji="1" lang="ja-JP" altLang="en-US" dirty="0"/>
              <a:t>」しましょう</a:t>
            </a:r>
          </a:p>
        </p:txBody>
      </p:sp>
      <p:sp>
        <p:nvSpPr>
          <p:cNvPr id="2" name="タイトル 1">
            <a:extLst>
              <a:ext uri="{FF2B5EF4-FFF2-40B4-BE49-F238E27FC236}">
                <a16:creationId xmlns:a16="http://schemas.microsoft.com/office/drawing/2014/main" id="{EFB51F6B-5346-4C53-B3BA-D8E991796051}"/>
              </a:ext>
            </a:extLst>
          </p:cNvPr>
          <p:cNvSpPr>
            <a:spLocks noGrp="1"/>
          </p:cNvSpPr>
          <p:nvPr>
            <p:ph type="title"/>
          </p:nvPr>
        </p:nvSpPr>
        <p:spPr/>
        <p:txBody>
          <a:bodyPr/>
          <a:lstStyle/>
          <a:p>
            <a:r>
              <a:rPr kumimoji="1" lang="ja-JP" altLang="en-US" dirty="0"/>
              <a:t>防災は「覚え暗記するもの」なのか？</a:t>
            </a:r>
          </a:p>
        </p:txBody>
      </p:sp>
      <p:sp>
        <p:nvSpPr>
          <p:cNvPr id="4" name="吹き出し: 円形 3">
            <a:extLst>
              <a:ext uri="{FF2B5EF4-FFF2-40B4-BE49-F238E27FC236}">
                <a16:creationId xmlns:a16="http://schemas.microsoft.com/office/drawing/2014/main" id="{41B7DC89-C25F-468F-AE3A-36574AB43F5A}"/>
              </a:ext>
            </a:extLst>
          </p:cNvPr>
          <p:cNvSpPr/>
          <p:nvPr/>
        </p:nvSpPr>
        <p:spPr bwMode="auto">
          <a:xfrm>
            <a:off x="750640" y="2420888"/>
            <a:ext cx="7931224" cy="3960440"/>
          </a:xfrm>
          <a:prstGeom prst="wedgeEllipseCallout">
            <a:avLst>
              <a:gd name="adj1" fmla="val -19150"/>
              <a:gd name="adj2" fmla="val -60364"/>
            </a:avLst>
          </a:prstGeom>
          <a:solidFill>
            <a:srgbClr val="008000"/>
          </a:solidFill>
          <a:ln w="9525">
            <a:noFill/>
            <a:miter lim="800000"/>
            <a:headEnd/>
            <a:tailEnd/>
          </a:ln>
          <a:effectLst/>
        </p:spPr>
        <p:txBody>
          <a:bodyPr wrap="none" rtlCol="0" anchor="ctr"/>
          <a:lstStyle/>
          <a:p>
            <a:pPr algn="ctr"/>
            <a:r>
              <a:rPr kumimoji="1" lang="ja-JP" altLang="en-US" sz="3600" dirty="0">
                <a:solidFill>
                  <a:schemeClr val="bg1"/>
                </a:solidFill>
                <a:latin typeface="AR悠々ゴシック体E" panose="040B0909000000000000" pitchFamily="49" charset="-128"/>
                <a:ea typeface="AR悠々ゴシック体E" panose="040B0909000000000000" pitchFamily="49" charset="-128"/>
              </a:rPr>
              <a:t>あなたが</a:t>
            </a:r>
          </a:p>
          <a:p>
            <a:pPr algn="ctr"/>
            <a:r>
              <a:rPr kumimoji="1" lang="ja-JP" altLang="en-US" sz="3600" dirty="0">
                <a:ln w="12700">
                  <a:solidFill>
                    <a:schemeClr val="bg1"/>
                  </a:solidFill>
                </a:ln>
                <a:solidFill>
                  <a:srgbClr val="FF0000"/>
                </a:solidFill>
                <a:effectLst>
                  <a:outerShdw blurRad="50800" dist="38100" dir="2700000" algn="tl" rotWithShape="0">
                    <a:prstClr val="black">
                      <a:alpha val="40000"/>
                    </a:prstClr>
                  </a:outerShdw>
                </a:effectLst>
                <a:latin typeface="AR悠々ゴシック体E" panose="040B0909000000000000" pitchFamily="49" charset="-128"/>
                <a:ea typeface="AR悠々ゴシック体E" panose="040B0909000000000000" pitchFamily="49" charset="-128"/>
              </a:rPr>
              <a:t>美味しかった、楽しかった</a:t>
            </a:r>
          </a:p>
          <a:p>
            <a:pPr algn="ctr"/>
            <a:r>
              <a:rPr kumimoji="1" lang="ja-JP" altLang="en-US" sz="3600" dirty="0">
                <a:solidFill>
                  <a:schemeClr val="bg1"/>
                </a:solidFill>
                <a:latin typeface="AR悠々ゴシック体E" panose="040B0909000000000000" pitchFamily="49" charset="-128"/>
                <a:ea typeface="AR悠々ゴシック体E" panose="040B0909000000000000" pitchFamily="49" charset="-128"/>
              </a:rPr>
              <a:t>というものは</a:t>
            </a:r>
          </a:p>
          <a:p>
            <a:pPr algn="ctr"/>
            <a:r>
              <a:rPr kumimoji="1" lang="ja-JP" altLang="en-US" sz="3600" dirty="0">
                <a:solidFill>
                  <a:srgbClr val="FFFF00"/>
                </a:solidFill>
                <a:latin typeface="AR悠々ゴシック体E" panose="040B0909000000000000" pitchFamily="49" charset="-128"/>
                <a:ea typeface="AR悠々ゴシック体E" panose="040B0909000000000000" pitchFamily="49" charset="-128"/>
              </a:rPr>
              <a:t>ワザワザ覚えようとしなくても</a:t>
            </a:r>
          </a:p>
          <a:p>
            <a:pPr algn="ctr"/>
            <a:r>
              <a:rPr kumimoji="1" lang="ja-JP" altLang="en-US" sz="3600" dirty="0">
                <a:solidFill>
                  <a:srgbClr val="FFFF00"/>
                </a:solidFill>
                <a:latin typeface="AR悠々ゴシック体E" panose="040B0909000000000000" pitchFamily="49" charset="-128"/>
                <a:ea typeface="AR悠々ゴシック体E" panose="040B0909000000000000" pitchFamily="49" charset="-128"/>
              </a:rPr>
              <a:t>記憶の中に焼き付くもの</a:t>
            </a:r>
          </a:p>
        </p:txBody>
      </p:sp>
      <p:sp>
        <p:nvSpPr>
          <p:cNvPr id="5" name="爆発: 14 pt 4">
            <a:extLst>
              <a:ext uri="{FF2B5EF4-FFF2-40B4-BE49-F238E27FC236}">
                <a16:creationId xmlns:a16="http://schemas.microsoft.com/office/drawing/2014/main" id="{4E759974-FD3C-473E-B197-B4DF6CBC763E}"/>
              </a:ext>
            </a:extLst>
          </p:cNvPr>
          <p:cNvSpPr/>
          <p:nvPr/>
        </p:nvSpPr>
        <p:spPr bwMode="auto">
          <a:xfrm>
            <a:off x="4644008" y="3464761"/>
            <a:ext cx="3595209" cy="1584176"/>
          </a:xfrm>
          <a:prstGeom prst="irregularSeal2">
            <a:avLst/>
          </a:prstGeom>
          <a:solidFill>
            <a:srgbClr val="FFFF00"/>
          </a:solidFill>
          <a:ln w="9525">
            <a:noFill/>
            <a:miter lim="800000"/>
            <a:headEnd/>
            <a:tailEnd/>
          </a:ln>
          <a:effectLst/>
        </p:spPr>
        <p:txBody>
          <a:bodyPr wrap="none" rtlCol="0" anchor="ctr"/>
          <a:lstStyle/>
          <a:p>
            <a:pPr algn="ctr"/>
            <a:r>
              <a:rPr kumimoji="1" lang="ja-JP" altLang="en-US" sz="3200" dirty="0">
                <a:solidFill>
                  <a:srgbClr val="FF0000"/>
                </a:solidFill>
                <a:latin typeface="AR P悠々ゴシック体E" panose="040B0900000000000000" pitchFamily="50" charset="-128"/>
                <a:ea typeface="AR P悠々ゴシック体E" panose="040B0900000000000000" pitchFamily="50" charset="-128"/>
              </a:rPr>
              <a:t>苦痛・負担</a:t>
            </a:r>
          </a:p>
        </p:txBody>
      </p:sp>
      <p:pic>
        <p:nvPicPr>
          <p:cNvPr id="8" name="図 7" descr="カレンダー が含まれている画像&#10;&#10;自動的に生成された説明">
            <a:extLst>
              <a:ext uri="{FF2B5EF4-FFF2-40B4-BE49-F238E27FC236}">
                <a16:creationId xmlns:a16="http://schemas.microsoft.com/office/drawing/2014/main" id="{6A4E7C69-D8F8-4F07-A3C9-53133CF4877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67944" y="73182"/>
            <a:ext cx="5004048" cy="2930704"/>
          </a:xfrm>
          <a:prstGeom prst="rect">
            <a:avLst/>
          </a:prstGeom>
        </p:spPr>
      </p:pic>
      <p:sp>
        <p:nvSpPr>
          <p:cNvPr id="6" name="爆発: 14 pt 5">
            <a:extLst>
              <a:ext uri="{FF2B5EF4-FFF2-40B4-BE49-F238E27FC236}">
                <a16:creationId xmlns:a16="http://schemas.microsoft.com/office/drawing/2014/main" id="{3F52A744-B998-4614-9F52-281F47C5AACD}"/>
              </a:ext>
            </a:extLst>
          </p:cNvPr>
          <p:cNvSpPr/>
          <p:nvPr/>
        </p:nvSpPr>
        <p:spPr bwMode="auto">
          <a:xfrm>
            <a:off x="451908" y="116146"/>
            <a:ext cx="5544616" cy="4032448"/>
          </a:xfrm>
          <a:prstGeom prst="irregularSeal2">
            <a:avLst/>
          </a:prstGeom>
          <a:solidFill>
            <a:srgbClr val="FF0000"/>
          </a:solidFill>
          <a:ln w="9525">
            <a:noFill/>
            <a:miter lim="800000"/>
            <a:headEnd/>
            <a:tailEnd/>
          </a:ln>
          <a:effectLst/>
        </p:spPr>
        <p:txBody>
          <a:bodyPr wrap="none" rtlCol="0" anchor="ctr"/>
          <a:lstStyle/>
          <a:p>
            <a:pPr algn="ctr"/>
            <a:r>
              <a:rPr kumimoji="1" lang="ja-JP" altLang="en-US" sz="3200" dirty="0">
                <a:solidFill>
                  <a:schemeClr val="bg1"/>
                </a:solidFill>
                <a:latin typeface="AR P悠々ゴシック体E" panose="040B0900000000000000" pitchFamily="50" charset="-128"/>
                <a:ea typeface="AR P悠々ゴシック体E" panose="040B0900000000000000" pitchFamily="50" charset="-128"/>
              </a:rPr>
              <a:t>「</a:t>
            </a:r>
            <a:r>
              <a:rPr kumimoji="1" lang="ja-JP" altLang="en-US" sz="3200" dirty="0">
                <a:solidFill>
                  <a:srgbClr val="FFFF00"/>
                </a:solidFill>
                <a:latin typeface="AR P悠々ゴシック体E" panose="040B0900000000000000" pitchFamily="50" charset="-128"/>
                <a:ea typeface="AR P悠々ゴシック体E" panose="040B0900000000000000" pitchFamily="50" charset="-128"/>
              </a:rPr>
              <a:t>心の中</a:t>
            </a:r>
            <a:r>
              <a:rPr kumimoji="1" lang="ja-JP" altLang="en-US" sz="3200" dirty="0">
                <a:solidFill>
                  <a:schemeClr val="bg1"/>
                </a:solidFill>
                <a:latin typeface="AR P悠々ゴシック体E" panose="040B0900000000000000" pitchFamily="50" charset="-128"/>
                <a:ea typeface="AR P悠々ゴシック体E" panose="040B0900000000000000" pitchFamily="50" charset="-128"/>
              </a:rPr>
              <a:t>」で</a:t>
            </a:r>
          </a:p>
          <a:p>
            <a:pPr algn="ctr"/>
            <a:r>
              <a:rPr kumimoji="1" lang="ja-JP" altLang="en-US" sz="3200" dirty="0">
                <a:solidFill>
                  <a:schemeClr val="accent6">
                    <a:lumMod val="20000"/>
                    <a:lumOff val="80000"/>
                  </a:schemeClr>
                </a:solidFill>
                <a:latin typeface="AR P悠々ゴシック体E" panose="040B0900000000000000" pitchFamily="50" charset="-128"/>
                <a:ea typeface="AR P悠々ゴシック体E" panose="040B0900000000000000" pitchFamily="50" charset="-128"/>
              </a:rPr>
              <a:t>イヤ</a:t>
            </a:r>
            <a:r>
              <a:rPr kumimoji="1" lang="ja-JP" altLang="en-US" sz="3200" dirty="0">
                <a:solidFill>
                  <a:schemeClr val="bg1"/>
                </a:solidFill>
                <a:latin typeface="AR P悠々ゴシック体E" panose="040B0900000000000000" pitchFamily="50" charset="-128"/>
                <a:ea typeface="AR P悠々ゴシック体E" panose="040B0900000000000000" pitchFamily="50" charset="-128"/>
              </a:rPr>
              <a:t>なものと</a:t>
            </a:r>
          </a:p>
          <a:p>
            <a:pPr algn="ctr"/>
            <a:r>
              <a:rPr kumimoji="1" lang="ja-JP" altLang="en-US" sz="3200" dirty="0">
                <a:solidFill>
                  <a:schemeClr val="bg1"/>
                </a:solidFill>
                <a:latin typeface="AR P悠々ゴシック体E" panose="040B0900000000000000" pitchFamily="50" charset="-128"/>
                <a:ea typeface="AR P悠々ゴシック体E" panose="040B0900000000000000" pitchFamily="50" charset="-128"/>
              </a:rPr>
              <a:t>考えてしまう！</a:t>
            </a:r>
          </a:p>
        </p:txBody>
      </p:sp>
      <p:pic>
        <p:nvPicPr>
          <p:cNvPr id="10" name="図 9">
            <a:extLst>
              <a:ext uri="{FF2B5EF4-FFF2-40B4-BE49-F238E27FC236}">
                <a16:creationId xmlns:a16="http://schemas.microsoft.com/office/drawing/2014/main" id="{D1B6A4BB-BC8C-4DDF-B941-F34AACB3BDC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792088" y="744449"/>
            <a:ext cx="7344816" cy="4106842"/>
          </a:xfrm>
          <a:prstGeom prst="rect">
            <a:avLst/>
          </a:prstGeom>
        </p:spPr>
      </p:pic>
      <p:sp>
        <p:nvSpPr>
          <p:cNvPr id="11" name="吹き出し: 円形 10">
            <a:extLst>
              <a:ext uri="{FF2B5EF4-FFF2-40B4-BE49-F238E27FC236}">
                <a16:creationId xmlns:a16="http://schemas.microsoft.com/office/drawing/2014/main" id="{B8DA2CB7-00CD-4F11-A80D-CBE8DC7977D4}"/>
              </a:ext>
            </a:extLst>
          </p:cNvPr>
          <p:cNvSpPr/>
          <p:nvPr/>
        </p:nvSpPr>
        <p:spPr bwMode="auto">
          <a:xfrm>
            <a:off x="3352214" y="105219"/>
            <a:ext cx="5405652" cy="2099645"/>
          </a:xfrm>
          <a:prstGeom prst="wedgeEllipseCallout">
            <a:avLst>
              <a:gd name="adj1" fmla="val -24503"/>
              <a:gd name="adj2" fmla="val 62074"/>
            </a:avLst>
          </a:prstGeom>
          <a:solidFill>
            <a:srgbClr val="FF3300"/>
          </a:solidFill>
          <a:ln w="9525">
            <a:noFill/>
            <a:miter lim="800000"/>
            <a:headEnd/>
            <a:tailEnd/>
          </a:ln>
          <a:effectLst/>
        </p:spPr>
        <p:txBody>
          <a:bodyPr wrap="none" rtlCol="0" anchor="ctr"/>
          <a:lstStyle/>
          <a:p>
            <a:pPr algn="ctr">
              <a:lnSpc>
                <a:spcPts val="3800"/>
              </a:lnSpc>
            </a:pPr>
            <a:r>
              <a:rPr kumimoji="1" lang="ja-JP" altLang="en-US" sz="4000" dirty="0">
                <a:solidFill>
                  <a:srgbClr val="FFFF00"/>
                </a:solidFill>
                <a:latin typeface="AR P悠々ゴシック体E" panose="040B0900000000000000" pitchFamily="50" charset="-128"/>
                <a:ea typeface="AR P悠々ゴシック体E" panose="040B0900000000000000" pitchFamily="50" charset="-128"/>
              </a:rPr>
              <a:t>楽しくて</a:t>
            </a:r>
            <a:br>
              <a:rPr kumimoji="1" lang="ja-JP" altLang="en-US" sz="4000" dirty="0">
                <a:solidFill>
                  <a:srgbClr val="FFFF00"/>
                </a:solidFill>
                <a:latin typeface="AR P悠々ゴシック体E" panose="040B0900000000000000" pitchFamily="50" charset="-128"/>
                <a:ea typeface="AR P悠々ゴシック体E" panose="040B0900000000000000" pitchFamily="50" charset="-128"/>
              </a:rPr>
            </a:br>
            <a:r>
              <a:rPr kumimoji="1" lang="ja-JP" altLang="en-US" sz="4000" dirty="0">
                <a:solidFill>
                  <a:srgbClr val="FFFF00"/>
                </a:solidFill>
                <a:latin typeface="AR P悠々ゴシック体E" panose="040B0900000000000000" pitchFamily="50" charset="-128"/>
                <a:ea typeface="AR P悠々ゴシック体E" panose="040B0900000000000000" pitchFamily="50" charset="-128"/>
              </a:rPr>
              <a:t>美味しくて</a:t>
            </a:r>
            <a:br>
              <a:rPr kumimoji="1" lang="ja-JP" altLang="en-US" sz="3200" dirty="0">
                <a:solidFill>
                  <a:srgbClr val="FFFF00"/>
                </a:solidFill>
                <a:latin typeface="AR P悠々ゴシック体E" panose="040B0900000000000000" pitchFamily="50" charset="-128"/>
                <a:ea typeface="AR P悠々ゴシック体E" panose="040B0900000000000000" pitchFamily="50" charset="-128"/>
              </a:rPr>
            </a:br>
            <a:r>
              <a:rPr kumimoji="1" lang="ja-JP" altLang="en-US" sz="3200" dirty="0">
                <a:solidFill>
                  <a:srgbClr val="FFFF00"/>
                </a:solidFill>
                <a:latin typeface="AR P悠々ゴシック体E" panose="040B0900000000000000" pitchFamily="50" charset="-128"/>
                <a:ea typeface="AR P悠々ゴシック体E" panose="040B0900000000000000" pitchFamily="50" charset="-128"/>
              </a:rPr>
              <a:t>忘れられない時間だね</a:t>
            </a:r>
          </a:p>
        </p:txBody>
      </p:sp>
      <p:sp>
        <p:nvSpPr>
          <p:cNvPr id="12" name="吹き出し: 円形 11">
            <a:extLst>
              <a:ext uri="{FF2B5EF4-FFF2-40B4-BE49-F238E27FC236}">
                <a16:creationId xmlns:a16="http://schemas.microsoft.com/office/drawing/2014/main" id="{B983A017-A30C-4BCC-B674-83197ED6322E}"/>
              </a:ext>
            </a:extLst>
          </p:cNvPr>
          <p:cNvSpPr/>
          <p:nvPr/>
        </p:nvSpPr>
        <p:spPr bwMode="auto">
          <a:xfrm>
            <a:off x="297422" y="90467"/>
            <a:ext cx="2765394" cy="2167174"/>
          </a:xfrm>
          <a:prstGeom prst="wedgeEllipseCallout">
            <a:avLst>
              <a:gd name="adj1" fmla="val 88722"/>
              <a:gd name="adj2" fmla="val 54403"/>
            </a:avLst>
          </a:prstGeom>
          <a:solidFill>
            <a:srgbClr val="FF3300"/>
          </a:solidFill>
          <a:ln w="9525">
            <a:noFill/>
            <a:miter lim="800000"/>
            <a:headEnd/>
            <a:tailEnd/>
          </a:ln>
          <a:effectLst/>
        </p:spPr>
        <p:txBody>
          <a:bodyPr wrap="none" rtlCol="0" anchor="ctr"/>
          <a:lstStyle/>
          <a:p>
            <a:pPr algn="ctr"/>
            <a:r>
              <a:rPr kumimoji="1" lang="ja-JP" altLang="en-US" sz="4400" dirty="0">
                <a:solidFill>
                  <a:schemeClr val="bg1"/>
                </a:solidFill>
                <a:latin typeface="AR P悠々ゴシック体E" panose="040B0900000000000000" pitchFamily="50" charset="-128"/>
                <a:ea typeface="AR P悠々ゴシック体E" panose="040B0900000000000000" pitchFamily="50" charset="-128"/>
              </a:rPr>
              <a:t>記憶に</a:t>
            </a:r>
          </a:p>
          <a:p>
            <a:pPr algn="ctr"/>
            <a:r>
              <a:rPr kumimoji="1" lang="ja-JP" altLang="en-US" sz="4400" dirty="0">
                <a:solidFill>
                  <a:schemeClr val="bg1"/>
                </a:solidFill>
                <a:latin typeface="AR P悠々ゴシック体E" panose="040B0900000000000000" pitchFamily="50" charset="-128"/>
                <a:ea typeface="AR P悠々ゴシック体E" panose="040B0900000000000000" pitchFamily="50" charset="-128"/>
              </a:rPr>
              <a:t>焼き付く</a:t>
            </a:r>
          </a:p>
        </p:txBody>
      </p:sp>
      <p:pic>
        <p:nvPicPr>
          <p:cNvPr id="9" name="図 8" descr="部屋, シャツ が含まれている画像&#10;&#10;自動的に生成された説明">
            <a:extLst>
              <a:ext uri="{FF2B5EF4-FFF2-40B4-BE49-F238E27FC236}">
                <a16:creationId xmlns:a16="http://schemas.microsoft.com/office/drawing/2014/main" id="{0ACAD22B-7B24-FBAB-4AF4-04157BB2392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162931" y="2421491"/>
            <a:ext cx="1400944" cy="1400944"/>
          </a:xfrm>
          <a:prstGeom prst="rect">
            <a:avLst/>
          </a:prstGeom>
        </p:spPr>
      </p:pic>
      <p:pic>
        <p:nvPicPr>
          <p:cNvPr id="14" name="図 13" descr="シャツ, らくがき, 時計 が含まれている画像&#10;&#10;自動的に生成された説明">
            <a:extLst>
              <a:ext uri="{FF2B5EF4-FFF2-40B4-BE49-F238E27FC236}">
                <a16:creationId xmlns:a16="http://schemas.microsoft.com/office/drawing/2014/main" id="{1616C317-84D5-BF83-8007-8A479ADD808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073661" y="1955805"/>
            <a:ext cx="1400944" cy="1400944"/>
          </a:xfrm>
          <a:prstGeom prst="rect">
            <a:avLst/>
          </a:prstGeom>
        </p:spPr>
      </p:pic>
      <p:pic>
        <p:nvPicPr>
          <p:cNvPr id="16" name="図 15" descr="時計, 部屋 が含まれている画像&#10;&#10;自動的に生成された説明">
            <a:extLst>
              <a:ext uri="{FF2B5EF4-FFF2-40B4-BE49-F238E27FC236}">
                <a16:creationId xmlns:a16="http://schemas.microsoft.com/office/drawing/2014/main" id="{ED4CBF70-626D-B4A9-1A3E-CAD4319F6D7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848957" y="1998599"/>
            <a:ext cx="1400944" cy="1400944"/>
          </a:xfrm>
          <a:prstGeom prst="rect">
            <a:avLst/>
          </a:prstGeom>
        </p:spPr>
      </p:pic>
      <p:pic>
        <p:nvPicPr>
          <p:cNvPr id="18" name="図 17" descr="時計 が含まれている画像&#10;&#10;自動的に生成された説明">
            <a:extLst>
              <a:ext uri="{FF2B5EF4-FFF2-40B4-BE49-F238E27FC236}">
                <a16:creationId xmlns:a16="http://schemas.microsoft.com/office/drawing/2014/main" id="{5BDD2830-0AA0-6091-8365-442825EBF7E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89775" y="2382774"/>
            <a:ext cx="1400944" cy="1400944"/>
          </a:xfrm>
          <a:prstGeom prst="rect">
            <a:avLst/>
          </a:prstGeom>
        </p:spPr>
      </p:pic>
      <p:sp>
        <p:nvSpPr>
          <p:cNvPr id="13" name="楕円 12">
            <a:extLst>
              <a:ext uri="{FF2B5EF4-FFF2-40B4-BE49-F238E27FC236}">
                <a16:creationId xmlns:a16="http://schemas.microsoft.com/office/drawing/2014/main" id="{5E5F437F-A14D-2445-FF5C-9C10BF73A053}"/>
              </a:ext>
            </a:extLst>
          </p:cNvPr>
          <p:cNvSpPr/>
          <p:nvPr/>
        </p:nvSpPr>
        <p:spPr bwMode="auto">
          <a:xfrm>
            <a:off x="486030" y="878218"/>
            <a:ext cx="8460444" cy="5688632"/>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kumimoji="0" lang="ja-JP" altLang="en-US" sz="6000" dirty="0">
                <a:solidFill>
                  <a:schemeClr val="bg1"/>
                </a:solidFill>
                <a:latin typeface="AR P悠々ゴシック体E" panose="040B0900000000000000" pitchFamily="50" charset="-128"/>
                <a:ea typeface="AR P悠々ゴシック体E" panose="040B0900000000000000" pitchFamily="50" charset="-128"/>
              </a:rPr>
              <a:t>楽しく防災活動を</a:t>
            </a:r>
          </a:p>
          <a:p>
            <a:pPr algn="ctr"/>
            <a:r>
              <a:rPr kumimoji="0" lang="ja-JP" altLang="en-US" sz="6000" dirty="0">
                <a:solidFill>
                  <a:schemeClr val="bg1"/>
                </a:solidFill>
                <a:latin typeface="AR P悠々ゴシック体E" panose="040B0900000000000000" pitchFamily="50" charset="-128"/>
                <a:ea typeface="AR P悠々ゴシック体E" panose="040B0900000000000000" pitchFamily="50" charset="-128"/>
              </a:rPr>
              <a:t>やることで</a:t>
            </a:r>
          </a:p>
          <a:p>
            <a:pPr algn="ctr"/>
            <a:r>
              <a:rPr kumimoji="0" lang="ja-JP" altLang="en-US" sz="6000" dirty="0">
                <a:solidFill>
                  <a:srgbClr val="FFFF00"/>
                </a:solidFill>
                <a:latin typeface="AR P悠々ゴシック体E" panose="040B0900000000000000" pitchFamily="50" charset="-128"/>
                <a:ea typeface="AR P悠々ゴシック体E" panose="040B0900000000000000" pitchFamily="50" charset="-128"/>
              </a:rPr>
              <a:t>継続力のある</a:t>
            </a:r>
          </a:p>
          <a:p>
            <a:pPr algn="ctr"/>
            <a:r>
              <a:rPr kumimoji="0" lang="ja-JP" altLang="en-US" sz="6000" dirty="0">
                <a:solidFill>
                  <a:schemeClr val="bg1"/>
                </a:solidFill>
                <a:latin typeface="AR P悠々ゴシック体E" panose="040B0900000000000000" pitchFamily="50" charset="-128"/>
                <a:ea typeface="AR P悠々ゴシック体E" panose="040B0900000000000000" pitchFamily="50" charset="-128"/>
              </a:rPr>
              <a:t>活動になる！</a:t>
            </a:r>
          </a:p>
        </p:txBody>
      </p:sp>
    </p:spTree>
    <p:custDataLst>
      <p:tags r:id="rId1"/>
    </p:custDataLst>
    <p:extLst>
      <p:ext uri="{BB962C8B-B14F-4D97-AF65-F5344CB8AC3E}">
        <p14:creationId xmlns:p14="http://schemas.microsoft.com/office/powerpoint/2010/main" val="40096909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additive="base">
                                        <p:cTn id="17" dur="500" fill="hold"/>
                                        <p:tgtEl>
                                          <p:spTgt spid="4"/>
                                        </p:tgtEl>
                                        <p:attrNameLst>
                                          <p:attrName>ppt_x</p:attrName>
                                        </p:attrNameLst>
                                      </p:cBhvr>
                                      <p:tavLst>
                                        <p:tav tm="0">
                                          <p:val>
                                            <p:strVal val="#ppt_x"/>
                                          </p:val>
                                        </p:tav>
                                        <p:tav tm="100000">
                                          <p:val>
                                            <p:strVal val="#ppt_x"/>
                                          </p:val>
                                        </p:tav>
                                      </p:tavLst>
                                    </p:anim>
                                    <p:anim calcmode="lin" valueType="num">
                                      <p:cBhvr additive="base">
                                        <p:cTn id="18" dur="500" fill="hold"/>
                                        <p:tgtEl>
                                          <p:spTgt spid="4"/>
                                        </p:tgtEl>
                                        <p:attrNameLst>
                                          <p:attrName>ppt_y</p:attrName>
                                        </p:attrNameLst>
                                      </p:cBhvr>
                                      <p:tavLst>
                                        <p:tav tm="0">
                                          <p:val>
                                            <p:strVal val="1+#ppt_h/2"/>
                                          </p:val>
                                        </p:tav>
                                        <p:tav tm="100000">
                                          <p:val>
                                            <p:strVal val="#ppt_y"/>
                                          </p:val>
                                        </p:tav>
                                      </p:tavLst>
                                    </p:anim>
                                  </p:childTnLst>
                                </p:cTn>
                              </p:par>
                              <p:par>
                                <p:cTn id="19" presetID="2" presetClass="entr" presetSubtype="1" fill="hold" nodeType="withEffect">
                                  <p:stCondLst>
                                    <p:cond delay="0"/>
                                  </p:stCondLst>
                                  <p:childTnLst>
                                    <p:set>
                                      <p:cBhvr>
                                        <p:cTn id="20" dur="1" fill="hold">
                                          <p:stCondLst>
                                            <p:cond delay="0"/>
                                          </p:stCondLst>
                                        </p:cTn>
                                        <p:tgtEl>
                                          <p:spTgt spid="18"/>
                                        </p:tgtEl>
                                        <p:attrNameLst>
                                          <p:attrName>style.visibility</p:attrName>
                                        </p:attrNameLst>
                                      </p:cBhvr>
                                      <p:to>
                                        <p:strVal val="visible"/>
                                      </p:to>
                                    </p:set>
                                    <p:anim calcmode="lin" valueType="num">
                                      <p:cBhvr additive="base">
                                        <p:cTn id="21" dur="500" fill="hold"/>
                                        <p:tgtEl>
                                          <p:spTgt spid="18"/>
                                        </p:tgtEl>
                                        <p:attrNameLst>
                                          <p:attrName>ppt_x</p:attrName>
                                        </p:attrNameLst>
                                      </p:cBhvr>
                                      <p:tavLst>
                                        <p:tav tm="0">
                                          <p:val>
                                            <p:strVal val="#ppt_x"/>
                                          </p:val>
                                        </p:tav>
                                        <p:tav tm="100000">
                                          <p:val>
                                            <p:strVal val="#ppt_x"/>
                                          </p:val>
                                        </p:tav>
                                      </p:tavLst>
                                    </p:anim>
                                    <p:anim calcmode="lin" valueType="num">
                                      <p:cBhvr additive="base">
                                        <p:cTn id="22" dur="500" fill="hold"/>
                                        <p:tgtEl>
                                          <p:spTgt spid="18"/>
                                        </p:tgtEl>
                                        <p:attrNameLst>
                                          <p:attrName>ppt_y</p:attrName>
                                        </p:attrNameLst>
                                      </p:cBhvr>
                                      <p:tavLst>
                                        <p:tav tm="0">
                                          <p:val>
                                            <p:strVal val="0-#ppt_h/2"/>
                                          </p:val>
                                        </p:tav>
                                        <p:tav tm="100000">
                                          <p:val>
                                            <p:strVal val="#ppt_y"/>
                                          </p:val>
                                        </p:tav>
                                      </p:tavLst>
                                    </p:anim>
                                  </p:childTnLst>
                                </p:cTn>
                              </p:par>
                              <p:par>
                                <p:cTn id="23" presetID="2" presetClass="entr" presetSubtype="1"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0-#ppt_h/2"/>
                                          </p:val>
                                        </p:tav>
                                        <p:tav tm="100000">
                                          <p:val>
                                            <p:strVal val="#ppt_y"/>
                                          </p:val>
                                        </p:tav>
                                      </p:tavLst>
                                    </p:anim>
                                  </p:childTnLst>
                                </p:cTn>
                              </p:par>
                              <p:par>
                                <p:cTn id="27" presetID="2" presetClass="entr" presetSubtype="1" fill="hold" nodeType="withEffect">
                                  <p:stCondLst>
                                    <p:cond delay="0"/>
                                  </p:stCondLst>
                                  <p:childTnLst>
                                    <p:set>
                                      <p:cBhvr>
                                        <p:cTn id="28" dur="1" fill="hold">
                                          <p:stCondLst>
                                            <p:cond delay="0"/>
                                          </p:stCondLst>
                                        </p:cTn>
                                        <p:tgtEl>
                                          <p:spTgt spid="14"/>
                                        </p:tgtEl>
                                        <p:attrNameLst>
                                          <p:attrName>style.visibility</p:attrName>
                                        </p:attrNameLst>
                                      </p:cBhvr>
                                      <p:to>
                                        <p:strVal val="visible"/>
                                      </p:to>
                                    </p:set>
                                    <p:anim calcmode="lin" valueType="num">
                                      <p:cBhvr additive="base">
                                        <p:cTn id="29" dur="500" fill="hold"/>
                                        <p:tgtEl>
                                          <p:spTgt spid="14"/>
                                        </p:tgtEl>
                                        <p:attrNameLst>
                                          <p:attrName>ppt_x</p:attrName>
                                        </p:attrNameLst>
                                      </p:cBhvr>
                                      <p:tavLst>
                                        <p:tav tm="0">
                                          <p:val>
                                            <p:strVal val="#ppt_x"/>
                                          </p:val>
                                        </p:tav>
                                        <p:tav tm="100000">
                                          <p:val>
                                            <p:strVal val="#ppt_x"/>
                                          </p:val>
                                        </p:tav>
                                      </p:tavLst>
                                    </p:anim>
                                    <p:anim calcmode="lin" valueType="num">
                                      <p:cBhvr additive="base">
                                        <p:cTn id="30" dur="500" fill="hold"/>
                                        <p:tgtEl>
                                          <p:spTgt spid="14"/>
                                        </p:tgtEl>
                                        <p:attrNameLst>
                                          <p:attrName>ppt_y</p:attrName>
                                        </p:attrNameLst>
                                      </p:cBhvr>
                                      <p:tavLst>
                                        <p:tav tm="0">
                                          <p:val>
                                            <p:strVal val="0-#ppt_h/2"/>
                                          </p:val>
                                        </p:tav>
                                        <p:tav tm="100000">
                                          <p:val>
                                            <p:strVal val="#ppt_y"/>
                                          </p:val>
                                        </p:tav>
                                      </p:tavLst>
                                    </p:anim>
                                  </p:childTnLst>
                                </p:cTn>
                              </p:par>
                              <p:par>
                                <p:cTn id="31" presetID="2" presetClass="entr" presetSubtype="1"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 calcmode="lin" valueType="num">
                                      <p:cBhvr additive="base">
                                        <p:cTn id="33" dur="500" fill="hold"/>
                                        <p:tgtEl>
                                          <p:spTgt spid="9"/>
                                        </p:tgtEl>
                                        <p:attrNameLst>
                                          <p:attrName>ppt_x</p:attrName>
                                        </p:attrNameLst>
                                      </p:cBhvr>
                                      <p:tavLst>
                                        <p:tav tm="0">
                                          <p:val>
                                            <p:strVal val="#ppt_x"/>
                                          </p:val>
                                        </p:tav>
                                        <p:tav tm="100000">
                                          <p:val>
                                            <p:strVal val="#ppt_x"/>
                                          </p:val>
                                        </p:tav>
                                      </p:tavLst>
                                    </p:anim>
                                    <p:anim calcmode="lin" valueType="num">
                                      <p:cBhvr additive="base">
                                        <p:cTn id="34" dur="500" fill="hold"/>
                                        <p:tgtEl>
                                          <p:spTgt spid="9"/>
                                        </p:tgtEl>
                                        <p:attrNameLst>
                                          <p:attrName>ppt_y</p:attrName>
                                        </p:attrNameLst>
                                      </p:cBhvr>
                                      <p:tavLst>
                                        <p:tav tm="0">
                                          <p:val>
                                            <p:strVal val="0-#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
                                            <p:txEl>
                                              <p:pRg st="2" end="2"/>
                                            </p:txEl>
                                          </p:spTgt>
                                        </p:tgtEl>
                                        <p:attrNameLst>
                                          <p:attrName>style.visibility</p:attrName>
                                        </p:attrNameLst>
                                      </p:cBhvr>
                                      <p:to>
                                        <p:strVal val="visible"/>
                                      </p:to>
                                    </p:set>
                                    <p:animEffect transition="in" filter="fade">
                                      <p:cBhvr>
                                        <p:cTn id="39" dur="500"/>
                                        <p:tgtEl>
                                          <p:spTgt spid="3">
                                            <p:txEl>
                                              <p:pRg st="2" end="2"/>
                                            </p:txEl>
                                          </p:spTgt>
                                        </p:tgtEl>
                                      </p:cBhvr>
                                    </p:animEffect>
                                  </p:childTnLst>
                                </p:cTn>
                              </p:par>
                              <p:par>
                                <p:cTn id="40" presetID="2" presetClass="exit" presetSubtype="4" fill="hold" grpId="1" nodeType="withEffect">
                                  <p:stCondLst>
                                    <p:cond delay="0"/>
                                  </p:stCondLst>
                                  <p:childTnLst>
                                    <p:anim calcmode="lin" valueType="num">
                                      <p:cBhvr additive="base">
                                        <p:cTn id="41" dur="500"/>
                                        <p:tgtEl>
                                          <p:spTgt spid="4"/>
                                        </p:tgtEl>
                                        <p:attrNameLst>
                                          <p:attrName>ppt_x</p:attrName>
                                        </p:attrNameLst>
                                      </p:cBhvr>
                                      <p:tavLst>
                                        <p:tav tm="0">
                                          <p:val>
                                            <p:strVal val="ppt_x"/>
                                          </p:val>
                                        </p:tav>
                                        <p:tav tm="100000">
                                          <p:val>
                                            <p:strVal val="ppt_x"/>
                                          </p:val>
                                        </p:tav>
                                      </p:tavLst>
                                    </p:anim>
                                    <p:anim calcmode="lin" valueType="num">
                                      <p:cBhvr additive="base">
                                        <p:cTn id="42" dur="500"/>
                                        <p:tgtEl>
                                          <p:spTgt spid="4"/>
                                        </p:tgtEl>
                                        <p:attrNameLst>
                                          <p:attrName>ppt_y</p:attrName>
                                        </p:attrNameLst>
                                      </p:cBhvr>
                                      <p:tavLst>
                                        <p:tav tm="0">
                                          <p:val>
                                            <p:strVal val="ppt_y"/>
                                          </p:val>
                                        </p:tav>
                                        <p:tav tm="100000">
                                          <p:val>
                                            <p:strVal val="1+ppt_h/2"/>
                                          </p:val>
                                        </p:tav>
                                      </p:tavLst>
                                    </p:anim>
                                    <p:set>
                                      <p:cBhvr>
                                        <p:cTn id="43" dur="1" fill="hold">
                                          <p:stCondLst>
                                            <p:cond delay="499"/>
                                          </p:stCondLst>
                                        </p:cTn>
                                        <p:tgtEl>
                                          <p:spTgt spid="4"/>
                                        </p:tgtEl>
                                        <p:attrNameLst>
                                          <p:attrName>style.visibility</p:attrName>
                                        </p:attrNameLst>
                                      </p:cBhvr>
                                      <p:to>
                                        <p:strVal val="hidden"/>
                                      </p:to>
                                    </p:set>
                                  </p:childTnLst>
                                </p:cTn>
                              </p:par>
                              <p:par>
                                <p:cTn id="44" presetID="1" presetClass="exit" presetSubtype="0" fill="hold" nodeType="withEffect">
                                  <p:stCondLst>
                                    <p:cond delay="0"/>
                                  </p:stCondLst>
                                  <p:childTnLst>
                                    <p:set>
                                      <p:cBhvr>
                                        <p:cTn id="45" dur="1" fill="hold">
                                          <p:stCondLst>
                                            <p:cond delay="0"/>
                                          </p:stCondLst>
                                        </p:cTn>
                                        <p:tgtEl>
                                          <p:spTgt spid="18"/>
                                        </p:tgtEl>
                                        <p:attrNameLst>
                                          <p:attrName>style.visibility</p:attrName>
                                        </p:attrNameLst>
                                      </p:cBhvr>
                                      <p:to>
                                        <p:strVal val="hidden"/>
                                      </p:to>
                                    </p:set>
                                  </p:childTnLst>
                                </p:cTn>
                              </p:par>
                              <p:par>
                                <p:cTn id="46" presetID="1" presetClass="exit" presetSubtype="0" fill="hold" nodeType="withEffect">
                                  <p:stCondLst>
                                    <p:cond delay="0"/>
                                  </p:stCondLst>
                                  <p:childTnLst>
                                    <p:set>
                                      <p:cBhvr>
                                        <p:cTn id="47" dur="1" fill="hold">
                                          <p:stCondLst>
                                            <p:cond delay="0"/>
                                          </p:stCondLst>
                                        </p:cTn>
                                        <p:tgtEl>
                                          <p:spTgt spid="16"/>
                                        </p:tgtEl>
                                        <p:attrNameLst>
                                          <p:attrName>style.visibility</p:attrName>
                                        </p:attrNameLst>
                                      </p:cBhvr>
                                      <p:to>
                                        <p:strVal val="hidden"/>
                                      </p:to>
                                    </p:set>
                                  </p:childTnLst>
                                </p:cTn>
                              </p:par>
                              <p:par>
                                <p:cTn id="48" presetID="1" presetClass="exit" presetSubtype="0" fill="hold" nodeType="withEffect">
                                  <p:stCondLst>
                                    <p:cond delay="0"/>
                                  </p:stCondLst>
                                  <p:childTnLst>
                                    <p:set>
                                      <p:cBhvr>
                                        <p:cTn id="49" dur="1" fill="hold">
                                          <p:stCondLst>
                                            <p:cond delay="0"/>
                                          </p:stCondLst>
                                        </p:cTn>
                                        <p:tgtEl>
                                          <p:spTgt spid="14"/>
                                        </p:tgtEl>
                                        <p:attrNameLst>
                                          <p:attrName>style.visibility</p:attrName>
                                        </p:attrNameLst>
                                      </p:cBhvr>
                                      <p:to>
                                        <p:strVal val="hidden"/>
                                      </p:to>
                                    </p:set>
                                  </p:childTnLst>
                                </p:cTn>
                              </p:par>
                              <p:par>
                                <p:cTn id="50" presetID="1" presetClass="exit" presetSubtype="0" fill="hold" nodeType="withEffect">
                                  <p:stCondLst>
                                    <p:cond delay="0"/>
                                  </p:stCondLst>
                                  <p:childTnLst>
                                    <p:set>
                                      <p:cBhvr>
                                        <p:cTn id="51" dur="1" fill="hold">
                                          <p:stCondLst>
                                            <p:cond delay="0"/>
                                          </p:stCondLst>
                                        </p:cTn>
                                        <p:tgtEl>
                                          <p:spTgt spid="9"/>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3">
                                            <p:txEl>
                                              <p:pRg st="3" end="3"/>
                                            </p:txEl>
                                          </p:spTgt>
                                        </p:tgtEl>
                                        <p:attrNameLst>
                                          <p:attrName>style.visibility</p:attrName>
                                        </p:attrNameLst>
                                      </p:cBhvr>
                                      <p:to>
                                        <p:strVal val="visible"/>
                                      </p:to>
                                    </p:set>
                                    <p:animEffect transition="in" filter="fade">
                                      <p:cBhvr>
                                        <p:cTn id="56" dur="500"/>
                                        <p:tgtEl>
                                          <p:spTgt spid="3">
                                            <p:txEl>
                                              <p:pRg st="3" end="3"/>
                                            </p:txEl>
                                          </p:spTgt>
                                        </p:tgtEl>
                                      </p:cBhvr>
                                    </p:animEffect>
                                  </p:childTnLst>
                                </p:cTn>
                              </p:par>
                            </p:childTnLst>
                          </p:cTn>
                        </p:par>
                        <p:par>
                          <p:cTn id="57" fill="hold">
                            <p:stCondLst>
                              <p:cond delay="500"/>
                            </p:stCondLst>
                            <p:childTnLst>
                              <p:par>
                                <p:cTn id="58" presetID="2" presetClass="entr" presetSubtype="1" fill="hold" nodeType="afterEffect">
                                  <p:stCondLst>
                                    <p:cond delay="0"/>
                                  </p:stCondLst>
                                  <p:childTnLst>
                                    <p:set>
                                      <p:cBhvr>
                                        <p:cTn id="59" dur="1" fill="hold">
                                          <p:stCondLst>
                                            <p:cond delay="0"/>
                                          </p:stCondLst>
                                        </p:cTn>
                                        <p:tgtEl>
                                          <p:spTgt spid="8"/>
                                        </p:tgtEl>
                                        <p:attrNameLst>
                                          <p:attrName>style.visibility</p:attrName>
                                        </p:attrNameLst>
                                      </p:cBhvr>
                                      <p:to>
                                        <p:strVal val="visible"/>
                                      </p:to>
                                    </p:set>
                                    <p:anim calcmode="lin" valueType="num">
                                      <p:cBhvr additive="base">
                                        <p:cTn id="60" dur="500" fill="hold"/>
                                        <p:tgtEl>
                                          <p:spTgt spid="8"/>
                                        </p:tgtEl>
                                        <p:attrNameLst>
                                          <p:attrName>ppt_x</p:attrName>
                                        </p:attrNameLst>
                                      </p:cBhvr>
                                      <p:tavLst>
                                        <p:tav tm="0">
                                          <p:val>
                                            <p:strVal val="#ppt_x"/>
                                          </p:val>
                                        </p:tav>
                                        <p:tav tm="100000">
                                          <p:val>
                                            <p:strVal val="#ppt_x"/>
                                          </p:val>
                                        </p:tav>
                                      </p:tavLst>
                                    </p:anim>
                                    <p:anim calcmode="lin" valueType="num">
                                      <p:cBhvr additive="base">
                                        <p:cTn id="61"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grpId="0" nodeType="clickEffect">
                                  <p:stCondLst>
                                    <p:cond delay="0"/>
                                  </p:stCondLst>
                                  <p:childTnLst>
                                    <p:set>
                                      <p:cBhvr>
                                        <p:cTn id="65" dur="1" fill="hold">
                                          <p:stCondLst>
                                            <p:cond delay="0"/>
                                          </p:stCondLst>
                                        </p:cTn>
                                        <p:tgtEl>
                                          <p:spTgt spid="5"/>
                                        </p:tgtEl>
                                        <p:attrNameLst>
                                          <p:attrName>style.visibility</p:attrName>
                                        </p:attrNameLst>
                                      </p:cBhvr>
                                      <p:to>
                                        <p:strVal val="visible"/>
                                      </p:to>
                                    </p:set>
                                    <p:anim calcmode="lin" valueType="num">
                                      <p:cBhvr>
                                        <p:cTn id="66" dur="500" fill="hold"/>
                                        <p:tgtEl>
                                          <p:spTgt spid="5"/>
                                        </p:tgtEl>
                                        <p:attrNameLst>
                                          <p:attrName>ppt_w</p:attrName>
                                        </p:attrNameLst>
                                      </p:cBhvr>
                                      <p:tavLst>
                                        <p:tav tm="0">
                                          <p:val>
                                            <p:fltVal val="0"/>
                                          </p:val>
                                        </p:tav>
                                        <p:tav tm="100000">
                                          <p:val>
                                            <p:strVal val="#ppt_w"/>
                                          </p:val>
                                        </p:tav>
                                      </p:tavLst>
                                    </p:anim>
                                    <p:anim calcmode="lin" valueType="num">
                                      <p:cBhvr>
                                        <p:cTn id="67" dur="500" fill="hold"/>
                                        <p:tgtEl>
                                          <p:spTgt spid="5"/>
                                        </p:tgtEl>
                                        <p:attrNameLst>
                                          <p:attrName>ppt_h</p:attrName>
                                        </p:attrNameLst>
                                      </p:cBhvr>
                                      <p:tavLst>
                                        <p:tav tm="0">
                                          <p:val>
                                            <p:fltVal val="0"/>
                                          </p:val>
                                        </p:tav>
                                        <p:tav tm="100000">
                                          <p:val>
                                            <p:strVal val="#ppt_h"/>
                                          </p:val>
                                        </p:tav>
                                      </p:tavLst>
                                    </p:anim>
                                    <p:animEffect transition="in" filter="fade">
                                      <p:cBhvr>
                                        <p:cTn id="68" dur="500"/>
                                        <p:tgtEl>
                                          <p:spTgt spid="5"/>
                                        </p:tgtEl>
                                      </p:cBhvr>
                                    </p:animEffect>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grpId="0" nodeType="clickEffect">
                                  <p:stCondLst>
                                    <p:cond delay="0"/>
                                  </p:stCondLst>
                                  <p:childTnLst>
                                    <p:set>
                                      <p:cBhvr>
                                        <p:cTn id="72" dur="1" fill="hold">
                                          <p:stCondLst>
                                            <p:cond delay="0"/>
                                          </p:stCondLst>
                                        </p:cTn>
                                        <p:tgtEl>
                                          <p:spTgt spid="6"/>
                                        </p:tgtEl>
                                        <p:attrNameLst>
                                          <p:attrName>style.visibility</p:attrName>
                                        </p:attrNameLst>
                                      </p:cBhvr>
                                      <p:to>
                                        <p:strVal val="visible"/>
                                      </p:to>
                                    </p:set>
                                    <p:anim calcmode="lin" valueType="num">
                                      <p:cBhvr>
                                        <p:cTn id="73" dur="500" fill="hold"/>
                                        <p:tgtEl>
                                          <p:spTgt spid="6"/>
                                        </p:tgtEl>
                                        <p:attrNameLst>
                                          <p:attrName>ppt_w</p:attrName>
                                        </p:attrNameLst>
                                      </p:cBhvr>
                                      <p:tavLst>
                                        <p:tav tm="0">
                                          <p:val>
                                            <p:fltVal val="0"/>
                                          </p:val>
                                        </p:tav>
                                        <p:tav tm="100000">
                                          <p:val>
                                            <p:strVal val="#ppt_w"/>
                                          </p:val>
                                        </p:tav>
                                      </p:tavLst>
                                    </p:anim>
                                    <p:anim calcmode="lin" valueType="num">
                                      <p:cBhvr>
                                        <p:cTn id="74" dur="500" fill="hold"/>
                                        <p:tgtEl>
                                          <p:spTgt spid="6"/>
                                        </p:tgtEl>
                                        <p:attrNameLst>
                                          <p:attrName>ppt_h</p:attrName>
                                        </p:attrNameLst>
                                      </p:cBhvr>
                                      <p:tavLst>
                                        <p:tav tm="0">
                                          <p:val>
                                            <p:fltVal val="0"/>
                                          </p:val>
                                        </p:tav>
                                        <p:tav tm="100000">
                                          <p:val>
                                            <p:strVal val="#ppt_h"/>
                                          </p:val>
                                        </p:tav>
                                      </p:tavLst>
                                    </p:anim>
                                    <p:animEffect transition="in" filter="fade">
                                      <p:cBhvr>
                                        <p:cTn id="75" dur="500"/>
                                        <p:tgtEl>
                                          <p:spTgt spid="6"/>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3">
                                            <p:txEl>
                                              <p:pRg st="4" end="4"/>
                                            </p:txEl>
                                          </p:spTgt>
                                        </p:tgtEl>
                                        <p:attrNameLst>
                                          <p:attrName>style.visibility</p:attrName>
                                        </p:attrNameLst>
                                      </p:cBhvr>
                                      <p:to>
                                        <p:strVal val="visible"/>
                                      </p:to>
                                    </p:set>
                                    <p:animEffect transition="in" filter="fade">
                                      <p:cBhvr>
                                        <p:cTn id="80" dur="500"/>
                                        <p:tgtEl>
                                          <p:spTgt spid="3">
                                            <p:txEl>
                                              <p:pRg st="4" end="4"/>
                                            </p:txEl>
                                          </p:spTgt>
                                        </p:tgtEl>
                                      </p:cBhvr>
                                    </p:animEffect>
                                  </p:childTnLst>
                                </p:cTn>
                              </p:par>
                              <p:par>
                                <p:cTn id="81" presetID="1" presetClass="exit" presetSubtype="0" fill="hold" grpId="1" nodeType="withEffect">
                                  <p:stCondLst>
                                    <p:cond delay="0"/>
                                  </p:stCondLst>
                                  <p:childTnLst>
                                    <p:set>
                                      <p:cBhvr>
                                        <p:cTn id="82" dur="1" fill="hold">
                                          <p:stCondLst>
                                            <p:cond delay="0"/>
                                          </p:stCondLst>
                                        </p:cTn>
                                        <p:tgtEl>
                                          <p:spTgt spid="5"/>
                                        </p:tgtEl>
                                        <p:attrNameLst>
                                          <p:attrName>style.visibility</p:attrName>
                                        </p:attrNameLst>
                                      </p:cBhvr>
                                      <p:to>
                                        <p:strVal val="hidden"/>
                                      </p:to>
                                    </p:set>
                                  </p:childTnLst>
                                </p:cTn>
                              </p:par>
                              <p:par>
                                <p:cTn id="83" presetID="1" presetClass="exit" presetSubtype="0" fill="hold" grpId="1" nodeType="withEffect">
                                  <p:stCondLst>
                                    <p:cond delay="0"/>
                                  </p:stCondLst>
                                  <p:childTnLst>
                                    <p:set>
                                      <p:cBhvr>
                                        <p:cTn id="84" dur="1" fill="hold">
                                          <p:stCondLst>
                                            <p:cond delay="0"/>
                                          </p:stCondLst>
                                        </p:cTn>
                                        <p:tgtEl>
                                          <p:spTgt spid="6"/>
                                        </p:tgtEl>
                                        <p:attrNameLst>
                                          <p:attrName>style.visibility</p:attrName>
                                        </p:attrNameLst>
                                      </p:cBhvr>
                                      <p:to>
                                        <p:strVal val="hidden"/>
                                      </p:to>
                                    </p:set>
                                  </p:childTnLst>
                                </p:cTn>
                              </p:par>
                            </p:childTnLst>
                          </p:cTn>
                        </p:par>
                      </p:childTnLst>
                    </p:cTn>
                  </p:par>
                  <p:par>
                    <p:cTn id="85" fill="hold">
                      <p:stCondLst>
                        <p:cond delay="indefinite"/>
                      </p:stCondLst>
                      <p:childTnLst>
                        <p:par>
                          <p:cTn id="86" fill="hold">
                            <p:stCondLst>
                              <p:cond delay="0"/>
                            </p:stCondLst>
                            <p:childTnLst>
                              <p:par>
                                <p:cTn id="87" presetID="10" presetClass="entr" presetSubtype="0" fill="hold" nodeType="clickEffect">
                                  <p:stCondLst>
                                    <p:cond delay="0"/>
                                  </p:stCondLst>
                                  <p:childTnLst>
                                    <p:set>
                                      <p:cBhvr>
                                        <p:cTn id="88" dur="1" fill="hold">
                                          <p:stCondLst>
                                            <p:cond delay="0"/>
                                          </p:stCondLst>
                                        </p:cTn>
                                        <p:tgtEl>
                                          <p:spTgt spid="3">
                                            <p:txEl>
                                              <p:pRg st="5" end="5"/>
                                            </p:txEl>
                                          </p:spTgt>
                                        </p:tgtEl>
                                        <p:attrNameLst>
                                          <p:attrName>style.visibility</p:attrName>
                                        </p:attrNameLst>
                                      </p:cBhvr>
                                      <p:to>
                                        <p:strVal val="visible"/>
                                      </p:to>
                                    </p:set>
                                    <p:animEffect transition="in" filter="fade">
                                      <p:cBhvr>
                                        <p:cTn id="89" dur="500"/>
                                        <p:tgtEl>
                                          <p:spTgt spid="3">
                                            <p:txEl>
                                              <p:pRg st="5" end="5"/>
                                            </p:txEl>
                                          </p:spTgt>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nodeType="clickEffect">
                                  <p:stCondLst>
                                    <p:cond delay="0"/>
                                  </p:stCondLst>
                                  <p:childTnLst>
                                    <p:set>
                                      <p:cBhvr>
                                        <p:cTn id="93" dur="1" fill="hold">
                                          <p:stCondLst>
                                            <p:cond delay="0"/>
                                          </p:stCondLst>
                                        </p:cTn>
                                        <p:tgtEl>
                                          <p:spTgt spid="3">
                                            <p:txEl>
                                              <p:pRg st="6" end="6"/>
                                            </p:txEl>
                                          </p:spTgt>
                                        </p:tgtEl>
                                        <p:attrNameLst>
                                          <p:attrName>style.visibility</p:attrName>
                                        </p:attrNameLst>
                                      </p:cBhvr>
                                      <p:to>
                                        <p:strVal val="visible"/>
                                      </p:to>
                                    </p:set>
                                    <p:animEffect transition="in" filter="fade">
                                      <p:cBhvr>
                                        <p:cTn id="94" dur="500"/>
                                        <p:tgtEl>
                                          <p:spTgt spid="3">
                                            <p:txEl>
                                              <p:pRg st="6" end="6"/>
                                            </p:txEl>
                                          </p:spTgt>
                                        </p:tgtEl>
                                      </p:cBhvr>
                                    </p:animEffect>
                                  </p:childTnLst>
                                </p:cTn>
                              </p:par>
                              <p:par>
                                <p:cTn id="95" presetID="2" presetClass="exit" presetSubtype="3" fill="hold" nodeType="withEffect">
                                  <p:stCondLst>
                                    <p:cond delay="0"/>
                                  </p:stCondLst>
                                  <p:childTnLst>
                                    <p:anim calcmode="lin" valueType="num">
                                      <p:cBhvr additive="base">
                                        <p:cTn id="96" dur="500"/>
                                        <p:tgtEl>
                                          <p:spTgt spid="8"/>
                                        </p:tgtEl>
                                        <p:attrNameLst>
                                          <p:attrName>ppt_x</p:attrName>
                                        </p:attrNameLst>
                                      </p:cBhvr>
                                      <p:tavLst>
                                        <p:tav tm="0">
                                          <p:val>
                                            <p:strVal val="ppt_x"/>
                                          </p:val>
                                        </p:tav>
                                        <p:tav tm="100000">
                                          <p:val>
                                            <p:strVal val="1+ppt_w/2"/>
                                          </p:val>
                                        </p:tav>
                                      </p:tavLst>
                                    </p:anim>
                                    <p:anim calcmode="lin" valueType="num">
                                      <p:cBhvr additive="base">
                                        <p:cTn id="97" dur="500"/>
                                        <p:tgtEl>
                                          <p:spTgt spid="8"/>
                                        </p:tgtEl>
                                        <p:attrNameLst>
                                          <p:attrName>ppt_y</p:attrName>
                                        </p:attrNameLst>
                                      </p:cBhvr>
                                      <p:tavLst>
                                        <p:tav tm="0">
                                          <p:val>
                                            <p:strVal val="ppt_y"/>
                                          </p:val>
                                        </p:tav>
                                        <p:tav tm="100000">
                                          <p:val>
                                            <p:strVal val="0-ppt_h/2"/>
                                          </p:val>
                                        </p:tav>
                                      </p:tavLst>
                                    </p:anim>
                                    <p:set>
                                      <p:cBhvr>
                                        <p:cTn id="98" dur="1" fill="hold">
                                          <p:stCondLst>
                                            <p:cond delay="499"/>
                                          </p:stCondLst>
                                        </p:cTn>
                                        <p:tgtEl>
                                          <p:spTgt spid="8"/>
                                        </p:tgtEl>
                                        <p:attrNameLst>
                                          <p:attrName>style.visibility</p:attrName>
                                        </p:attrNameLst>
                                      </p:cBhvr>
                                      <p:to>
                                        <p:strVal val="hidden"/>
                                      </p:to>
                                    </p:set>
                                  </p:childTnLst>
                                </p:cTn>
                              </p:par>
                            </p:childTnLst>
                          </p:cTn>
                        </p:par>
                        <p:par>
                          <p:cTn id="99" fill="hold">
                            <p:stCondLst>
                              <p:cond delay="500"/>
                            </p:stCondLst>
                            <p:childTnLst>
                              <p:par>
                                <p:cTn id="100" presetID="53" presetClass="entr" presetSubtype="16" fill="hold" nodeType="afterEffect">
                                  <p:stCondLst>
                                    <p:cond delay="0"/>
                                  </p:stCondLst>
                                  <p:childTnLst>
                                    <p:set>
                                      <p:cBhvr>
                                        <p:cTn id="101" dur="1" fill="hold">
                                          <p:stCondLst>
                                            <p:cond delay="0"/>
                                          </p:stCondLst>
                                        </p:cTn>
                                        <p:tgtEl>
                                          <p:spTgt spid="10"/>
                                        </p:tgtEl>
                                        <p:attrNameLst>
                                          <p:attrName>style.visibility</p:attrName>
                                        </p:attrNameLst>
                                      </p:cBhvr>
                                      <p:to>
                                        <p:strVal val="visible"/>
                                      </p:to>
                                    </p:set>
                                    <p:anim calcmode="lin" valueType="num">
                                      <p:cBhvr>
                                        <p:cTn id="102" dur="500" fill="hold"/>
                                        <p:tgtEl>
                                          <p:spTgt spid="10"/>
                                        </p:tgtEl>
                                        <p:attrNameLst>
                                          <p:attrName>ppt_w</p:attrName>
                                        </p:attrNameLst>
                                      </p:cBhvr>
                                      <p:tavLst>
                                        <p:tav tm="0">
                                          <p:val>
                                            <p:fltVal val="0"/>
                                          </p:val>
                                        </p:tav>
                                        <p:tav tm="100000">
                                          <p:val>
                                            <p:strVal val="#ppt_w"/>
                                          </p:val>
                                        </p:tav>
                                      </p:tavLst>
                                    </p:anim>
                                    <p:anim calcmode="lin" valueType="num">
                                      <p:cBhvr>
                                        <p:cTn id="103" dur="500" fill="hold"/>
                                        <p:tgtEl>
                                          <p:spTgt spid="10"/>
                                        </p:tgtEl>
                                        <p:attrNameLst>
                                          <p:attrName>ppt_h</p:attrName>
                                        </p:attrNameLst>
                                      </p:cBhvr>
                                      <p:tavLst>
                                        <p:tav tm="0">
                                          <p:val>
                                            <p:fltVal val="0"/>
                                          </p:val>
                                        </p:tav>
                                        <p:tav tm="100000">
                                          <p:val>
                                            <p:strVal val="#ppt_h"/>
                                          </p:val>
                                        </p:tav>
                                      </p:tavLst>
                                    </p:anim>
                                    <p:animEffect transition="in" filter="fade">
                                      <p:cBhvr>
                                        <p:cTn id="104" dur="500"/>
                                        <p:tgtEl>
                                          <p:spTgt spid="10"/>
                                        </p:tgtEl>
                                      </p:cBhvr>
                                    </p:animEffect>
                                  </p:childTnLst>
                                </p:cTn>
                              </p:par>
                            </p:childTnLst>
                          </p:cTn>
                        </p:par>
                        <p:par>
                          <p:cTn id="105" fill="hold">
                            <p:stCondLst>
                              <p:cond delay="1000"/>
                            </p:stCondLst>
                            <p:childTnLst>
                              <p:par>
                                <p:cTn id="106" presetID="53" presetClass="entr" presetSubtype="16" fill="hold" grpId="0" nodeType="afterEffect">
                                  <p:stCondLst>
                                    <p:cond delay="0"/>
                                  </p:stCondLst>
                                  <p:childTnLst>
                                    <p:set>
                                      <p:cBhvr>
                                        <p:cTn id="107" dur="1" fill="hold">
                                          <p:stCondLst>
                                            <p:cond delay="0"/>
                                          </p:stCondLst>
                                        </p:cTn>
                                        <p:tgtEl>
                                          <p:spTgt spid="11"/>
                                        </p:tgtEl>
                                        <p:attrNameLst>
                                          <p:attrName>style.visibility</p:attrName>
                                        </p:attrNameLst>
                                      </p:cBhvr>
                                      <p:to>
                                        <p:strVal val="visible"/>
                                      </p:to>
                                    </p:set>
                                    <p:anim calcmode="lin" valueType="num">
                                      <p:cBhvr>
                                        <p:cTn id="108" dur="500" fill="hold"/>
                                        <p:tgtEl>
                                          <p:spTgt spid="11"/>
                                        </p:tgtEl>
                                        <p:attrNameLst>
                                          <p:attrName>ppt_w</p:attrName>
                                        </p:attrNameLst>
                                      </p:cBhvr>
                                      <p:tavLst>
                                        <p:tav tm="0">
                                          <p:val>
                                            <p:fltVal val="0"/>
                                          </p:val>
                                        </p:tav>
                                        <p:tav tm="100000">
                                          <p:val>
                                            <p:strVal val="#ppt_w"/>
                                          </p:val>
                                        </p:tav>
                                      </p:tavLst>
                                    </p:anim>
                                    <p:anim calcmode="lin" valueType="num">
                                      <p:cBhvr>
                                        <p:cTn id="109" dur="500" fill="hold"/>
                                        <p:tgtEl>
                                          <p:spTgt spid="11"/>
                                        </p:tgtEl>
                                        <p:attrNameLst>
                                          <p:attrName>ppt_h</p:attrName>
                                        </p:attrNameLst>
                                      </p:cBhvr>
                                      <p:tavLst>
                                        <p:tav tm="0">
                                          <p:val>
                                            <p:fltVal val="0"/>
                                          </p:val>
                                        </p:tav>
                                        <p:tav tm="100000">
                                          <p:val>
                                            <p:strVal val="#ppt_h"/>
                                          </p:val>
                                        </p:tav>
                                      </p:tavLst>
                                    </p:anim>
                                    <p:animEffect transition="in" filter="fade">
                                      <p:cBhvr>
                                        <p:cTn id="110" dur="500"/>
                                        <p:tgtEl>
                                          <p:spTgt spid="11"/>
                                        </p:tgtEl>
                                      </p:cBhvr>
                                    </p:animEffect>
                                  </p:childTnLst>
                                </p:cTn>
                              </p:par>
                            </p:childTnLst>
                          </p:cTn>
                        </p:par>
                        <p:par>
                          <p:cTn id="111" fill="hold">
                            <p:stCondLst>
                              <p:cond delay="1500"/>
                            </p:stCondLst>
                            <p:childTnLst>
                              <p:par>
                                <p:cTn id="112" presetID="53" presetClass="entr" presetSubtype="16" fill="hold" grpId="0" nodeType="afterEffect">
                                  <p:stCondLst>
                                    <p:cond delay="0"/>
                                  </p:stCondLst>
                                  <p:childTnLst>
                                    <p:set>
                                      <p:cBhvr>
                                        <p:cTn id="113" dur="1" fill="hold">
                                          <p:stCondLst>
                                            <p:cond delay="0"/>
                                          </p:stCondLst>
                                        </p:cTn>
                                        <p:tgtEl>
                                          <p:spTgt spid="12"/>
                                        </p:tgtEl>
                                        <p:attrNameLst>
                                          <p:attrName>style.visibility</p:attrName>
                                        </p:attrNameLst>
                                      </p:cBhvr>
                                      <p:to>
                                        <p:strVal val="visible"/>
                                      </p:to>
                                    </p:set>
                                    <p:anim calcmode="lin" valueType="num">
                                      <p:cBhvr>
                                        <p:cTn id="114" dur="500" fill="hold"/>
                                        <p:tgtEl>
                                          <p:spTgt spid="12"/>
                                        </p:tgtEl>
                                        <p:attrNameLst>
                                          <p:attrName>ppt_w</p:attrName>
                                        </p:attrNameLst>
                                      </p:cBhvr>
                                      <p:tavLst>
                                        <p:tav tm="0">
                                          <p:val>
                                            <p:fltVal val="0"/>
                                          </p:val>
                                        </p:tav>
                                        <p:tav tm="100000">
                                          <p:val>
                                            <p:strVal val="#ppt_w"/>
                                          </p:val>
                                        </p:tav>
                                      </p:tavLst>
                                    </p:anim>
                                    <p:anim calcmode="lin" valueType="num">
                                      <p:cBhvr>
                                        <p:cTn id="115" dur="500" fill="hold"/>
                                        <p:tgtEl>
                                          <p:spTgt spid="12"/>
                                        </p:tgtEl>
                                        <p:attrNameLst>
                                          <p:attrName>ppt_h</p:attrName>
                                        </p:attrNameLst>
                                      </p:cBhvr>
                                      <p:tavLst>
                                        <p:tav tm="0">
                                          <p:val>
                                            <p:fltVal val="0"/>
                                          </p:val>
                                        </p:tav>
                                        <p:tav tm="100000">
                                          <p:val>
                                            <p:strVal val="#ppt_h"/>
                                          </p:val>
                                        </p:tav>
                                      </p:tavLst>
                                    </p:anim>
                                    <p:animEffect transition="in" filter="fade">
                                      <p:cBhvr>
                                        <p:cTn id="116" dur="500"/>
                                        <p:tgtEl>
                                          <p:spTgt spid="12"/>
                                        </p:tgtEl>
                                      </p:cBhvr>
                                    </p:animEffect>
                                  </p:childTnLst>
                                </p:cTn>
                              </p:par>
                            </p:childTnLst>
                          </p:cTn>
                        </p:par>
                      </p:childTnLst>
                    </p:cTn>
                  </p:par>
                  <p:par>
                    <p:cTn id="117" fill="hold">
                      <p:stCondLst>
                        <p:cond delay="indefinite"/>
                      </p:stCondLst>
                      <p:childTnLst>
                        <p:par>
                          <p:cTn id="118" fill="hold">
                            <p:stCondLst>
                              <p:cond delay="0"/>
                            </p:stCondLst>
                            <p:childTnLst>
                              <p:par>
                                <p:cTn id="119" presetID="53" presetClass="entr" presetSubtype="16" fill="hold" grpId="0" nodeType="clickEffect">
                                  <p:stCondLst>
                                    <p:cond delay="0"/>
                                  </p:stCondLst>
                                  <p:childTnLst>
                                    <p:set>
                                      <p:cBhvr>
                                        <p:cTn id="120" dur="1" fill="hold">
                                          <p:stCondLst>
                                            <p:cond delay="0"/>
                                          </p:stCondLst>
                                        </p:cTn>
                                        <p:tgtEl>
                                          <p:spTgt spid="13"/>
                                        </p:tgtEl>
                                        <p:attrNameLst>
                                          <p:attrName>style.visibility</p:attrName>
                                        </p:attrNameLst>
                                      </p:cBhvr>
                                      <p:to>
                                        <p:strVal val="visible"/>
                                      </p:to>
                                    </p:set>
                                    <p:anim calcmode="lin" valueType="num">
                                      <p:cBhvr>
                                        <p:cTn id="121" dur="500" fill="hold"/>
                                        <p:tgtEl>
                                          <p:spTgt spid="13"/>
                                        </p:tgtEl>
                                        <p:attrNameLst>
                                          <p:attrName>ppt_w</p:attrName>
                                        </p:attrNameLst>
                                      </p:cBhvr>
                                      <p:tavLst>
                                        <p:tav tm="0">
                                          <p:val>
                                            <p:fltVal val="0"/>
                                          </p:val>
                                        </p:tav>
                                        <p:tav tm="100000">
                                          <p:val>
                                            <p:strVal val="#ppt_w"/>
                                          </p:val>
                                        </p:tav>
                                      </p:tavLst>
                                    </p:anim>
                                    <p:anim calcmode="lin" valueType="num">
                                      <p:cBhvr>
                                        <p:cTn id="122" dur="500" fill="hold"/>
                                        <p:tgtEl>
                                          <p:spTgt spid="13"/>
                                        </p:tgtEl>
                                        <p:attrNameLst>
                                          <p:attrName>ppt_h</p:attrName>
                                        </p:attrNameLst>
                                      </p:cBhvr>
                                      <p:tavLst>
                                        <p:tav tm="0">
                                          <p:val>
                                            <p:fltVal val="0"/>
                                          </p:val>
                                        </p:tav>
                                        <p:tav tm="100000">
                                          <p:val>
                                            <p:strVal val="#ppt_h"/>
                                          </p:val>
                                        </p:tav>
                                      </p:tavLst>
                                    </p:anim>
                                    <p:animEffect transition="in" filter="fade">
                                      <p:cBhvr>
                                        <p:cTn id="12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5" grpId="1" animBg="1"/>
      <p:bldP spid="6" grpId="0" animBg="1"/>
      <p:bldP spid="6" grpId="1" animBg="1"/>
      <p:bldP spid="11" grpId="0" animBg="1"/>
      <p:bldP spid="12" grpId="0" animBg="1"/>
      <p:bldP spid="13"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81071C83-2807-4812-8D1B-866D45016E6E}"/>
              </a:ext>
            </a:extLst>
          </p:cNvPr>
          <p:cNvSpPr>
            <a:spLocks noGrp="1"/>
          </p:cNvSpPr>
          <p:nvPr>
            <p:ph idx="1"/>
          </p:nvPr>
        </p:nvSpPr>
        <p:spPr>
          <a:xfrm>
            <a:off x="323528" y="1124744"/>
            <a:ext cx="8579296" cy="5184576"/>
          </a:xfrm>
        </p:spPr>
        <p:txBody>
          <a:bodyPr/>
          <a:lstStyle/>
          <a:p>
            <a:r>
              <a:rPr kumimoji="1" lang="ja-JP" altLang="en-US" dirty="0"/>
              <a:t>他者の</a:t>
            </a:r>
            <a:r>
              <a:rPr kumimoji="1" lang="en-US" altLang="ja-JP" dirty="0"/>
              <a:t>『</a:t>
            </a:r>
            <a:r>
              <a:rPr kumimoji="1" lang="ja-JP" altLang="en-US" dirty="0">
                <a:solidFill>
                  <a:srgbClr val="0000FF"/>
                </a:solidFill>
              </a:rPr>
              <a:t>防災活動の事例</a:t>
            </a:r>
            <a:r>
              <a:rPr kumimoji="1" lang="en-US" altLang="ja-JP" dirty="0"/>
              <a:t>』</a:t>
            </a:r>
            <a:r>
              <a:rPr kumimoji="1" lang="ja-JP" altLang="en-US" dirty="0"/>
              <a:t>を見て</a:t>
            </a:r>
            <a:br>
              <a:rPr kumimoji="1" lang="ja-JP" altLang="en-US" dirty="0"/>
            </a:br>
            <a:r>
              <a:rPr kumimoji="1" lang="ja-JP" altLang="en-US" dirty="0"/>
              <a:t>　　マネることも良いかも知れないが！</a:t>
            </a:r>
            <a:endParaRPr kumimoji="1" lang="en-US" altLang="ja-JP" dirty="0"/>
          </a:p>
          <a:p>
            <a:r>
              <a:rPr kumimoji="1" lang="ja-JP" altLang="en-US" dirty="0"/>
              <a:t>それ自体が本当に</a:t>
            </a:r>
            <a:r>
              <a:rPr kumimoji="1" lang="en-US" altLang="ja-JP" dirty="0"/>
              <a:t>『</a:t>
            </a:r>
            <a:r>
              <a:rPr kumimoji="1" lang="ja-JP" altLang="en-US" dirty="0">
                <a:solidFill>
                  <a:srgbClr val="7030A0"/>
                </a:solidFill>
              </a:rPr>
              <a:t>あなたが必要とするもの</a:t>
            </a:r>
            <a:r>
              <a:rPr kumimoji="1" lang="en-US" altLang="ja-JP" dirty="0"/>
              <a:t>』</a:t>
            </a:r>
            <a:r>
              <a:rPr kumimoji="1" lang="ja-JP" altLang="en-US" dirty="0"/>
              <a:t>なのかは、</a:t>
            </a:r>
            <a:r>
              <a:rPr kumimoji="1" lang="ja-JP" altLang="en-US" dirty="0">
                <a:solidFill>
                  <a:srgbClr val="FF0000"/>
                </a:solidFill>
                <a:highlight>
                  <a:srgbClr val="FFFF00"/>
                </a:highlight>
              </a:rPr>
              <a:t>あなたにしか判りません</a:t>
            </a:r>
            <a:endParaRPr kumimoji="1" lang="en-US" altLang="ja-JP" dirty="0">
              <a:solidFill>
                <a:srgbClr val="FF0000"/>
              </a:solidFill>
              <a:highlight>
                <a:srgbClr val="FFFF00"/>
              </a:highlight>
            </a:endParaRPr>
          </a:p>
          <a:p>
            <a:r>
              <a:rPr kumimoji="1" lang="ja-JP" altLang="en-US" dirty="0"/>
              <a:t>他人のマネをしても良いとは思いますが！</a:t>
            </a:r>
          </a:p>
          <a:p>
            <a:r>
              <a:rPr kumimoji="1" lang="ja-JP" altLang="en-US" dirty="0"/>
              <a:t>マネたうえで、自分が本当に必要だと思うことを</a:t>
            </a:r>
            <a:br>
              <a:rPr kumimoji="1" lang="ja-JP" altLang="en-US" dirty="0"/>
            </a:br>
            <a:r>
              <a:rPr kumimoji="1" lang="en-US" altLang="ja-JP" dirty="0"/>
              <a:t>『</a:t>
            </a:r>
            <a:r>
              <a:rPr kumimoji="1" lang="ja-JP" altLang="en-US" dirty="0">
                <a:solidFill>
                  <a:srgbClr val="FF0000"/>
                </a:solidFill>
                <a:highlight>
                  <a:srgbClr val="FFFF00"/>
                </a:highlight>
              </a:rPr>
              <a:t>自分で考え生み出すこと</a:t>
            </a:r>
            <a:r>
              <a:rPr kumimoji="1" lang="en-US" altLang="ja-JP" dirty="0"/>
              <a:t>』</a:t>
            </a:r>
            <a:r>
              <a:rPr kumimoji="1" lang="ja-JP" altLang="en-US" dirty="0"/>
              <a:t>が重要です</a:t>
            </a:r>
          </a:p>
          <a:p>
            <a:r>
              <a:rPr kumimoji="1" lang="ja-JP" altLang="en-US" dirty="0"/>
              <a:t>そのヒントとなるものは！</a:t>
            </a:r>
            <a:endParaRPr kumimoji="1" lang="en-US" altLang="ja-JP" dirty="0"/>
          </a:p>
          <a:p>
            <a:r>
              <a:rPr kumimoji="1" lang="ja-JP" altLang="en-US" dirty="0"/>
              <a:t>「</a:t>
            </a:r>
            <a:r>
              <a:rPr kumimoji="1" lang="ja-JP" altLang="en-US" dirty="0">
                <a:solidFill>
                  <a:srgbClr val="FF0000"/>
                </a:solidFill>
                <a:highlight>
                  <a:srgbClr val="FFFF00"/>
                </a:highlight>
              </a:rPr>
              <a:t>普段のあなたの生活の中</a:t>
            </a:r>
            <a:r>
              <a:rPr lang="ja-JP" altLang="en-US" dirty="0"/>
              <a:t>」</a:t>
            </a:r>
            <a:r>
              <a:rPr kumimoji="1" lang="ja-JP" altLang="en-US" dirty="0"/>
              <a:t>にしかありません！</a:t>
            </a:r>
          </a:p>
          <a:p>
            <a:r>
              <a:rPr kumimoji="1" lang="ja-JP" altLang="en-US" dirty="0"/>
              <a:t>だから！「</a:t>
            </a:r>
            <a:r>
              <a:rPr kumimoji="1" lang="ja-JP" altLang="en-US" u="sng" dirty="0">
                <a:solidFill>
                  <a:srgbClr val="FF0000"/>
                </a:solidFill>
              </a:rPr>
              <a:t>あなたにしか判らない</a:t>
            </a:r>
            <a:r>
              <a:rPr kumimoji="1" lang="ja-JP" altLang="en-US" dirty="0"/>
              <a:t>」ということです</a:t>
            </a:r>
          </a:p>
        </p:txBody>
      </p:sp>
      <p:sp>
        <p:nvSpPr>
          <p:cNvPr id="2" name="タイトル 1">
            <a:extLst>
              <a:ext uri="{FF2B5EF4-FFF2-40B4-BE49-F238E27FC236}">
                <a16:creationId xmlns:a16="http://schemas.microsoft.com/office/drawing/2014/main" id="{0BBF5333-B723-4EF3-91BE-A5A56DD8216F}"/>
              </a:ext>
            </a:extLst>
          </p:cNvPr>
          <p:cNvSpPr>
            <a:spLocks noGrp="1"/>
          </p:cNvSpPr>
          <p:nvPr>
            <p:ph type="title"/>
          </p:nvPr>
        </p:nvSpPr>
        <p:spPr/>
        <p:txBody>
          <a:bodyPr/>
          <a:lstStyle/>
          <a:p>
            <a:r>
              <a:rPr kumimoji="1" lang="ja-JP" altLang="en-US" dirty="0"/>
              <a:t>あなたが必要とする防災は？</a:t>
            </a:r>
          </a:p>
        </p:txBody>
      </p:sp>
      <p:pic>
        <p:nvPicPr>
          <p:cNvPr id="11" name="図 10" descr="ロゴ, 会社名&#10;&#10;自動的に生成された説明">
            <a:extLst>
              <a:ext uri="{FF2B5EF4-FFF2-40B4-BE49-F238E27FC236}">
                <a16:creationId xmlns:a16="http://schemas.microsoft.com/office/drawing/2014/main" id="{A78F5EEC-3517-597C-5A28-A74FA0C78B4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60068" y="51594"/>
            <a:ext cx="2679006" cy="2009254"/>
          </a:xfrm>
          <a:prstGeom prst="rect">
            <a:avLst/>
          </a:prstGeom>
        </p:spPr>
      </p:pic>
      <p:sp>
        <p:nvSpPr>
          <p:cNvPr id="12" name="楕円 11">
            <a:extLst>
              <a:ext uri="{FF2B5EF4-FFF2-40B4-BE49-F238E27FC236}">
                <a16:creationId xmlns:a16="http://schemas.microsoft.com/office/drawing/2014/main" id="{045F5962-5890-5A06-0F39-7A2B6C141B5F}"/>
              </a:ext>
            </a:extLst>
          </p:cNvPr>
          <p:cNvSpPr/>
          <p:nvPr/>
        </p:nvSpPr>
        <p:spPr bwMode="auto">
          <a:xfrm>
            <a:off x="187278" y="51594"/>
            <a:ext cx="8666620" cy="6617766"/>
          </a:xfrm>
          <a:prstGeom prst="ellipse">
            <a:avLst/>
          </a:prstGeom>
          <a:solidFill>
            <a:srgbClr val="FFFF00"/>
          </a:solidFill>
          <a:ln w="9525">
            <a:noFill/>
            <a:miter lim="800000"/>
            <a:headEnd/>
            <a:tailEnd/>
          </a:ln>
          <a:effectLst/>
        </p:spPr>
        <p:txBody>
          <a:bodyPr wrap="none" rtlCol="0" anchor="ctr"/>
          <a:lstStyle/>
          <a:p>
            <a:pPr algn="ctr"/>
            <a:r>
              <a:rPr kumimoji="1" lang="ja-JP" altLang="en-US" sz="4800" dirty="0">
                <a:latin typeface="AR悠々ゴシック体E" panose="040B0909000000000000" pitchFamily="49" charset="-128"/>
                <a:ea typeface="AR悠々ゴシック体E" panose="040B0909000000000000" pitchFamily="49" charset="-128"/>
              </a:rPr>
              <a:t>あなたが</a:t>
            </a:r>
          </a:p>
          <a:p>
            <a:pPr algn="ctr"/>
            <a:r>
              <a:rPr kumimoji="1" lang="ja-JP" altLang="en-US" sz="4800" dirty="0">
                <a:solidFill>
                  <a:srgbClr val="FF0000"/>
                </a:solidFill>
                <a:latin typeface="AR悠々ゴシック体E" panose="040B0909000000000000" pitchFamily="49" charset="-128"/>
                <a:ea typeface="AR悠々ゴシック体E" panose="040B0909000000000000" pitchFamily="49" charset="-128"/>
              </a:rPr>
              <a:t>本当に必要だと考えるものを</a:t>
            </a:r>
          </a:p>
          <a:p>
            <a:pPr algn="ctr"/>
            <a:r>
              <a:rPr kumimoji="1" lang="ja-JP" altLang="en-US" sz="4800" dirty="0">
                <a:latin typeface="AR悠々ゴシック体E" panose="040B0909000000000000" pitchFamily="49" charset="-128"/>
                <a:ea typeface="AR悠々ゴシック体E" panose="040B0909000000000000" pitchFamily="49" charset="-128"/>
              </a:rPr>
              <a:t>見つけ出すことができれば</a:t>
            </a:r>
          </a:p>
          <a:p>
            <a:pPr algn="ctr"/>
            <a:r>
              <a:rPr kumimoji="1" lang="ja-JP" altLang="en-US" sz="4800" dirty="0">
                <a:latin typeface="AR悠々ゴシック体E" panose="040B0909000000000000" pitchFamily="49" charset="-128"/>
                <a:ea typeface="AR悠々ゴシック体E" panose="040B0909000000000000" pitchFamily="49" charset="-128"/>
              </a:rPr>
              <a:t>最高の生活防災</a:t>
            </a:r>
          </a:p>
          <a:p>
            <a:pPr algn="ctr"/>
            <a:r>
              <a:rPr kumimoji="1" lang="ja-JP" altLang="en-US" sz="6600" dirty="0">
                <a:solidFill>
                  <a:srgbClr val="FF0000"/>
                </a:solidFill>
                <a:latin typeface="AR悠々ゴシック体E" panose="040B0909000000000000" pitchFamily="49" charset="-128"/>
                <a:ea typeface="AR悠々ゴシック体E" panose="040B0909000000000000" pitchFamily="49" charset="-128"/>
              </a:rPr>
              <a:t>自主防災</a:t>
            </a:r>
            <a:r>
              <a:rPr kumimoji="1" lang="ja-JP" altLang="en-US" sz="4800" dirty="0">
                <a:latin typeface="AR悠々ゴシック体E" panose="040B0909000000000000" pitchFamily="49" charset="-128"/>
                <a:ea typeface="AR悠々ゴシック体E" panose="040B0909000000000000" pitchFamily="49" charset="-128"/>
              </a:rPr>
              <a:t>が</a:t>
            </a:r>
          </a:p>
          <a:p>
            <a:pPr algn="ctr"/>
            <a:r>
              <a:rPr kumimoji="1" lang="ja-JP" altLang="en-US" sz="4800" dirty="0">
                <a:latin typeface="AR悠々ゴシック体E" panose="040B0909000000000000" pitchFamily="49" charset="-128"/>
                <a:ea typeface="AR悠々ゴシック体E" panose="040B0909000000000000" pitchFamily="49" charset="-128"/>
              </a:rPr>
              <a:t>構築できます</a:t>
            </a:r>
          </a:p>
        </p:txBody>
      </p:sp>
    </p:spTree>
    <p:custDataLst>
      <p:tags r:id="rId1"/>
    </p:custDataLst>
    <p:extLst>
      <p:ext uri="{BB962C8B-B14F-4D97-AF65-F5344CB8AC3E}">
        <p14:creationId xmlns:p14="http://schemas.microsoft.com/office/powerpoint/2010/main" val="905242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22" presetClass="entr" presetSubtype="4" fill="hold" nodeType="afterEffect">
                                  <p:stCondLst>
                                    <p:cond delay="0"/>
                                  </p:stCondLst>
                                  <p:childTnLst>
                                    <p:set>
                                      <p:cBhvr>
                                        <p:cTn id="10" dur="1" fill="hold">
                                          <p:stCondLst>
                                            <p:cond delay="0"/>
                                          </p:stCondLst>
                                        </p:cTn>
                                        <p:tgtEl>
                                          <p:spTgt spid="11"/>
                                        </p:tgtEl>
                                        <p:attrNameLst>
                                          <p:attrName>style.visibility</p:attrName>
                                        </p:attrNameLst>
                                      </p:cBhvr>
                                      <p:to>
                                        <p:strVal val="visible"/>
                                      </p:to>
                                    </p:set>
                                    <p:animEffect transition="in" filter="wipe(down)">
                                      <p:cBhvr>
                                        <p:cTn id="11" dur="500"/>
                                        <p:tgtEl>
                                          <p:spTgt spid="11"/>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500"/>
                                        <p:tgtEl>
                                          <p:spTgt spid="3">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500"/>
                                        <p:tgtEl>
                                          <p:spTgt spid="3">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53" presetClass="entr" presetSubtype="16"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 calcmode="lin" valueType="num">
                                      <p:cBhvr>
                                        <p:cTn id="46" dur="500" fill="hold"/>
                                        <p:tgtEl>
                                          <p:spTgt spid="12"/>
                                        </p:tgtEl>
                                        <p:attrNameLst>
                                          <p:attrName>ppt_w</p:attrName>
                                        </p:attrNameLst>
                                      </p:cBhvr>
                                      <p:tavLst>
                                        <p:tav tm="0">
                                          <p:val>
                                            <p:fltVal val="0"/>
                                          </p:val>
                                        </p:tav>
                                        <p:tav tm="100000">
                                          <p:val>
                                            <p:strVal val="#ppt_w"/>
                                          </p:val>
                                        </p:tav>
                                      </p:tavLst>
                                    </p:anim>
                                    <p:anim calcmode="lin" valueType="num">
                                      <p:cBhvr>
                                        <p:cTn id="47" dur="500" fill="hold"/>
                                        <p:tgtEl>
                                          <p:spTgt spid="12"/>
                                        </p:tgtEl>
                                        <p:attrNameLst>
                                          <p:attrName>ppt_h</p:attrName>
                                        </p:attrNameLst>
                                      </p:cBhvr>
                                      <p:tavLst>
                                        <p:tav tm="0">
                                          <p:val>
                                            <p:fltVal val="0"/>
                                          </p:val>
                                        </p:tav>
                                        <p:tav tm="100000">
                                          <p:val>
                                            <p:strVal val="#ppt_h"/>
                                          </p:val>
                                        </p:tav>
                                      </p:tavLst>
                                    </p:anim>
                                    <p:animEffect transition="in" filter="fade">
                                      <p:cBhvr>
                                        <p:cTn id="48"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12"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0" y="0"/>
            <a:ext cx="9144000" cy="6858000"/>
          </a:xfrm>
          <a:prstGeom prst="rect">
            <a:avLst/>
          </a:prstGeom>
          <a:solidFill>
            <a:srgbClr val="008000"/>
          </a:solidFill>
          <a:ln w="9525">
            <a:noFill/>
            <a:miter lim="800000"/>
            <a:headEnd/>
            <a:tailEnd/>
          </a:ln>
          <a:effectLst/>
        </p:spPr>
        <p:txBody>
          <a:bodyPr wrap="none" anchor="ctr"/>
          <a:lstStyle/>
          <a:p>
            <a:endParaRPr lang="ja-JP" altLang="en-US" dirty="0"/>
          </a:p>
        </p:txBody>
      </p:sp>
      <p:sp>
        <p:nvSpPr>
          <p:cNvPr id="7" name="テキスト ボックス 6"/>
          <p:cNvSpPr txBox="1"/>
          <p:nvPr/>
        </p:nvSpPr>
        <p:spPr>
          <a:xfrm>
            <a:off x="1786622" y="1556792"/>
            <a:ext cx="5570756" cy="4216539"/>
          </a:xfrm>
          <a:prstGeom prst="rect">
            <a:avLst/>
          </a:prstGeom>
          <a:noFill/>
        </p:spPr>
        <p:txBody>
          <a:bodyPr wrap="none" rtlCol="0">
            <a:spAutoFit/>
          </a:bodyPr>
          <a:lstStyle/>
          <a:p>
            <a:pPr algn="ctr"/>
            <a:r>
              <a:rPr kumimoji="1" lang="ja-JP" altLang="en-US" sz="6000" dirty="0">
                <a:solidFill>
                  <a:schemeClr val="bg1"/>
                </a:solidFill>
                <a:latin typeface="ＤＦ特太ゴシック体" pitchFamily="49" charset="-128"/>
                <a:ea typeface="ＤＦ特太ゴシック体" pitchFamily="49" charset="-128"/>
              </a:rPr>
              <a:t>皆さん！</a:t>
            </a:r>
          </a:p>
          <a:p>
            <a:pPr algn="ctr"/>
            <a:r>
              <a:rPr kumimoji="1" lang="ja-JP" altLang="en-US" sz="6000" dirty="0">
                <a:solidFill>
                  <a:schemeClr val="bg1"/>
                </a:solidFill>
                <a:latin typeface="ＤＦ特太ゴシック体" pitchFamily="49" charset="-128"/>
                <a:ea typeface="ＤＦ特太ゴシック体" pitchFamily="49" charset="-128"/>
              </a:rPr>
              <a:t>非常によく聞く</a:t>
            </a:r>
          </a:p>
          <a:p>
            <a:pPr algn="ctr"/>
            <a:r>
              <a:rPr lang="ja-JP" altLang="en-US" sz="6000" dirty="0">
                <a:solidFill>
                  <a:schemeClr val="bg1"/>
                </a:solidFill>
                <a:latin typeface="ＤＦ特太ゴシック体" pitchFamily="49" charset="-128"/>
                <a:ea typeface="ＤＦ特太ゴシック体" pitchFamily="49" charset="-128"/>
              </a:rPr>
              <a:t>耳にする</a:t>
            </a:r>
          </a:p>
          <a:p>
            <a:pPr algn="ctr"/>
            <a:r>
              <a:rPr kumimoji="1" lang="ja-JP" altLang="en-US" sz="8800" dirty="0">
                <a:solidFill>
                  <a:schemeClr val="bg1"/>
                </a:solidFill>
                <a:latin typeface="ＤＦ特太ゴシック体" pitchFamily="49" charset="-128"/>
                <a:ea typeface="ＤＦ特太ゴシック体" pitchFamily="49" charset="-128"/>
              </a:rPr>
              <a:t>お話</a:t>
            </a:r>
          </a:p>
        </p:txBody>
      </p:sp>
    </p:spTree>
    <p:extLst>
      <p:ext uri="{BB962C8B-B14F-4D97-AF65-F5344CB8AC3E}">
        <p14:creationId xmlns:p14="http://schemas.microsoft.com/office/powerpoint/2010/main" val="3951470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0" y="0"/>
            <a:ext cx="9144000" cy="6858000"/>
          </a:xfrm>
          <a:prstGeom prst="rect">
            <a:avLst/>
          </a:prstGeom>
          <a:solidFill>
            <a:srgbClr val="008000"/>
          </a:solidFill>
          <a:ln w="9525">
            <a:noFill/>
            <a:miter lim="800000"/>
            <a:headEnd/>
            <a:tailEnd/>
          </a:ln>
          <a:effectLst/>
        </p:spPr>
        <p:txBody>
          <a:bodyPr wrap="none" anchor="ctr"/>
          <a:lstStyle/>
          <a:p>
            <a:endParaRPr lang="ja-JP" altLang="en-US" dirty="0"/>
          </a:p>
        </p:txBody>
      </p:sp>
      <p:sp>
        <p:nvSpPr>
          <p:cNvPr id="7" name="テキスト ボックス 6"/>
          <p:cNvSpPr txBox="1"/>
          <p:nvPr/>
        </p:nvSpPr>
        <p:spPr>
          <a:xfrm>
            <a:off x="529868" y="1196752"/>
            <a:ext cx="8084264" cy="4154984"/>
          </a:xfrm>
          <a:prstGeom prst="rect">
            <a:avLst/>
          </a:prstGeom>
          <a:noFill/>
        </p:spPr>
        <p:txBody>
          <a:bodyPr wrap="none" rtlCol="0">
            <a:spAutoFit/>
          </a:bodyPr>
          <a:lstStyle/>
          <a:p>
            <a:pPr algn="ctr"/>
            <a:r>
              <a:rPr lang="ja-JP" altLang="en-US" sz="8800" dirty="0">
                <a:solidFill>
                  <a:srgbClr val="FFFF00"/>
                </a:solidFill>
                <a:latin typeface="ＤＦ特太ゴシック体" pitchFamily="49" charset="-128"/>
                <a:ea typeface="ＤＦ特太ゴシック体" pitchFamily="49" charset="-128"/>
              </a:rPr>
              <a:t>防災に</a:t>
            </a:r>
          </a:p>
          <a:p>
            <a:pPr algn="ctr"/>
            <a:r>
              <a:rPr lang="ja-JP" altLang="en-US" sz="8800" dirty="0">
                <a:solidFill>
                  <a:srgbClr val="FFFF00"/>
                </a:solidFill>
                <a:latin typeface="ＤＦ特太ゴシック体" pitchFamily="49" charset="-128"/>
                <a:ea typeface="ＤＦ特太ゴシック体" pitchFamily="49" charset="-128"/>
              </a:rPr>
              <a:t>コミュニティが</a:t>
            </a:r>
          </a:p>
          <a:p>
            <a:pPr algn="ctr"/>
            <a:r>
              <a:rPr lang="ja-JP" altLang="en-US" sz="8800" dirty="0">
                <a:solidFill>
                  <a:srgbClr val="FFFF00"/>
                </a:solidFill>
                <a:latin typeface="ＤＦ特太ゴシック体" pitchFamily="49" charset="-128"/>
                <a:ea typeface="ＤＦ特太ゴシック体" pitchFamily="49" charset="-128"/>
              </a:rPr>
              <a:t>不可欠だ</a:t>
            </a:r>
            <a:endParaRPr kumimoji="1" lang="ja-JP" altLang="en-US" sz="8800" dirty="0">
              <a:solidFill>
                <a:srgbClr val="FFFF00"/>
              </a:solidFill>
              <a:latin typeface="ＤＦ特太ゴシック体" pitchFamily="49" charset="-128"/>
              <a:ea typeface="ＤＦ特太ゴシック体" pitchFamily="49" charset="-128"/>
            </a:endParaRPr>
          </a:p>
        </p:txBody>
      </p:sp>
    </p:spTree>
    <p:extLst>
      <p:ext uri="{BB962C8B-B14F-4D97-AF65-F5344CB8AC3E}">
        <p14:creationId xmlns:p14="http://schemas.microsoft.com/office/powerpoint/2010/main" val="8512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2D48DB1-D452-4DD9-A06A-48B7AD620F7F}"/>
              </a:ext>
            </a:extLst>
          </p:cNvPr>
          <p:cNvSpPr>
            <a:spLocks noGrp="1"/>
          </p:cNvSpPr>
          <p:nvPr>
            <p:ph type="title"/>
          </p:nvPr>
        </p:nvSpPr>
        <p:spPr/>
        <p:txBody>
          <a:bodyPr/>
          <a:lstStyle/>
          <a:p>
            <a:r>
              <a:rPr kumimoji="1" lang="ja-JP" altLang="en-US" dirty="0"/>
              <a:t>地域防災とコミュニティ</a:t>
            </a:r>
          </a:p>
        </p:txBody>
      </p:sp>
      <p:sp>
        <p:nvSpPr>
          <p:cNvPr id="3" name="コンテンツ プレースホルダー 2">
            <a:extLst>
              <a:ext uri="{FF2B5EF4-FFF2-40B4-BE49-F238E27FC236}">
                <a16:creationId xmlns:a16="http://schemas.microsoft.com/office/drawing/2014/main" id="{C1EFB54D-4E1C-4329-9EDC-69A6DA212673}"/>
              </a:ext>
            </a:extLst>
          </p:cNvPr>
          <p:cNvSpPr>
            <a:spLocks noGrp="1"/>
          </p:cNvSpPr>
          <p:nvPr>
            <p:ph idx="1"/>
          </p:nvPr>
        </p:nvSpPr>
        <p:spPr>
          <a:xfrm>
            <a:off x="323528" y="908720"/>
            <a:ext cx="8795320" cy="5472608"/>
          </a:xfrm>
        </p:spPr>
        <p:txBody>
          <a:bodyPr/>
          <a:lstStyle/>
          <a:p>
            <a:r>
              <a:rPr kumimoji="1" lang="ja-JP" altLang="en-US" sz="2800" dirty="0"/>
              <a:t>「</a:t>
            </a:r>
            <a:r>
              <a:rPr kumimoji="1" lang="ja-JP" altLang="en-US" sz="2800" dirty="0">
                <a:solidFill>
                  <a:srgbClr val="FF0000"/>
                </a:solidFill>
                <a:highlight>
                  <a:srgbClr val="FFFF00"/>
                </a:highlight>
              </a:rPr>
              <a:t>防災にコミュニティが不可欠</a:t>
            </a:r>
            <a:r>
              <a:rPr kumimoji="1" lang="ja-JP" altLang="en-US" sz="2800" dirty="0"/>
              <a:t>」であることは</a:t>
            </a:r>
          </a:p>
          <a:p>
            <a:r>
              <a:rPr kumimoji="1" lang="ja-JP" altLang="en-US" sz="2800" dirty="0"/>
              <a:t>日頃から耳に</a:t>
            </a:r>
            <a:r>
              <a:rPr kumimoji="1" lang="ja-JP" altLang="en-US" sz="2800" dirty="0">
                <a:solidFill>
                  <a:srgbClr val="FF0000"/>
                </a:solidFill>
              </a:rPr>
              <a:t>タコ</a:t>
            </a:r>
            <a:r>
              <a:rPr kumimoji="1" lang="ja-JP" altLang="en-US" sz="2800" dirty="0"/>
              <a:t>ができるほど聞かされているのでは？</a:t>
            </a:r>
          </a:p>
          <a:p>
            <a:r>
              <a:rPr kumimoji="1" lang="ja-JP" altLang="en-US" sz="2800" dirty="0"/>
              <a:t>では！</a:t>
            </a:r>
            <a:endParaRPr kumimoji="1" lang="en-US" altLang="ja-JP" sz="2800" dirty="0"/>
          </a:p>
          <a:p>
            <a:r>
              <a:rPr kumimoji="1" lang="ja-JP" altLang="en-US" sz="2800" dirty="0"/>
              <a:t>なぜ「</a:t>
            </a:r>
            <a:r>
              <a:rPr kumimoji="1" lang="ja-JP" altLang="en-US" sz="2800" u="sng" dirty="0">
                <a:solidFill>
                  <a:srgbClr val="FF0000"/>
                </a:solidFill>
              </a:rPr>
              <a:t>防災にコミュニティが不可欠</a:t>
            </a:r>
            <a:r>
              <a:rPr kumimoji="1" lang="ja-JP" altLang="en-US" sz="2800" dirty="0"/>
              <a:t>」なのでしょう？</a:t>
            </a:r>
            <a:endParaRPr lang="ja-JP" altLang="en-US" sz="2800" dirty="0"/>
          </a:p>
          <a:p>
            <a:r>
              <a:rPr kumimoji="1" lang="ja-JP" altLang="en-US" sz="2800" dirty="0"/>
              <a:t>この問いに</a:t>
            </a:r>
            <a:r>
              <a:rPr kumimoji="1" lang="ja-JP" altLang="en-US" sz="2800" u="sng" dirty="0"/>
              <a:t>答えをスムーズに述べられる方は少ない</a:t>
            </a:r>
          </a:p>
          <a:p>
            <a:r>
              <a:rPr kumimoji="1" lang="ja-JP" altLang="en-US" sz="2800" dirty="0"/>
              <a:t>ましてや「</a:t>
            </a:r>
            <a:r>
              <a:rPr kumimoji="1" lang="ja-JP" altLang="en-US" sz="2800" dirty="0">
                <a:solidFill>
                  <a:srgbClr val="FF0000"/>
                </a:solidFill>
              </a:rPr>
              <a:t>ひと言で答える</a:t>
            </a:r>
            <a:r>
              <a:rPr kumimoji="1" lang="ja-JP" altLang="en-US" sz="2800" dirty="0"/>
              <a:t>」となると</a:t>
            </a:r>
          </a:p>
          <a:p>
            <a:r>
              <a:rPr kumimoji="1" lang="ja-JP" altLang="en-US" sz="2800" dirty="0"/>
              <a:t>ほぼ、いらっしゃらないのが現状です！</a:t>
            </a:r>
            <a:endParaRPr lang="en-US" altLang="ja-JP" sz="2800" dirty="0"/>
          </a:p>
          <a:p>
            <a:r>
              <a:rPr kumimoji="1" lang="ja-JP" altLang="en-US" sz="2800" dirty="0"/>
              <a:t>にもかかわらず</a:t>
            </a:r>
          </a:p>
          <a:p>
            <a:r>
              <a:rPr kumimoji="1" lang="ja-JP" altLang="en-US" sz="2800" dirty="0"/>
              <a:t>「</a:t>
            </a:r>
            <a:r>
              <a:rPr kumimoji="1" lang="ja-JP" altLang="en-US" sz="2800" dirty="0">
                <a:solidFill>
                  <a:srgbClr val="FF0000"/>
                </a:solidFill>
              </a:rPr>
              <a:t>防災にコミュニティが不可欠</a:t>
            </a:r>
            <a:r>
              <a:rPr kumimoji="1" lang="ja-JP" altLang="en-US" sz="2800" dirty="0"/>
              <a:t>」だと説いている人が多いように感じます</a:t>
            </a:r>
          </a:p>
          <a:p>
            <a:endParaRPr kumimoji="1" lang="en-US" altLang="ja-JP" sz="3000" dirty="0"/>
          </a:p>
        </p:txBody>
      </p:sp>
      <p:pic>
        <p:nvPicPr>
          <p:cNvPr id="5" name="図 4" descr="人形, おもちゃ, 部屋 が含まれている画像&#10;&#10;自動的に生成された説明">
            <a:extLst>
              <a:ext uri="{FF2B5EF4-FFF2-40B4-BE49-F238E27FC236}">
                <a16:creationId xmlns:a16="http://schemas.microsoft.com/office/drawing/2014/main" id="{5FA0E1CB-90FB-4177-A0A7-73FD691669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08304" y="94385"/>
            <a:ext cx="1663460" cy="1297498"/>
          </a:xfrm>
          <a:prstGeom prst="rect">
            <a:avLst/>
          </a:prstGeom>
        </p:spPr>
      </p:pic>
      <p:pic>
        <p:nvPicPr>
          <p:cNvPr id="7" name="図 6" descr="ビデオゲームのキャラクター&#10;&#10;低い精度で自動的に生成された説明">
            <a:extLst>
              <a:ext uri="{FF2B5EF4-FFF2-40B4-BE49-F238E27FC236}">
                <a16:creationId xmlns:a16="http://schemas.microsoft.com/office/drawing/2014/main" id="{2F51C138-497D-45B0-92C6-5E463AA0BD9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16040" y="5373216"/>
            <a:ext cx="2019733" cy="1593345"/>
          </a:xfrm>
          <a:prstGeom prst="rect">
            <a:avLst/>
          </a:prstGeom>
        </p:spPr>
      </p:pic>
      <p:pic>
        <p:nvPicPr>
          <p:cNvPr id="9" name="図 8" descr="白いバックグラウンドの前に座っている人形たち&#10;&#10;低い精度で自動的に生成された説明">
            <a:extLst>
              <a:ext uri="{FF2B5EF4-FFF2-40B4-BE49-F238E27FC236}">
                <a16:creationId xmlns:a16="http://schemas.microsoft.com/office/drawing/2014/main" id="{8B168753-D423-4046-8C8D-8BE94AB40F6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25723" y="3126562"/>
            <a:ext cx="1993125" cy="1993125"/>
          </a:xfrm>
          <a:prstGeom prst="rect">
            <a:avLst/>
          </a:prstGeom>
        </p:spPr>
      </p:pic>
      <p:pic>
        <p:nvPicPr>
          <p:cNvPr id="6" name="図 5">
            <a:extLst>
              <a:ext uri="{FF2B5EF4-FFF2-40B4-BE49-F238E27FC236}">
                <a16:creationId xmlns:a16="http://schemas.microsoft.com/office/drawing/2014/main" id="{CC215505-8086-FAA6-EA9A-F847BB52DDA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49562" y="1868319"/>
            <a:ext cx="2089499" cy="2265040"/>
          </a:xfrm>
          <a:prstGeom prst="rect">
            <a:avLst/>
          </a:prstGeom>
        </p:spPr>
      </p:pic>
    </p:spTree>
    <p:custDataLst>
      <p:tags r:id="rId1"/>
    </p:custDataLst>
    <p:extLst>
      <p:ext uri="{BB962C8B-B14F-4D97-AF65-F5344CB8AC3E}">
        <p14:creationId xmlns:p14="http://schemas.microsoft.com/office/powerpoint/2010/main" val="459074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barn(inVertical)">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randombar(horizont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childTnLst>
                                </p:cTn>
                              </p:par>
                              <p:par>
                                <p:cTn id="29" presetID="1" presetClass="exit" presetSubtype="0" fill="hold" nodeType="withEffect">
                                  <p:stCondLst>
                                    <p:cond delay="0"/>
                                  </p:stCondLst>
                                  <p:childTnLst>
                                    <p:set>
                                      <p:cBhvr>
                                        <p:cTn id="30" dur="1" fill="hold">
                                          <p:stCondLst>
                                            <p:cond delay="0"/>
                                          </p:stCondLst>
                                        </p:cTn>
                                        <p:tgtEl>
                                          <p:spTgt spid="6"/>
                                        </p:tgtEl>
                                        <p:attrNameLst>
                                          <p:attrName>style.visibility</p:attrName>
                                        </p:attrNameLst>
                                      </p:cBhvr>
                                      <p:to>
                                        <p:strVal val="hidden"/>
                                      </p:to>
                                    </p:set>
                                  </p:childTnLst>
                                </p:cTn>
                              </p:par>
                              <p:par>
                                <p:cTn id="31" presetID="14" presetClass="entr" presetSubtype="10" fill="hold" nodeType="with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randombar(horizontal)">
                                      <p:cBhvr>
                                        <p:cTn id="33" dur="500"/>
                                        <p:tgtEl>
                                          <p:spTgt spid="9"/>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Effect transition="in" filter="fade">
                                      <p:cBhvr>
                                        <p:cTn id="38" dur="500"/>
                                        <p:tgtEl>
                                          <p:spTgt spid="3">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Effect transition="in" filter="fade">
                                      <p:cBhvr>
                                        <p:cTn id="43" dur="500"/>
                                        <p:tgtEl>
                                          <p:spTgt spid="3">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
                                            <p:txEl>
                                              <p:pRg st="6" end="6"/>
                                            </p:txEl>
                                          </p:spTgt>
                                        </p:tgtEl>
                                        <p:attrNameLst>
                                          <p:attrName>style.visibility</p:attrName>
                                        </p:attrNameLst>
                                      </p:cBhvr>
                                      <p:to>
                                        <p:strVal val="visible"/>
                                      </p:to>
                                    </p:set>
                                    <p:animEffect transition="in" filter="fade">
                                      <p:cBhvr>
                                        <p:cTn id="48" dur="500"/>
                                        <p:tgtEl>
                                          <p:spTgt spid="3">
                                            <p:txEl>
                                              <p:pRg st="6" end="6"/>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3">
                                            <p:txEl>
                                              <p:pRg st="7" end="7"/>
                                            </p:txEl>
                                          </p:spTgt>
                                        </p:tgtEl>
                                        <p:attrNameLst>
                                          <p:attrName>style.visibility</p:attrName>
                                        </p:attrNameLst>
                                      </p:cBhvr>
                                      <p:to>
                                        <p:strVal val="visible"/>
                                      </p:to>
                                    </p:set>
                                    <p:animEffect transition="in" filter="fade">
                                      <p:cBhvr>
                                        <p:cTn id="53" dur="500"/>
                                        <p:tgtEl>
                                          <p:spTgt spid="3">
                                            <p:txEl>
                                              <p:pRg st="7" end="7"/>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3">
                                            <p:txEl>
                                              <p:pRg st="8" end="8"/>
                                            </p:txEl>
                                          </p:spTgt>
                                        </p:tgtEl>
                                        <p:attrNameLst>
                                          <p:attrName>style.visibility</p:attrName>
                                        </p:attrNameLst>
                                      </p:cBhvr>
                                      <p:to>
                                        <p:strVal val="visible"/>
                                      </p:to>
                                    </p:set>
                                    <p:animEffect transition="in" filter="fade">
                                      <p:cBhvr>
                                        <p:cTn id="58" dur="500"/>
                                        <p:tgtEl>
                                          <p:spTgt spid="3">
                                            <p:txEl>
                                              <p:pRg st="8" end="8"/>
                                            </p:txEl>
                                          </p:spTgt>
                                        </p:tgtEl>
                                      </p:cBhvr>
                                    </p:animEffect>
                                  </p:childTnLst>
                                </p:cTn>
                              </p:par>
                              <p:par>
                                <p:cTn id="59" presetID="14" presetClass="entr" presetSubtype="10" fill="hold" nodeType="withEffect">
                                  <p:stCondLst>
                                    <p:cond delay="0"/>
                                  </p:stCondLst>
                                  <p:childTnLst>
                                    <p:set>
                                      <p:cBhvr>
                                        <p:cTn id="60" dur="1" fill="hold">
                                          <p:stCondLst>
                                            <p:cond delay="0"/>
                                          </p:stCondLst>
                                        </p:cTn>
                                        <p:tgtEl>
                                          <p:spTgt spid="7"/>
                                        </p:tgtEl>
                                        <p:attrNameLst>
                                          <p:attrName>style.visibility</p:attrName>
                                        </p:attrNameLst>
                                      </p:cBhvr>
                                      <p:to>
                                        <p:strVal val="visible"/>
                                      </p:to>
                                    </p:set>
                                    <p:animEffect transition="in" filter="randombar(horizontal)">
                                      <p:cBhvr>
                                        <p:cTn id="61"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E2D48DB1-D452-4DD9-A06A-48B7AD620F7F}"/>
              </a:ext>
            </a:extLst>
          </p:cNvPr>
          <p:cNvSpPr>
            <a:spLocks noGrp="1"/>
          </p:cNvSpPr>
          <p:nvPr>
            <p:ph type="title"/>
          </p:nvPr>
        </p:nvSpPr>
        <p:spPr/>
        <p:txBody>
          <a:bodyPr/>
          <a:lstStyle/>
          <a:p>
            <a:r>
              <a:rPr lang="ja-JP" altLang="en-US" dirty="0"/>
              <a:t>地域防災とコミュニティ</a:t>
            </a:r>
            <a:endParaRPr kumimoji="1" lang="ja-JP" altLang="en-US" dirty="0"/>
          </a:p>
        </p:txBody>
      </p:sp>
      <p:sp>
        <p:nvSpPr>
          <p:cNvPr id="3" name="コンテンツ プレースホルダー 2">
            <a:extLst>
              <a:ext uri="{FF2B5EF4-FFF2-40B4-BE49-F238E27FC236}">
                <a16:creationId xmlns:a16="http://schemas.microsoft.com/office/drawing/2014/main" id="{C1EFB54D-4E1C-4329-9EDC-69A6DA212673}"/>
              </a:ext>
            </a:extLst>
          </p:cNvPr>
          <p:cNvSpPr>
            <a:spLocks noGrp="1"/>
          </p:cNvSpPr>
          <p:nvPr>
            <p:ph idx="1"/>
          </p:nvPr>
        </p:nvSpPr>
        <p:spPr>
          <a:xfrm>
            <a:off x="457200" y="908720"/>
            <a:ext cx="8686800" cy="5472608"/>
          </a:xfrm>
        </p:spPr>
        <p:txBody>
          <a:bodyPr/>
          <a:lstStyle/>
          <a:p>
            <a:r>
              <a:rPr kumimoji="1" lang="ja-JP" altLang="en-US" sz="2800" dirty="0"/>
              <a:t>「</a:t>
            </a:r>
            <a:r>
              <a:rPr kumimoji="1" lang="ja-JP" altLang="en-US" sz="2800" dirty="0">
                <a:solidFill>
                  <a:srgbClr val="FF0000"/>
                </a:solidFill>
              </a:rPr>
              <a:t>防災にコミュニティが不可欠</a:t>
            </a:r>
            <a:r>
              <a:rPr kumimoji="1" lang="ja-JP" altLang="en-US" sz="2800" dirty="0"/>
              <a:t>」という言葉は</a:t>
            </a:r>
            <a:r>
              <a:rPr kumimoji="1" lang="ja-JP" altLang="en-US" sz="2800" dirty="0">
                <a:solidFill>
                  <a:srgbClr val="0000FF"/>
                </a:solidFill>
              </a:rPr>
              <a:t>知っている</a:t>
            </a:r>
          </a:p>
          <a:p>
            <a:r>
              <a:rPr kumimoji="1" lang="ja-JP" altLang="en-US" sz="2800" dirty="0"/>
              <a:t>しかしながら！</a:t>
            </a:r>
          </a:p>
          <a:p>
            <a:r>
              <a:rPr kumimoji="1" lang="ja-JP" altLang="en-US" sz="2800" dirty="0"/>
              <a:t>何故、不可欠なのかを</a:t>
            </a:r>
            <a:r>
              <a:rPr kumimoji="1" lang="ja-JP" altLang="en-US" sz="2800" dirty="0">
                <a:solidFill>
                  <a:srgbClr val="008000"/>
                </a:solidFill>
              </a:rPr>
              <a:t>理解されていない</a:t>
            </a:r>
          </a:p>
          <a:p>
            <a:r>
              <a:rPr kumimoji="1" lang="ja-JP" altLang="en-US" sz="2800" dirty="0"/>
              <a:t>自分が理解できていないことを他者にいくら伝えても</a:t>
            </a:r>
          </a:p>
          <a:p>
            <a:r>
              <a:rPr kumimoji="1" lang="ja-JP" altLang="en-US" sz="2800" dirty="0"/>
              <a:t>聞き手の心には到底響かないばかりか</a:t>
            </a:r>
          </a:p>
          <a:p>
            <a:r>
              <a:rPr kumimoji="1" lang="ja-JP" altLang="en-US" sz="2800" dirty="0">
                <a:solidFill>
                  <a:srgbClr val="FF0000"/>
                </a:solidFill>
              </a:rPr>
              <a:t>命に関わる大切なことなのに何の影響も与えない</a:t>
            </a:r>
          </a:p>
          <a:p>
            <a:r>
              <a:rPr kumimoji="1" lang="ja-JP" altLang="en-US" sz="2800" dirty="0"/>
              <a:t>これでは</a:t>
            </a:r>
            <a:r>
              <a:rPr kumimoji="1" lang="en-US" altLang="ja-JP" sz="2800" dirty="0"/>
              <a:t>『</a:t>
            </a:r>
            <a:r>
              <a:rPr kumimoji="1" lang="ja-JP" altLang="en-US" sz="2800" dirty="0">
                <a:solidFill>
                  <a:srgbClr val="008000"/>
                </a:solidFill>
              </a:rPr>
              <a:t>地域防災</a:t>
            </a:r>
            <a:r>
              <a:rPr kumimoji="1" lang="en-US" altLang="ja-JP" sz="2800" dirty="0"/>
              <a:t>』</a:t>
            </a:r>
            <a:r>
              <a:rPr kumimoji="1" lang="ja-JP" altLang="en-US" sz="2800" dirty="0"/>
              <a:t>より小さな単位の</a:t>
            </a:r>
            <a:r>
              <a:rPr kumimoji="1" lang="en-US" altLang="ja-JP" sz="2800" dirty="0"/>
              <a:t>『</a:t>
            </a:r>
            <a:r>
              <a:rPr kumimoji="1" lang="ja-JP" altLang="en-US" sz="2800" dirty="0">
                <a:solidFill>
                  <a:srgbClr val="008000"/>
                </a:solidFill>
              </a:rPr>
              <a:t>家庭防災</a:t>
            </a:r>
            <a:r>
              <a:rPr kumimoji="1" lang="en-US" altLang="ja-JP" sz="2800" dirty="0"/>
              <a:t>』</a:t>
            </a:r>
            <a:r>
              <a:rPr kumimoji="1" lang="ja-JP" altLang="en-US" sz="2800" dirty="0"/>
              <a:t>すら築きあげることはできません</a:t>
            </a:r>
          </a:p>
          <a:p>
            <a:r>
              <a:rPr kumimoji="1" lang="ja-JP" altLang="en-US" sz="2800" dirty="0"/>
              <a:t>大切なことは！　</a:t>
            </a:r>
          </a:p>
          <a:p>
            <a:r>
              <a:rPr kumimoji="1" lang="ja-JP" altLang="en-US" sz="2800" dirty="0"/>
              <a:t>まず！「</a:t>
            </a:r>
            <a:r>
              <a:rPr kumimoji="1" lang="ja-JP" altLang="en-US" sz="2800" dirty="0">
                <a:solidFill>
                  <a:srgbClr val="FF0000"/>
                </a:solidFill>
                <a:highlight>
                  <a:srgbClr val="FFFF00"/>
                </a:highlight>
              </a:rPr>
              <a:t>自分が正しく理解すること</a:t>
            </a:r>
            <a:r>
              <a:rPr kumimoji="1" lang="ja-JP" altLang="en-US" sz="2800" dirty="0"/>
              <a:t>」です</a:t>
            </a:r>
            <a:endParaRPr kumimoji="1" lang="en-US" altLang="ja-JP" sz="2800" dirty="0"/>
          </a:p>
        </p:txBody>
      </p:sp>
      <p:sp>
        <p:nvSpPr>
          <p:cNvPr id="4" name="吹き出し: 円形 3">
            <a:extLst>
              <a:ext uri="{FF2B5EF4-FFF2-40B4-BE49-F238E27FC236}">
                <a16:creationId xmlns:a16="http://schemas.microsoft.com/office/drawing/2014/main" id="{979B1637-B1B7-4CB1-9D57-DF72E47D2C93}"/>
              </a:ext>
            </a:extLst>
          </p:cNvPr>
          <p:cNvSpPr/>
          <p:nvPr/>
        </p:nvSpPr>
        <p:spPr bwMode="auto">
          <a:xfrm>
            <a:off x="791580" y="692696"/>
            <a:ext cx="7560840" cy="2592288"/>
          </a:xfrm>
          <a:prstGeom prst="wedgeEllipseCallout">
            <a:avLst>
              <a:gd name="adj1" fmla="val 32382"/>
              <a:gd name="adj2" fmla="val 79145"/>
            </a:avLst>
          </a:prstGeom>
          <a:solidFill>
            <a:srgbClr val="FFFF00"/>
          </a:solidFill>
          <a:ln w="9525">
            <a:noFill/>
            <a:miter lim="800000"/>
            <a:headEnd/>
            <a:tailEnd/>
          </a:ln>
          <a:effectLst/>
        </p:spPr>
        <p:txBody>
          <a:bodyPr wrap="none" rtlCol="0" anchor="ctr"/>
          <a:lstStyle/>
          <a:p>
            <a:pPr algn="ctr"/>
            <a:r>
              <a:rPr kumimoji="1" lang="ja-JP" altLang="en-US" sz="2800" dirty="0">
                <a:solidFill>
                  <a:srgbClr val="FF0000"/>
                </a:solidFill>
                <a:latin typeface="AR P悠々ゴシック体E" panose="040B0900000000000000" pitchFamily="50" charset="-128"/>
                <a:ea typeface="AR P悠々ゴシック体E" panose="040B0900000000000000" pitchFamily="50" charset="-128"/>
              </a:rPr>
              <a:t>まれに！</a:t>
            </a:r>
            <a:endParaRPr kumimoji="1" lang="en-US" altLang="ja-JP" sz="2800" dirty="0">
              <a:solidFill>
                <a:srgbClr val="FF0000"/>
              </a:solidFill>
              <a:latin typeface="AR P悠々ゴシック体E" panose="040B0900000000000000" pitchFamily="50" charset="-128"/>
              <a:ea typeface="AR P悠々ゴシック体E" panose="040B0900000000000000" pitchFamily="50" charset="-128"/>
            </a:endParaRPr>
          </a:p>
          <a:p>
            <a:pPr algn="ctr"/>
            <a:r>
              <a:rPr kumimoji="1" lang="ja-JP" altLang="en-US" sz="2800" dirty="0">
                <a:solidFill>
                  <a:srgbClr val="FF0000"/>
                </a:solidFill>
                <a:latin typeface="AR P悠々ゴシック体E" panose="040B0900000000000000" pitchFamily="50" charset="-128"/>
                <a:ea typeface="AR P悠々ゴシック体E" panose="040B0900000000000000" pitchFamily="50" charset="-128"/>
              </a:rPr>
              <a:t>家族が聞いてくれないから</a:t>
            </a:r>
          </a:p>
          <a:p>
            <a:pPr algn="ctr"/>
            <a:r>
              <a:rPr kumimoji="1" lang="ja-JP" altLang="en-US" sz="2800" dirty="0">
                <a:solidFill>
                  <a:srgbClr val="FF0000"/>
                </a:solidFill>
                <a:latin typeface="AR P悠々ゴシック体E" panose="040B0900000000000000" pitchFamily="50" charset="-128"/>
                <a:ea typeface="AR P悠々ゴシック体E" panose="040B0900000000000000" pitchFamily="50" charset="-128"/>
              </a:rPr>
              <a:t>地域の人に伝えるんだ！という人がいる</a:t>
            </a:r>
          </a:p>
        </p:txBody>
      </p:sp>
      <p:sp>
        <p:nvSpPr>
          <p:cNvPr id="5" name="吹き出し: 円形 4">
            <a:extLst>
              <a:ext uri="{FF2B5EF4-FFF2-40B4-BE49-F238E27FC236}">
                <a16:creationId xmlns:a16="http://schemas.microsoft.com/office/drawing/2014/main" id="{4D0E1E13-D1FD-4A07-965E-9FB74DB699D1}"/>
              </a:ext>
            </a:extLst>
          </p:cNvPr>
          <p:cNvSpPr/>
          <p:nvPr/>
        </p:nvSpPr>
        <p:spPr bwMode="auto">
          <a:xfrm>
            <a:off x="791580" y="692696"/>
            <a:ext cx="7560840" cy="2592288"/>
          </a:xfrm>
          <a:prstGeom prst="wedgeEllipseCallout">
            <a:avLst>
              <a:gd name="adj1" fmla="val -21857"/>
              <a:gd name="adj2" fmla="val 78789"/>
            </a:avLst>
          </a:prstGeom>
          <a:solidFill>
            <a:srgbClr val="FF0000"/>
          </a:solidFill>
          <a:ln w="9525">
            <a:noFill/>
            <a:miter lim="800000"/>
            <a:headEnd/>
            <a:tailEnd/>
          </a:ln>
          <a:effectLst/>
        </p:spPr>
        <p:txBody>
          <a:bodyPr wrap="none" rtlCol="0" anchor="ctr"/>
          <a:lstStyle/>
          <a:p>
            <a:pPr algn="ctr"/>
            <a:r>
              <a:rPr kumimoji="1" lang="ja-JP" altLang="en-US" sz="3600" dirty="0">
                <a:solidFill>
                  <a:srgbClr val="FFFF00"/>
                </a:solidFill>
                <a:latin typeface="AR P悠々ゴシック体E" panose="040B0900000000000000" pitchFamily="50" charset="-128"/>
                <a:ea typeface="AR P悠々ゴシック体E" panose="040B0900000000000000" pitchFamily="50" charset="-128"/>
              </a:rPr>
              <a:t>家族も説得できないのに</a:t>
            </a:r>
          </a:p>
          <a:p>
            <a:pPr algn="ctr"/>
            <a:r>
              <a:rPr kumimoji="1" lang="ja-JP" altLang="en-US" sz="3600" dirty="0">
                <a:solidFill>
                  <a:srgbClr val="FFFF00"/>
                </a:solidFill>
                <a:latin typeface="AR P悠々ゴシック体E" panose="040B0900000000000000" pitchFamily="50" charset="-128"/>
                <a:ea typeface="AR P悠々ゴシック体E" panose="040B0900000000000000" pitchFamily="50" charset="-128"/>
              </a:rPr>
              <a:t>地域の人を説得なんて</a:t>
            </a:r>
          </a:p>
          <a:p>
            <a:pPr algn="ctr"/>
            <a:r>
              <a:rPr kumimoji="1" lang="ja-JP" altLang="en-US" sz="3600" dirty="0">
                <a:solidFill>
                  <a:srgbClr val="FFFF00"/>
                </a:solidFill>
                <a:latin typeface="AR P悠々ゴシック体E" panose="040B0900000000000000" pitchFamily="50" charset="-128"/>
                <a:ea typeface="AR P悠々ゴシック体E" panose="040B0900000000000000" pitchFamily="50" charset="-128"/>
              </a:rPr>
              <a:t>できっこない！</a:t>
            </a:r>
          </a:p>
        </p:txBody>
      </p:sp>
      <p:pic>
        <p:nvPicPr>
          <p:cNvPr id="7" name="図 6" descr="写真, テーブル, ボックス, 覆い が含まれている画像&#10;&#10;自動的に生成された説明">
            <a:extLst>
              <a:ext uri="{FF2B5EF4-FFF2-40B4-BE49-F238E27FC236}">
                <a16:creationId xmlns:a16="http://schemas.microsoft.com/office/drawing/2014/main" id="{FCFEEAED-D6EE-4E53-AAE5-9A1D0E84F6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90193" y="4449640"/>
            <a:ext cx="2430119" cy="1715664"/>
          </a:xfrm>
          <a:prstGeom prst="rect">
            <a:avLst/>
          </a:prstGeom>
        </p:spPr>
      </p:pic>
      <p:pic>
        <p:nvPicPr>
          <p:cNvPr id="9" name="図 8" descr="おもちゃ, 時計 が含まれている画像&#10;&#10;自動的に生成された説明">
            <a:extLst>
              <a:ext uri="{FF2B5EF4-FFF2-40B4-BE49-F238E27FC236}">
                <a16:creationId xmlns:a16="http://schemas.microsoft.com/office/drawing/2014/main" id="{543B6499-7D7F-4867-B803-9816840627D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31640" y="980728"/>
            <a:ext cx="1196222" cy="1330984"/>
          </a:xfrm>
          <a:prstGeom prst="rect">
            <a:avLst/>
          </a:prstGeom>
        </p:spPr>
      </p:pic>
      <p:pic>
        <p:nvPicPr>
          <p:cNvPr id="8" name="図 7">
            <a:extLst>
              <a:ext uri="{FF2B5EF4-FFF2-40B4-BE49-F238E27FC236}">
                <a16:creationId xmlns:a16="http://schemas.microsoft.com/office/drawing/2014/main" id="{88228367-F7FB-83B3-4567-7392470DE063}"/>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6105104" y="1684832"/>
            <a:ext cx="3015208" cy="2656796"/>
          </a:xfrm>
          <a:prstGeom prst="rect">
            <a:avLst/>
          </a:prstGeom>
        </p:spPr>
      </p:pic>
      <p:pic>
        <p:nvPicPr>
          <p:cNvPr id="10" name="図 9" descr="人形, おもちゃ, 部屋 が含まれている画像&#10;&#10;自動的に生成された説明">
            <a:extLst>
              <a:ext uri="{FF2B5EF4-FFF2-40B4-BE49-F238E27FC236}">
                <a16:creationId xmlns:a16="http://schemas.microsoft.com/office/drawing/2014/main" id="{4F2AA42F-4D31-090F-3DE2-4C4CAD68F92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80040" y="1268760"/>
            <a:ext cx="1591452" cy="1241332"/>
          </a:xfrm>
          <a:prstGeom prst="rect">
            <a:avLst/>
          </a:prstGeom>
        </p:spPr>
      </p:pic>
      <p:sp>
        <p:nvSpPr>
          <p:cNvPr id="6" name="爆発: 14 pt 5">
            <a:extLst>
              <a:ext uri="{FF2B5EF4-FFF2-40B4-BE49-F238E27FC236}">
                <a16:creationId xmlns:a16="http://schemas.microsoft.com/office/drawing/2014/main" id="{2C8AB0F0-90C1-C03C-FDD9-ABB03557B88E}"/>
              </a:ext>
            </a:extLst>
          </p:cNvPr>
          <p:cNvSpPr/>
          <p:nvPr/>
        </p:nvSpPr>
        <p:spPr bwMode="auto">
          <a:xfrm>
            <a:off x="3448218" y="2803423"/>
            <a:ext cx="3015208" cy="1800200"/>
          </a:xfrm>
          <a:prstGeom prst="irregularSeal2">
            <a:avLst/>
          </a:prstGeom>
          <a:solidFill>
            <a:srgbClr val="7030A0"/>
          </a:solidFill>
          <a:ln w="9525">
            <a:noFill/>
            <a:miter lim="800000"/>
            <a:headEnd/>
            <a:tailEnd/>
          </a:ln>
          <a:effectLst/>
        </p:spPr>
        <p:txBody>
          <a:bodyPr wrap="none" rtlCol="0" anchor="ctr"/>
          <a:lstStyle/>
          <a:p>
            <a:pPr algn="ctr"/>
            <a:r>
              <a:rPr kumimoji="1" lang="ja-JP" altLang="en-US" sz="2400" dirty="0">
                <a:solidFill>
                  <a:schemeClr val="bg1"/>
                </a:solidFill>
                <a:latin typeface="AR P悠々ゴシック体E" panose="040B0900000000000000" pitchFamily="50" charset="-128"/>
                <a:ea typeface="AR P悠々ゴシック体E" panose="040B0900000000000000" pitchFamily="50" charset="-128"/>
              </a:rPr>
              <a:t>これでは</a:t>
            </a:r>
          </a:p>
          <a:p>
            <a:pPr algn="ctr"/>
            <a:r>
              <a:rPr kumimoji="1" lang="ja-JP" altLang="en-US" sz="2400" dirty="0">
                <a:solidFill>
                  <a:schemeClr val="bg1"/>
                </a:solidFill>
                <a:latin typeface="AR P悠々ゴシック体E" panose="040B0900000000000000" pitchFamily="50" charset="-128"/>
                <a:ea typeface="AR P悠々ゴシック体E" panose="040B0900000000000000" pitchFamily="50" charset="-128"/>
              </a:rPr>
              <a:t>本末転倒</a:t>
            </a:r>
          </a:p>
        </p:txBody>
      </p:sp>
      <p:pic>
        <p:nvPicPr>
          <p:cNvPr id="12" name="図 11" descr="おもちゃ, リモコン, 時計, 部屋 が含まれている画像&#10;&#10;自動的に生成された説明">
            <a:extLst>
              <a:ext uri="{FF2B5EF4-FFF2-40B4-BE49-F238E27FC236}">
                <a16:creationId xmlns:a16="http://schemas.microsoft.com/office/drawing/2014/main" id="{580862CB-3D8B-868B-165F-B76A2E2A69C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66460" y="2803423"/>
            <a:ext cx="919758" cy="857675"/>
          </a:xfrm>
          <a:prstGeom prst="rect">
            <a:avLst/>
          </a:prstGeom>
        </p:spPr>
      </p:pic>
    </p:spTree>
    <p:custDataLst>
      <p:tags r:id="rId1"/>
    </p:custDataLst>
    <p:extLst>
      <p:ext uri="{BB962C8B-B14F-4D97-AF65-F5344CB8AC3E}">
        <p14:creationId xmlns:p14="http://schemas.microsoft.com/office/powerpoint/2010/main" val="1999472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500"/>
                                        <p:tgtEl>
                                          <p:spTgt spid="3">
                                            <p:txEl>
                                              <p:pRg st="5" end="5"/>
                                            </p:txEl>
                                          </p:spTgt>
                                        </p:tgtEl>
                                      </p:cBhvr>
                                    </p:animEffect>
                                  </p:childTnLst>
                                </p:cTn>
                              </p:par>
                              <p:par>
                                <p:cTn id="36" presetID="22" presetClass="entr" presetSubtype="4" fill="hold" nodeType="with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down)">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fade">
                                      <p:cBhvr>
                                        <p:cTn id="43" dur="500"/>
                                        <p:tgtEl>
                                          <p:spTgt spid="3">
                                            <p:txEl>
                                              <p:pRg st="6" end="6"/>
                                            </p:txEl>
                                          </p:spTgt>
                                        </p:tgtEl>
                                      </p:cBhvr>
                                    </p:animEffect>
                                  </p:childTnLst>
                                </p:cTn>
                              </p:par>
                              <p:par>
                                <p:cTn id="44" presetID="14" presetClass="entr" presetSubtype="10" fill="hold" nodeType="with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randombar(horizontal)">
                                      <p:cBhvr>
                                        <p:cTn id="46" dur="500"/>
                                        <p:tgtEl>
                                          <p:spTgt spid="7"/>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
                                            <p:txEl>
                                              <p:pRg st="7" end="7"/>
                                            </p:txEl>
                                          </p:spTgt>
                                        </p:tgtEl>
                                        <p:attrNameLst>
                                          <p:attrName>style.visibility</p:attrName>
                                        </p:attrNameLst>
                                      </p:cBhvr>
                                      <p:to>
                                        <p:strVal val="visible"/>
                                      </p:to>
                                    </p:set>
                                    <p:animEffect transition="in" filter="fade">
                                      <p:cBhvr>
                                        <p:cTn id="51" dur="500"/>
                                        <p:tgtEl>
                                          <p:spTgt spid="3">
                                            <p:txEl>
                                              <p:pRg st="7" end="7"/>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3">
                                            <p:txEl>
                                              <p:pRg st="8" end="8"/>
                                            </p:txEl>
                                          </p:spTgt>
                                        </p:tgtEl>
                                        <p:attrNameLst>
                                          <p:attrName>style.visibility</p:attrName>
                                        </p:attrNameLst>
                                      </p:cBhvr>
                                      <p:to>
                                        <p:strVal val="visible"/>
                                      </p:to>
                                    </p:set>
                                    <p:animEffect transition="in" filter="fade">
                                      <p:cBhvr>
                                        <p:cTn id="56" dur="500"/>
                                        <p:tgtEl>
                                          <p:spTgt spid="3">
                                            <p:txEl>
                                              <p:pRg st="8" end="8"/>
                                            </p:txEl>
                                          </p:spTgt>
                                        </p:tgtEl>
                                      </p:cBhvr>
                                    </p:animEffect>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grpId="0" nodeType="clickEffect">
                                  <p:stCondLst>
                                    <p:cond delay="0"/>
                                  </p:stCondLst>
                                  <p:childTnLst>
                                    <p:set>
                                      <p:cBhvr>
                                        <p:cTn id="60" dur="1" fill="hold">
                                          <p:stCondLst>
                                            <p:cond delay="0"/>
                                          </p:stCondLst>
                                        </p:cTn>
                                        <p:tgtEl>
                                          <p:spTgt spid="4"/>
                                        </p:tgtEl>
                                        <p:attrNameLst>
                                          <p:attrName>style.visibility</p:attrName>
                                        </p:attrNameLst>
                                      </p:cBhvr>
                                      <p:to>
                                        <p:strVal val="visible"/>
                                      </p:to>
                                    </p:set>
                                    <p:animEffect transition="in" filter="fade">
                                      <p:cBhvr>
                                        <p:cTn id="61" dur="1000"/>
                                        <p:tgtEl>
                                          <p:spTgt spid="4"/>
                                        </p:tgtEl>
                                      </p:cBhvr>
                                    </p:animEffect>
                                    <p:anim calcmode="lin" valueType="num">
                                      <p:cBhvr>
                                        <p:cTn id="62" dur="1000" fill="hold"/>
                                        <p:tgtEl>
                                          <p:spTgt spid="4"/>
                                        </p:tgtEl>
                                        <p:attrNameLst>
                                          <p:attrName>ppt_x</p:attrName>
                                        </p:attrNameLst>
                                      </p:cBhvr>
                                      <p:tavLst>
                                        <p:tav tm="0">
                                          <p:val>
                                            <p:strVal val="#ppt_x"/>
                                          </p:val>
                                        </p:tav>
                                        <p:tav tm="100000">
                                          <p:val>
                                            <p:strVal val="#ppt_x"/>
                                          </p:val>
                                        </p:tav>
                                      </p:tavLst>
                                    </p:anim>
                                    <p:anim calcmode="lin" valueType="num">
                                      <p:cBhvr>
                                        <p:cTn id="63" dur="1000" fill="hold"/>
                                        <p:tgtEl>
                                          <p:spTgt spid="4"/>
                                        </p:tgtEl>
                                        <p:attrNameLst>
                                          <p:attrName>ppt_y</p:attrName>
                                        </p:attrNameLst>
                                      </p:cBhvr>
                                      <p:tavLst>
                                        <p:tav tm="0">
                                          <p:val>
                                            <p:strVal val="#ppt_y+.1"/>
                                          </p:val>
                                        </p:tav>
                                        <p:tav tm="100000">
                                          <p:val>
                                            <p:strVal val="#ppt_y"/>
                                          </p:val>
                                        </p:tav>
                                      </p:tavLst>
                                    </p:anim>
                                  </p:childTnLst>
                                </p:cTn>
                              </p:par>
                              <p:par>
                                <p:cTn id="64" presetID="1" presetClass="exit" presetSubtype="0" fill="hold" nodeType="withEffect">
                                  <p:stCondLst>
                                    <p:cond delay="0"/>
                                  </p:stCondLst>
                                  <p:childTnLst>
                                    <p:set>
                                      <p:cBhvr>
                                        <p:cTn id="65" dur="1" fill="hold">
                                          <p:stCondLst>
                                            <p:cond delay="0"/>
                                          </p:stCondLst>
                                        </p:cTn>
                                        <p:tgtEl>
                                          <p:spTgt spid="12"/>
                                        </p:tgtEl>
                                        <p:attrNameLst>
                                          <p:attrName>style.visibility</p:attrName>
                                        </p:attrNameLst>
                                      </p:cBhvr>
                                      <p:to>
                                        <p:strVal val="hidden"/>
                                      </p:to>
                                    </p:set>
                                  </p:childTnLst>
                                </p:cTn>
                              </p:par>
                              <p:par>
                                <p:cTn id="66" presetID="1" presetClass="exit" presetSubtype="0" fill="hold" nodeType="withEffect">
                                  <p:stCondLst>
                                    <p:cond delay="0"/>
                                  </p:stCondLst>
                                  <p:childTnLst>
                                    <p:set>
                                      <p:cBhvr>
                                        <p:cTn id="67" dur="1" fill="hold">
                                          <p:stCondLst>
                                            <p:cond delay="0"/>
                                          </p:stCondLst>
                                        </p:cTn>
                                        <p:tgtEl>
                                          <p:spTgt spid="10"/>
                                        </p:tgtEl>
                                        <p:attrNameLst>
                                          <p:attrName>style.visibility</p:attrName>
                                        </p:attrNameLst>
                                      </p:cBhvr>
                                      <p:to>
                                        <p:strVal val="hidden"/>
                                      </p:to>
                                    </p:set>
                                  </p:childTnLst>
                                </p:cTn>
                              </p:par>
                              <p:par>
                                <p:cTn id="68" presetID="42" presetClass="entr" presetSubtype="0" fill="hold" nodeType="withEffect">
                                  <p:stCondLst>
                                    <p:cond delay="0"/>
                                  </p:stCondLst>
                                  <p:childTnLst>
                                    <p:set>
                                      <p:cBhvr>
                                        <p:cTn id="69" dur="1" fill="hold">
                                          <p:stCondLst>
                                            <p:cond delay="0"/>
                                          </p:stCondLst>
                                        </p:cTn>
                                        <p:tgtEl>
                                          <p:spTgt spid="9"/>
                                        </p:tgtEl>
                                        <p:attrNameLst>
                                          <p:attrName>style.visibility</p:attrName>
                                        </p:attrNameLst>
                                      </p:cBhvr>
                                      <p:to>
                                        <p:strVal val="visible"/>
                                      </p:to>
                                    </p:set>
                                    <p:animEffect transition="in" filter="fade">
                                      <p:cBhvr>
                                        <p:cTn id="70" dur="1000"/>
                                        <p:tgtEl>
                                          <p:spTgt spid="9"/>
                                        </p:tgtEl>
                                      </p:cBhvr>
                                    </p:animEffect>
                                    <p:anim calcmode="lin" valueType="num">
                                      <p:cBhvr>
                                        <p:cTn id="71" dur="1000" fill="hold"/>
                                        <p:tgtEl>
                                          <p:spTgt spid="9"/>
                                        </p:tgtEl>
                                        <p:attrNameLst>
                                          <p:attrName>ppt_x</p:attrName>
                                        </p:attrNameLst>
                                      </p:cBhvr>
                                      <p:tavLst>
                                        <p:tav tm="0">
                                          <p:val>
                                            <p:strVal val="#ppt_x"/>
                                          </p:val>
                                        </p:tav>
                                        <p:tav tm="100000">
                                          <p:val>
                                            <p:strVal val="#ppt_x"/>
                                          </p:val>
                                        </p:tav>
                                      </p:tavLst>
                                    </p:anim>
                                    <p:anim calcmode="lin" valueType="num">
                                      <p:cBhvr>
                                        <p:cTn id="72"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6"/>
                                        </p:tgtEl>
                                        <p:attrNameLst>
                                          <p:attrName>style.visibility</p:attrName>
                                        </p:attrNameLst>
                                      </p:cBhvr>
                                      <p:to>
                                        <p:strVal val="visible"/>
                                      </p:to>
                                    </p:set>
                                    <p:anim calcmode="lin" valueType="num">
                                      <p:cBhvr>
                                        <p:cTn id="77" dur="500" fill="hold"/>
                                        <p:tgtEl>
                                          <p:spTgt spid="6"/>
                                        </p:tgtEl>
                                        <p:attrNameLst>
                                          <p:attrName>ppt_w</p:attrName>
                                        </p:attrNameLst>
                                      </p:cBhvr>
                                      <p:tavLst>
                                        <p:tav tm="0">
                                          <p:val>
                                            <p:fltVal val="0"/>
                                          </p:val>
                                        </p:tav>
                                        <p:tav tm="100000">
                                          <p:val>
                                            <p:strVal val="#ppt_w"/>
                                          </p:val>
                                        </p:tav>
                                      </p:tavLst>
                                    </p:anim>
                                    <p:anim calcmode="lin" valueType="num">
                                      <p:cBhvr>
                                        <p:cTn id="78" dur="500" fill="hold"/>
                                        <p:tgtEl>
                                          <p:spTgt spid="6"/>
                                        </p:tgtEl>
                                        <p:attrNameLst>
                                          <p:attrName>ppt_h</p:attrName>
                                        </p:attrNameLst>
                                      </p:cBhvr>
                                      <p:tavLst>
                                        <p:tav tm="0">
                                          <p:val>
                                            <p:fltVal val="0"/>
                                          </p:val>
                                        </p:tav>
                                        <p:tav tm="100000">
                                          <p:val>
                                            <p:strVal val="#ppt_h"/>
                                          </p:val>
                                        </p:tav>
                                      </p:tavLst>
                                    </p:anim>
                                    <p:animEffect transition="in" filter="fade">
                                      <p:cBhvr>
                                        <p:cTn id="79" dur="500"/>
                                        <p:tgtEl>
                                          <p:spTgt spid="6"/>
                                        </p:tgtEl>
                                      </p:cBhvr>
                                    </p:animEffect>
                                  </p:childTnLst>
                                </p:cTn>
                              </p:par>
                            </p:childTnLst>
                          </p:cTn>
                        </p:par>
                      </p:childTnLst>
                    </p:cTn>
                  </p:par>
                  <p:par>
                    <p:cTn id="80" fill="hold">
                      <p:stCondLst>
                        <p:cond delay="indefinite"/>
                      </p:stCondLst>
                      <p:childTnLst>
                        <p:par>
                          <p:cTn id="81" fill="hold">
                            <p:stCondLst>
                              <p:cond delay="0"/>
                            </p:stCondLst>
                            <p:childTnLst>
                              <p:par>
                                <p:cTn id="82" presetID="42" presetClass="entr" presetSubtype="0" fill="hold" grpId="0" nodeType="clickEffect">
                                  <p:stCondLst>
                                    <p:cond delay="0"/>
                                  </p:stCondLst>
                                  <p:childTnLst>
                                    <p:set>
                                      <p:cBhvr>
                                        <p:cTn id="83" dur="1" fill="hold">
                                          <p:stCondLst>
                                            <p:cond delay="0"/>
                                          </p:stCondLst>
                                        </p:cTn>
                                        <p:tgtEl>
                                          <p:spTgt spid="5"/>
                                        </p:tgtEl>
                                        <p:attrNameLst>
                                          <p:attrName>style.visibility</p:attrName>
                                        </p:attrNameLst>
                                      </p:cBhvr>
                                      <p:to>
                                        <p:strVal val="visible"/>
                                      </p:to>
                                    </p:set>
                                    <p:animEffect transition="in" filter="fade">
                                      <p:cBhvr>
                                        <p:cTn id="84" dur="1000"/>
                                        <p:tgtEl>
                                          <p:spTgt spid="5"/>
                                        </p:tgtEl>
                                      </p:cBhvr>
                                    </p:animEffect>
                                    <p:anim calcmode="lin" valueType="num">
                                      <p:cBhvr>
                                        <p:cTn id="85" dur="1000" fill="hold"/>
                                        <p:tgtEl>
                                          <p:spTgt spid="5"/>
                                        </p:tgtEl>
                                        <p:attrNameLst>
                                          <p:attrName>ppt_x</p:attrName>
                                        </p:attrNameLst>
                                      </p:cBhvr>
                                      <p:tavLst>
                                        <p:tav tm="0">
                                          <p:val>
                                            <p:strVal val="#ppt_x"/>
                                          </p:val>
                                        </p:tav>
                                        <p:tav tm="100000">
                                          <p:val>
                                            <p:strVal val="#ppt_x"/>
                                          </p:val>
                                        </p:tav>
                                      </p:tavLst>
                                    </p:anim>
                                    <p:anim calcmode="lin" valueType="num">
                                      <p:cBhvr>
                                        <p:cTn id="86" dur="1000" fill="hold"/>
                                        <p:tgtEl>
                                          <p:spTgt spid="5"/>
                                        </p:tgtEl>
                                        <p:attrNameLst>
                                          <p:attrName>ppt_y</p:attrName>
                                        </p:attrNameLst>
                                      </p:cBhvr>
                                      <p:tavLst>
                                        <p:tav tm="0">
                                          <p:val>
                                            <p:strVal val="#ppt_y+.1"/>
                                          </p:val>
                                        </p:tav>
                                        <p:tav tm="100000">
                                          <p:val>
                                            <p:strVal val="#ppt_y"/>
                                          </p:val>
                                        </p:tav>
                                      </p:tavLst>
                                    </p:anim>
                                  </p:childTnLst>
                                </p:cTn>
                              </p:par>
                              <p:par>
                                <p:cTn id="87" presetID="1" presetClass="exit" presetSubtype="0" fill="hold" grpId="1" nodeType="withEffect">
                                  <p:stCondLst>
                                    <p:cond delay="0"/>
                                  </p:stCondLst>
                                  <p:childTnLst>
                                    <p:set>
                                      <p:cBhvr>
                                        <p:cTn id="88" dur="1" fill="hold">
                                          <p:stCondLst>
                                            <p:cond delay="0"/>
                                          </p:stCondLst>
                                        </p:cTn>
                                        <p:tgtEl>
                                          <p:spTgt spid="6"/>
                                        </p:tgtEl>
                                        <p:attrNameLst>
                                          <p:attrName>style.visibility</p:attrName>
                                        </p:attrNameLst>
                                      </p:cBhvr>
                                      <p:to>
                                        <p:strVal val="hidden"/>
                                      </p:to>
                                    </p:set>
                                  </p:childTnLst>
                                </p:cTn>
                              </p:par>
                              <p:par>
                                <p:cTn id="89" presetID="1" presetClass="exit" presetSubtype="0" fill="hold" grpId="1" nodeType="withEffect">
                                  <p:stCondLst>
                                    <p:cond delay="0"/>
                                  </p:stCondLst>
                                  <p:childTnLst>
                                    <p:set>
                                      <p:cBhvr>
                                        <p:cTn id="90" dur="1" fill="hold">
                                          <p:stCondLst>
                                            <p:cond delay="0"/>
                                          </p:stCondLst>
                                        </p:cTn>
                                        <p:tgtEl>
                                          <p:spTgt spid="4"/>
                                        </p:tgtEl>
                                        <p:attrNameLst>
                                          <p:attrName>style.visibility</p:attrName>
                                        </p:attrNameLst>
                                      </p:cBhvr>
                                      <p:to>
                                        <p:strVal val="hidden"/>
                                      </p:to>
                                    </p:set>
                                  </p:childTnLst>
                                </p:cTn>
                              </p:par>
                              <p:par>
                                <p:cTn id="91" presetID="1" presetClass="exit" presetSubtype="0" fill="hold" nodeType="withEffect">
                                  <p:stCondLst>
                                    <p:cond delay="0"/>
                                  </p:stCondLst>
                                  <p:childTnLst>
                                    <p:set>
                                      <p:cBhvr>
                                        <p:cTn id="92" dur="1" fill="hold">
                                          <p:stCondLst>
                                            <p:cond delay="0"/>
                                          </p:stCondLst>
                                        </p:cTn>
                                        <p:tgtEl>
                                          <p:spTgt spid="9"/>
                                        </p:tgtEl>
                                        <p:attrNameLst>
                                          <p:attrName>style.visibility</p:attrName>
                                        </p:attrNameLst>
                                      </p:cBhvr>
                                      <p:to>
                                        <p:strVal val="hidden"/>
                                      </p:to>
                                    </p:set>
                                  </p:childTnLst>
                                </p:cTn>
                              </p:par>
                            </p:childTnLst>
                          </p:cTn>
                        </p:par>
                        <p:par>
                          <p:cTn id="93" fill="hold">
                            <p:stCondLst>
                              <p:cond delay="1000"/>
                            </p:stCondLst>
                            <p:childTnLst>
                              <p:par>
                                <p:cTn id="94" presetID="16" presetClass="entr" presetSubtype="21" fill="hold" nodeType="afterEffect">
                                  <p:stCondLst>
                                    <p:cond delay="0"/>
                                  </p:stCondLst>
                                  <p:childTnLst>
                                    <p:set>
                                      <p:cBhvr>
                                        <p:cTn id="95" dur="1" fill="hold">
                                          <p:stCondLst>
                                            <p:cond delay="0"/>
                                          </p:stCondLst>
                                        </p:cTn>
                                        <p:tgtEl>
                                          <p:spTgt spid="8"/>
                                        </p:tgtEl>
                                        <p:attrNameLst>
                                          <p:attrName>style.visibility</p:attrName>
                                        </p:attrNameLst>
                                      </p:cBhvr>
                                      <p:to>
                                        <p:strVal val="visible"/>
                                      </p:to>
                                    </p:set>
                                    <p:animEffect transition="in" filter="barn(inVertical)">
                                      <p:cBhvr>
                                        <p:cTn id="9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4" grpId="1" animBg="1"/>
      <p:bldP spid="5" grpId="0" animBg="1"/>
      <p:bldP spid="6" grpId="0" animBg="1"/>
      <p:bldP spid="6" grpId="1"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28AE297B-FACA-46F2-9F03-EE461A85C8BB}"/>
              </a:ext>
            </a:extLst>
          </p:cNvPr>
          <p:cNvSpPr>
            <a:spLocks noGrp="1"/>
          </p:cNvSpPr>
          <p:nvPr>
            <p:ph type="title"/>
          </p:nvPr>
        </p:nvSpPr>
        <p:spPr/>
        <p:txBody>
          <a:bodyPr/>
          <a:lstStyle/>
          <a:p>
            <a:r>
              <a:rPr kumimoji="1" lang="ja-JP" altLang="en-US" dirty="0"/>
              <a:t>地域防災にコミュニティが不可欠</a:t>
            </a:r>
          </a:p>
        </p:txBody>
      </p:sp>
      <p:sp>
        <p:nvSpPr>
          <p:cNvPr id="3" name="コンテンツ プレースホルダー 2">
            <a:extLst>
              <a:ext uri="{FF2B5EF4-FFF2-40B4-BE49-F238E27FC236}">
                <a16:creationId xmlns:a16="http://schemas.microsoft.com/office/drawing/2014/main" id="{05A6C4A2-7D2F-4DDD-9E28-DA4057044334}"/>
              </a:ext>
            </a:extLst>
          </p:cNvPr>
          <p:cNvSpPr>
            <a:spLocks noGrp="1"/>
          </p:cNvSpPr>
          <p:nvPr>
            <p:ph idx="1"/>
          </p:nvPr>
        </p:nvSpPr>
        <p:spPr>
          <a:xfrm>
            <a:off x="323528" y="908720"/>
            <a:ext cx="8795320" cy="5544616"/>
          </a:xfrm>
        </p:spPr>
        <p:txBody>
          <a:bodyPr/>
          <a:lstStyle/>
          <a:p>
            <a:r>
              <a:rPr kumimoji="1" lang="ja-JP" altLang="en-US" sz="2800" dirty="0"/>
              <a:t>逆に考えて「</a:t>
            </a:r>
            <a:r>
              <a:rPr kumimoji="1" lang="ja-JP" altLang="en-US" sz="2800" b="1" u="sng" dirty="0">
                <a:solidFill>
                  <a:srgbClr val="7030A0"/>
                </a:solidFill>
              </a:rPr>
              <a:t>コミュニティが無ければ防災はできない</a:t>
            </a:r>
            <a:r>
              <a:rPr kumimoji="1" lang="ja-JP" altLang="en-US" sz="2800" dirty="0"/>
              <a:t>」のでしょうか？</a:t>
            </a:r>
            <a:endParaRPr kumimoji="1" lang="en-US" altLang="ja-JP" sz="2800" dirty="0"/>
          </a:p>
          <a:p>
            <a:r>
              <a:rPr kumimoji="1" lang="ja-JP" altLang="en-US" sz="2800" dirty="0"/>
              <a:t>そんなことはありません！</a:t>
            </a:r>
            <a:endParaRPr kumimoji="1" lang="en-US" altLang="ja-JP" sz="2800" dirty="0"/>
          </a:p>
          <a:p>
            <a:r>
              <a:rPr kumimoji="1" lang="ja-JP" altLang="en-US" sz="2800" dirty="0">
                <a:solidFill>
                  <a:srgbClr val="008000"/>
                </a:solidFill>
              </a:rPr>
              <a:t>コミュニティが無くても防災活動は可能です</a:t>
            </a:r>
          </a:p>
          <a:p>
            <a:r>
              <a:rPr kumimoji="1" lang="ja-JP" altLang="en-US" sz="2800" dirty="0"/>
              <a:t>自分ひとりでも活動できるものです</a:t>
            </a:r>
          </a:p>
          <a:p>
            <a:r>
              <a:rPr kumimoji="1" lang="ja-JP" altLang="en-US" sz="2800" dirty="0"/>
              <a:t>であるならば！</a:t>
            </a:r>
            <a:endParaRPr kumimoji="1" lang="en-US" altLang="ja-JP" sz="2800" dirty="0"/>
          </a:p>
          <a:p>
            <a:r>
              <a:rPr kumimoji="1" lang="ja-JP" altLang="en-US" sz="2800" dirty="0"/>
              <a:t>「</a:t>
            </a:r>
            <a:r>
              <a:rPr kumimoji="1" lang="ja-JP" altLang="en-US" sz="2800" dirty="0">
                <a:solidFill>
                  <a:srgbClr val="FF0000"/>
                </a:solidFill>
              </a:rPr>
              <a:t>地域での防災</a:t>
            </a:r>
            <a:r>
              <a:rPr kumimoji="1" lang="ja-JP" altLang="en-US" sz="2800" dirty="0"/>
              <a:t>」と「</a:t>
            </a:r>
            <a:r>
              <a:rPr kumimoji="1" lang="ja-JP" altLang="en-US" sz="2800" dirty="0">
                <a:solidFill>
                  <a:srgbClr val="FF0000"/>
                </a:solidFill>
              </a:rPr>
              <a:t>個人の防災</a:t>
            </a:r>
            <a:r>
              <a:rPr kumimoji="1" lang="ja-JP" altLang="en-US" sz="2800" dirty="0"/>
              <a:t>」は違うものなのか？</a:t>
            </a:r>
            <a:endParaRPr kumimoji="1" lang="en-US" altLang="ja-JP" sz="2800" dirty="0"/>
          </a:p>
          <a:p>
            <a:r>
              <a:rPr kumimoji="1" lang="ja-JP" altLang="en-US" sz="2800" dirty="0"/>
              <a:t>ひょっとすると「</a:t>
            </a:r>
            <a:r>
              <a:rPr kumimoji="1" lang="ja-JP" altLang="en-US" sz="2800" dirty="0">
                <a:solidFill>
                  <a:srgbClr val="008000"/>
                </a:solidFill>
              </a:rPr>
              <a:t>目指すべき目的の拡大</a:t>
            </a:r>
            <a:r>
              <a:rPr kumimoji="1" lang="ja-JP" altLang="en-US" sz="2800" dirty="0"/>
              <a:t>」で説明できるのではないでしょぅか？</a:t>
            </a:r>
            <a:endParaRPr kumimoji="1" lang="en-US" altLang="ja-JP" sz="2800" dirty="0"/>
          </a:p>
          <a:p>
            <a:pPr lvl="1"/>
            <a:r>
              <a:rPr kumimoji="1" lang="en-US" altLang="ja-JP" dirty="0"/>
              <a:t>『</a:t>
            </a:r>
            <a:r>
              <a:rPr kumimoji="1" lang="ja-JP" altLang="en-US" dirty="0">
                <a:solidFill>
                  <a:srgbClr val="0000FF"/>
                </a:solidFill>
              </a:rPr>
              <a:t>地域を守ることができれば、自分を守ることができる</a:t>
            </a:r>
            <a:r>
              <a:rPr kumimoji="1" lang="en-US" altLang="ja-JP" dirty="0"/>
              <a:t>』</a:t>
            </a:r>
            <a:r>
              <a:rPr kumimoji="1" lang="ja-JP" altLang="en-US" dirty="0"/>
              <a:t>よりも</a:t>
            </a:r>
            <a:endParaRPr kumimoji="1" lang="en-US" altLang="ja-JP" dirty="0"/>
          </a:p>
          <a:p>
            <a:pPr lvl="1"/>
            <a:r>
              <a:rPr lang="en-US" altLang="ja-JP" dirty="0"/>
              <a:t>『</a:t>
            </a:r>
            <a:r>
              <a:rPr lang="ja-JP" altLang="en-US" dirty="0">
                <a:solidFill>
                  <a:srgbClr val="FF0000"/>
                </a:solidFill>
                <a:highlight>
                  <a:srgbClr val="FFFF00"/>
                </a:highlight>
              </a:rPr>
              <a:t>自分を守るきることができれば、地域を守りぬくことができる</a:t>
            </a:r>
            <a:r>
              <a:rPr lang="en-US" altLang="ja-JP" dirty="0"/>
              <a:t>』</a:t>
            </a:r>
          </a:p>
        </p:txBody>
      </p:sp>
      <p:pic>
        <p:nvPicPr>
          <p:cNvPr id="5" name="図 4" descr="白いバックグラウンドの前に座っている人形&#10;&#10;低い精度で自動的に生成された説明">
            <a:extLst>
              <a:ext uri="{FF2B5EF4-FFF2-40B4-BE49-F238E27FC236}">
                <a16:creationId xmlns:a16="http://schemas.microsoft.com/office/drawing/2014/main" id="{85256DA9-D8BA-4A83-A72E-5C33C06247F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57392" y="1484784"/>
            <a:ext cx="2386608" cy="2386608"/>
          </a:xfrm>
          <a:prstGeom prst="rect">
            <a:avLst/>
          </a:prstGeom>
        </p:spPr>
      </p:pic>
    </p:spTree>
    <p:custDataLst>
      <p:tags r:id="rId1"/>
    </p:custDataLst>
    <p:extLst>
      <p:ext uri="{BB962C8B-B14F-4D97-AF65-F5344CB8AC3E}">
        <p14:creationId xmlns:p14="http://schemas.microsoft.com/office/powerpoint/2010/main" val="1661403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par>
                                <p:cTn id="23" presetID="22" presetClass="entr" presetSubtype="4"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down)">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500"/>
                                        <p:tgtEl>
                                          <p:spTgt spid="3">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fade">
                                      <p:cBhvr>
                                        <p:cTn id="40" dur="500"/>
                                        <p:tgtEl>
                                          <p:spTgt spid="3">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animEffect transition="in" filter="fade">
                                      <p:cBhvr>
                                        <p:cTn id="45" dur="500"/>
                                        <p:tgtEl>
                                          <p:spTgt spid="3">
                                            <p:txEl>
                                              <p:pRg st="7" end="7"/>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3">
                                            <p:txEl>
                                              <p:pRg st="8" end="8"/>
                                            </p:txEl>
                                          </p:spTgt>
                                        </p:tgtEl>
                                        <p:attrNameLst>
                                          <p:attrName>style.visibility</p:attrName>
                                        </p:attrNameLst>
                                      </p:cBhvr>
                                      <p:to>
                                        <p:strVal val="visible"/>
                                      </p:to>
                                    </p:set>
                                    <p:animEffect transition="in" filter="fade">
                                      <p:cBhvr>
                                        <p:cTn id="50"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2" name="Rectangle 2"/>
          <p:cNvSpPr>
            <a:spLocks noGrp="1" noChangeArrowheads="1"/>
          </p:cNvSpPr>
          <p:nvPr>
            <p:ph type="title"/>
          </p:nvPr>
        </p:nvSpPr>
        <p:spPr>
          <a:xfrm>
            <a:off x="216619" y="57126"/>
            <a:ext cx="3059237" cy="563562"/>
          </a:xfrm>
          <a:effectLst/>
        </p:spPr>
        <p:txBody>
          <a:bodyPr/>
          <a:lstStyle/>
          <a:p>
            <a:pPr algn="l" eaLnBrk="1" hangingPunct="1">
              <a:defRPr/>
            </a:pPr>
            <a:r>
              <a:rPr lang="ja-JP" altLang="en-US" sz="2800" dirty="0">
                <a:ea typeface="ＭＳ Ｐゴシック" pitchFamily="50" charset="-128"/>
              </a:rPr>
              <a:t>はじめに</a:t>
            </a:r>
          </a:p>
        </p:txBody>
      </p:sp>
      <p:sp>
        <p:nvSpPr>
          <p:cNvPr id="527363" name="Rectangle 3"/>
          <p:cNvSpPr>
            <a:spLocks noGrp="1" noChangeArrowheads="1"/>
          </p:cNvSpPr>
          <p:nvPr>
            <p:ph type="body" idx="1"/>
          </p:nvPr>
        </p:nvSpPr>
        <p:spPr>
          <a:xfrm>
            <a:off x="395536" y="908720"/>
            <a:ext cx="8618582" cy="5544616"/>
          </a:xfrm>
        </p:spPr>
        <p:txBody>
          <a:bodyPr/>
          <a:lstStyle/>
          <a:p>
            <a:pPr eaLnBrk="1" hangingPunct="1">
              <a:lnSpc>
                <a:spcPts val="3800"/>
              </a:lnSpc>
            </a:pPr>
            <a:r>
              <a:rPr lang="ja-JP" altLang="en-US" sz="3200" dirty="0">
                <a:ea typeface="ＭＳ Ｐゴシック" pitchFamily="50" charset="-128"/>
              </a:rPr>
              <a:t>全国には素晴らしい防災活動を行われている方々が数多くいらっしゃるにもかかわらず</a:t>
            </a:r>
          </a:p>
          <a:p>
            <a:pPr eaLnBrk="1" hangingPunct="1">
              <a:lnSpc>
                <a:spcPts val="3800"/>
              </a:lnSpc>
            </a:pPr>
            <a:r>
              <a:rPr lang="ja-JP" altLang="en-US" sz="3200" dirty="0">
                <a:ea typeface="ＭＳ Ｐゴシック" pitchFamily="50" charset="-128"/>
              </a:rPr>
              <a:t>講演の機会を与えてくだった皆様に</a:t>
            </a:r>
            <a:br>
              <a:rPr lang="ja-JP" altLang="en-US" sz="3200" dirty="0">
                <a:ea typeface="ＭＳ Ｐゴシック" pitchFamily="50" charset="-128"/>
              </a:rPr>
            </a:br>
            <a:r>
              <a:rPr lang="ja-JP" altLang="en-US" sz="3200" dirty="0">
                <a:ea typeface="ＭＳ Ｐゴシック" pitchFamily="50" charset="-128"/>
              </a:rPr>
              <a:t>感謝を申し上げ</a:t>
            </a:r>
            <a:br>
              <a:rPr lang="ja-JP" altLang="en-US" sz="3200" dirty="0">
                <a:ea typeface="ＭＳ Ｐゴシック" pitchFamily="50" charset="-128"/>
              </a:rPr>
            </a:br>
            <a:r>
              <a:rPr lang="ja-JP" altLang="en-US" sz="3200" dirty="0">
                <a:ea typeface="ＭＳ Ｐゴシック" pitchFamily="50" charset="-128"/>
              </a:rPr>
              <a:t>この場をお借りして御礼を申し上げます</a:t>
            </a:r>
          </a:p>
          <a:p>
            <a:pPr eaLnBrk="1" hangingPunct="1">
              <a:lnSpc>
                <a:spcPts val="3800"/>
              </a:lnSpc>
            </a:pPr>
            <a:r>
              <a:rPr lang="ja-JP" altLang="en-US" sz="3200" dirty="0">
                <a:ea typeface="ＭＳ Ｐゴシック" pitchFamily="50" charset="-128"/>
              </a:rPr>
              <a:t>本日は「</a:t>
            </a:r>
            <a:r>
              <a:rPr lang="ja-JP" altLang="en-US" sz="3200" dirty="0">
                <a:solidFill>
                  <a:srgbClr val="FF0000"/>
                </a:solidFill>
                <a:ea typeface="ＭＳ Ｐゴシック" pitchFamily="50" charset="-128"/>
              </a:rPr>
              <a:t>地域の防災をいかに高めるか</a:t>
            </a:r>
            <a:r>
              <a:rPr lang="ja-JP" altLang="en-US" sz="3200" dirty="0">
                <a:ea typeface="ＭＳ Ｐゴシック" pitchFamily="50" charset="-128"/>
              </a:rPr>
              <a:t>」</a:t>
            </a:r>
          </a:p>
          <a:p>
            <a:pPr eaLnBrk="1" hangingPunct="1">
              <a:lnSpc>
                <a:spcPts val="3800"/>
              </a:lnSpc>
            </a:pPr>
            <a:r>
              <a:rPr lang="ja-JP" altLang="en-US" sz="3200" dirty="0">
                <a:ea typeface="ＭＳ Ｐゴシック" pitchFamily="50" charset="-128"/>
              </a:rPr>
              <a:t>「</a:t>
            </a:r>
            <a:r>
              <a:rPr lang="ja-JP" altLang="en-US" sz="3200" dirty="0">
                <a:solidFill>
                  <a:srgbClr val="FF0000"/>
                </a:solidFill>
                <a:ea typeface="ＭＳ Ｐゴシック" pitchFamily="50" charset="-128"/>
              </a:rPr>
              <a:t>地域防災・自主防災</a:t>
            </a:r>
            <a:r>
              <a:rPr lang="ja-JP" altLang="en-US" sz="3200" dirty="0">
                <a:ea typeface="ＭＳ Ｐゴシック" pitchFamily="50" charset="-128"/>
              </a:rPr>
              <a:t>」をお伝えします</a:t>
            </a:r>
          </a:p>
          <a:p>
            <a:pPr eaLnBrk="1" hangingPunct="1">
              <a:lnSpc>
                <a:spcPts val="3800"/>
              </a:lnSpc>
            </a:pPr>
            <a:r>
              <a:rPr lang="ja-JP" altLang="en-US" sz="3200" dirty="0">
                <a:ea typeface="ＭＳ Ｐゴシック" pitchFamily="50" charset="-128"/>
              </a:rPr>
              <a:t>本日説明には、皆様が少々腹立たしく思われる</a:t>
            </a:r>
            <a:br>
              <a:rPr lang="ja-JP" altLang="en-US" sz="3200" dirty="0">
                <a:ea typeface="ＭＳ Ｐゴシック" pitchFamily="50" charset="-128"/>
              </a:rPr>
            </a:br>
            <a:r>
              <a:rPr lang="ja-JP" altLang="en-US" sz="3200" dirty="0">
                <a:ea typeface="ＭＳ Ｐゴシック" pitchFamily="50" charset="-128"/>
              </a:rPr>
              <a:t>こともあろうかと思いますがご了承ください</a:t>
            </a:r>
            <a:endParaRPr lang="en-US" altLang="ja-JP" sz="3200" dirty="0">
              <a:ea typeface="ＭＳ Ｐゴシック" pitchFamily="50" charset="-128"/>
            </a:endParaRPr>
          </a:p>
          <a:p>
            <a:pPr eaLnBrk="1" hangingPunct="1">
              <a:lnSpc>
                <a:spcPts val="3800"/>
              </a:lnSpc>
            </a:pPr>
            <a:r>
              <a:rPr lang="ja-JP" altLang="en-US" sz="3200" dirty="0">
                <a:ea typeface="ＭＳ Ｐゴシック" pitchFamily="50" charset="-128"/>
              </a:rPr>
              <a:t>売れない講談師だと「</a:t>
            </a:r>
            <a:r>
              <a:rPr lang="ja-JP" altLang="en-US" sz="3200" dirty="0">
                <a:solidFill>
                  <a:srgbClr val="FF3300"/>
                </a:solidFill>
                <a:ea typeface="ＭＳ Ｐゴシック" pitchFamily="50" charset="-128"/>
              </a:rPr>
              <a:t>温かい目で</a:t>
            </a:r>
            <a:r>
              <a:rPr lang="ja-JP" altLang="en-US" sz="3200" dirty="0">
                <a:ea typeface="ＭＳ Ｐゴシック" pitchFamily="50" charset="-128"/>
              </a:rPr>
              <a:t>」</a:t>
            </a:r>
          </a:p>
          <a:p>
            <a:pPr eaLnBrk="1" hangingPunct="1">
              <a:lnSpc>
                <a:spcPts val="3800"/>
              </a:lnSpc>
            </a:pPr>
            <a:endParaRPr lang="ja-JP" altLang="en-US" sz="3200" dirty="0">
              <a:ea typeface="ＭＳ Ｐゴシック" pitchFamily="50" charset="-128"/>
            </a:endParaRPr>
          </a:p>
        </p:txBody>
      </p:sp>
      <p:pic>
        <p:nvPicPr>
          <p:cNvPr id="2" name="図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23415" y="1412776"/>
            <a:ext cx="1015096" cy="1957683"/>
          </a:xfrm>
          <a:prstGeom prst="rect">
            <a:avLst/>
          </a:prstGeom>
        </p:spPr>
      </p:pic>
      <p:pic>
        <p:nvPicPr>
          <p:cNvPr id="3" name="図 2" descr="抽象, 挿絵 が含まれている画像&#10;&#10;自動的に生成された説明">
            <a:extLst>
              <a:ext uri="{FF2B5EF4-FFF2-40B4-BE49-F238E27FC236}">
                <a16:creationId xmlns:a16="http://schemas.microsoft.com/office/drawing/2014/main" id="{3AAC9998-796A-3389-C406-EA15C1B4A92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88223" y="3419324"/>
            <a:ext cx="2355307" cy="2826368"/>
          </a:xfrm>
          <a:prstGeom prst="rect">
            <a:avLst/>
          </a:prstGeom>
        </p:spPr>
      </p:pic>
    </p:spTree>
    <p:custDataLst>
      <p:tags r:id="rId1"/>
    </p:custDataLst>
    <p:extLst>
      <p:ext uri="{BB962C8B-B14F-4D97-AF65-F5344CB8AC3E}">
        <p14:creationId xmlns:p14="http://schemas.microsoft.com/office/powerpoint/2010/main" val="14004081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27363">
                                            <p:txEl>
                                              <p:pRg st="0" end="0"/>
                                            </p:txEl>
                                          </p:spTgt>
                                        </p:tgtEl>
                                        <p:attrNameLst>
                                          <p:attrName>style.visibility</p:attrName>
                                        </p:attrNameLst>
                                      </p:cBhvr>
                                      <p:to>
                                        <p:strVal val="visible"/>
                                      </p:to>
                                    </p:set>
                                    <p:animEffect transition="in" filter="fade">
                                      <p:cBhvr>
                                        <p:cTn id="7" dur="1000"/>
                                        <p:tgtEl>
                                          <p:spTgt spid="527363">
                                            <p:txEl>
                                              <p:pRg st="0" end="0"/>
                                            </p:txEl>
                                          </p:spTgt>
                                        </p:tgtEl>
                                      </p:cBhvr>
                                    </p:animEffect>
                                  </p:childTnLst>
                                </p:cTn>
                              </p:par>
                            </p:childTnLst>
                          </p:cTn>
                        </p:par>
                        <p:par>
                          <p:cTn id="8" fill="hold">
                            <p:stCondLst>
                              <p:cond delay="1000"/>
                            </p:stCondLst>
                            <p:childTnLst>
                              <p:par>
                                <p:cTn id="9" presetID="10" presetClass="entr" presetSubtype="0" fill="hold" grpId="0" nodeType="afterEffect">
                                  <p:stCondLst>
                                    <p:cond delay="0"/>
                                  </p:stCondLst>
                                  <p:childTnLst>
                                    <p:set>
                                      <p:cBhvr>
                                        <p:cTn id="10" dur="1" fill="hold">
                                          <p:stCondLst>
                                            <p:cond delay="0"/>
                                          </p:stCondLst>
                                        </p:cTn>
                                        <p:tgtEl>
                                          <p:spTgt spid="527363">
                                            <p:txEl>
                                              <p:pRg st="1" end="1"/>
                                            </p:txEl>
                                          </p:spTgt>
                                        </p:tgtEl>
                                        <p:attrNameLst>
                                          <p:attrName>style.visibility</p:attrName>
                                        </p:attrNameLst>
                                      </p:cBhvr>
                                      <p:to>
                                        <p:strVal val="visible"/>
                                      </p:to>
                                    </p:set>
                                    <p:animEffect transition="in" filter="fade">
                                      <p:cBhvr>
                                        <p:cTn id="11" dur="1000"/>
                                        <p:tgtEl>
                                          <p:spTgt spid="527363">
                                            <p:txEl>
                                              <p:pRg st="1" end="1"/>
                                            </p:txEl>
                                          </p:spTgt>
                                        </p:tgtEl>
                                      </p:cBhvr>
                                    </p:animEffect>
                                  </p:childTnLst>
                                </p:cTn>
                              </p:par>
                            </p:childTnLst>
                          </p:cTn>
                        </p:par>
                        <p:par>
                          <p:cTn id="12" fill="hold">
                            <p:stCondLst>
                              <p:cond delay="2000"/>
                            </p:stCondLst>
                            <p:childTnLst>
                              <p:par>
                                <p:cTn id="13" presetID="42" presetClass="entr" presetSubtype="0" fill="hold" nodeType="after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27363">
                                            <p:txEl>
                                              <p:pRg st="2" end="2"/>
                                            </p:txEl>
                                          </p:spTgt>
                                        </p:tgtEl>
                                        <p:attrNameLst>
                                          <p:attrName>style.visibility</p:attrName>
                                        </p:attrNameLst>
                                      </p:cBhvr>
                                      <p:to>
                                        <p:strVal val="visible"/>
                                      </p:to>
                                    </p:set>
                                    <p:animEffect transition="in" filter="fade">
                                      <p:cBhvr>
                                        <p:cTn id="22" dur="1000"/>
                                        <p:tgtEl>
                                          <p:spTgt spid="527363">
                                            <p:txEl>
                                              <p:pRg st="2" end="2"/>
                                            </p:txEl>
                                          </p:spTgt>
                                        </p:tgtEl>
                                      </p:cBhvr>
                                    </p:animEffect>
                                  </p:childTnLst>
                                </p:cTn>
                              </p:par>
                            </p:childTnLst>
                          </p:cTn>
                        </p:par>
                        <p:par>
                          <p:cTn id="23" fill="hold">
                            <p:stCondLst>
                              <p:cond delay="1000"/>
                            </p:stCondLst>
                            <p:childTnLst>
                              <p:par>
                                <p:cTn id="24" presetID="10" presetClass="entr" presetSubtype="0" fill="hold" grpId="0" nodeType="afterEffect">
                                  <p:stCondLst>
                                    <p:cond delay="0"/>
                                  </p:stCondLst>
                                  <p:childTnLst>
                                    <p:set>
                                      <p:cBhvr>
                                        <p:cTn id="25" dur="1" fill="hold">
                                          <p:stCondLst>
                                            <p:cond delay="0"/>
                                          </p:stCondLst>
                                        </p:cTn>
                                        <p:tgtEl>
                                          <p:spTgt spid="527363">
                                            <p:txEl>
                                              <p:pRg st="3" end="3"/>
                                            </p:txEl>
                                          </p:spTgt>
                                        </p:tgtEl>
                                        <p:attrNameLst>
                                          <p:attrName>style.visibility</p:attrName>
                                        </p:attrNameLst>
                                      </p:cBhvr>
                                      <p:to>
                                        <p:strVal val="visible"/>
                                      </p:to>
                                    </p:set>
                                    <p:animEffect transition="in" filter="fade">
                                      <p:cBhvr>
                                        <p:cTn id="26" dur="1000"/>
                                        <p:tgtEl>
                                          <p:spTgt spid="52736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27363">
                                            <p:txEl>
                                              <p:pRg st="4" end="4"/>
                                            </p:txEl>
                                          </p:spTgt>
                                        </p:tgtEl>
                                        <p:attrNameLst>
                                          <p:attrName>style.visibility</p:attrName>
                                        </p:attrNameLst>
                                      </p:cBhvr>
                                      <p:to>
                                        <p:strVal val="visible"/>
                                      </p:to>
                                    </p:set>
                                    <p:animEffect transition="in" filter="fade">
                                      <p:cBhvr>
                                        <p:cTn id="31" dur="1000"/>
                                        <p:tgtEl>
                                          <p:spTgt spid="52736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527363">
                                            <p:txEl>
                                              <p:pRg st="5" end="5"/>
                                            </p:txEl>
                                          </p:spTgt>
                                        </p:tgtEl>
                                        <p:attrNameLst>
                                          <p:attrName>style.visibility</p:attrName>
                                        </p:attrNameLst>
                                      </p:cBhvr>
                                      <p:to>
                                        <p:strVal val="visible"/>
                                      </p:to>
                                    </p:set>
                                    <p:animEffect transition="in" filter="fade">
                                      <p:cBhvr>
                                        <p:cTn id="36" dur="1000"/>
                                        <p:tgtEl>
                                          <p:spTgt spid="527363">
                                            <p:txEl>
                                              <p:pRg st="5" end="5"/>
                                            </p:txEl>
                                          </p:spTgt>
                                        </p:tgtEl>
                                      </p:cBhvr>
                                    </p:animEffect>
                                  </p:childTnLst>
                                </p:cTn>
                              </p:par>
                              <p:par>
                                <p:cTn id="37" presetID="53" presetClass="entr" presetSubtype="16" fill="hold" nodeType="withEffect">
                                  <p:stCondLst>
                                    <p:cond delay="0"/>
                                  </p:stCondLst>
                                  <p:childTnLst>
                                    <p:set>
                                      <p:cBhvr>
                                        <p:cTn id="38" dur="1" fill="hold">
                                          <p:stCondLst>
                                            <p:cond delay="0"/>
                                          </p:stCondLst>
                                        </p:cTn>
                                        <p:tgtEl>
                                          <p:spTgt spid="3"/>
                                        </p:tgtEl>
                                        <p:attrNameLst>
                                          <p:attrName>style.visibility</p:attrName>
                                        </p:attrNameLst>
                                      </p:cBhvr>
                                      <p:to>
                                        <p:strVal val="visible"/>
                                      </p:to>
                                    </p:set>
                                    <p:anim calcmode="lin" valueType="num">
                                      <p:cBhvr>
                                        <p:cTn id="39" dur="500" fill="hold"/>
                                        <p:tgtEl>
                                          <p:spTgt spid="3"/>
                                        </p:tgtEl>
                                        <p:attrNameLst>
                                          <p:attrName>ppt_w</p:attrName>
                                        </p:attrNameLst>
                                      </p:cBhvr>
                                      <p:tavLst>
                                        <p:tav tm="0">
                                          <p:val>
                                            <p:fltVal val="0"/>
                                          </p:val>
                                        </p:tav>
                                        <p:tav tm="100000">
                                          <p:val>
                                            <p:strVal val="#ppt_w"/>
                                          </p:val>
                                        </p:tav>
                                      </p:tavLst>
                                    </p:anim>
                                    <p:anim calcmode="lin" valueType="num">
                                      <p:cBhvr>
                                        <p:cTn id="40" dur="500" fill="hold"/>
                                        <p:tgtEl>
                                          <p:spTgt spid="3"/>
                                        </p:tgtEl>
                                        <p:attrNameLst>
                                          <p:attrName>ppt_h</p:attrName>
                                        </p:attrNameLst>
                                      </p:cBhvr>
                                      <p:tavLst>
                                        <p:tav tm="0">
                                          <p:val>
                                            <p:fltVal val="0"/>
                                          </p:val>
                                        </p:tav>
                                        <p:tav tm="100000">
                                          <p:val>
                                            <p:strVal val="#ppt_h"/>
                                          </p:val>
                                        </p:tav>
                                      </p:tavLst>
                                    </p:anim>
                                    <p:animEffect transition="in" filter="fade">
                                      <p:cBhvr>
                                        <p:cTn id="4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7363" grpId="0" uiExpand="1"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F3D66A82-E4AB-40CC-9370-6A95A6102888}"/>
              </a:ext>
            </a:extLst>
          </p:cNvPr>
          <p:cNvSpPr>
            <a:spLocks noGrp="1"/>
          </p:cNvSpPr>
          <p:nvPr>
            <p:ph type="title"/>
          </p:nvPr>
        </p:nvSpPr>
        <p:spPr/>
        <p:txBody>
          <a:bodyPr/>
          <a:lstStyle/>
          <a:p>
            <a:r>
              <a:rPr kumimoji="1" lang="ja-JP" altLang="en-US" dirty="0"/>
              <a:t>地域を守ること</a:t>
            </a:r>
          </a:p>
        </p:txBody>
      </p:sp>
      <p:sp>
        <p:nvSpPr>
          <p:cNvPr id="3" name="コンテンツ プレースホルダー 2">
            <a:extLst>
              <a:ext uri="{FF2B5EF4-FFF2-40B4-BE49-F238E27FC236}">
                <a16:creationId xmlns:a16="http://schemas.microsoft.com/office/drawing/2014/main" id="{0D43ECE5-8E5C-4AC5-93AF-3E877D88981B}"/>
              </a:ext>
            </a:extLst>
          </p:cNvPr>
          <p:cNvSpPr>
            <a:spLocks noGrp="1"/>
          </p:cNvSpPr>
          <p:nvPr>
            <p:ph idx="1"/>
          </p:nvPr>
        </p:nvSpPr>
        <p:spPr/>
        <p:txBody>
          <a:bodyPr/>
          <a:lstStyle/>
          <a:p>
            <a:r>
              <a:rPr kumimoji="1" lang="ja-JP" altLang="en-US" dirty="0">
                <a:solidFill>
                  <a:srgbClr val="008000"/>
                </a:solidFill>
              </a:rPr>
              <a:t>地域</a:t>
            </a:r>
            <a:r>
              <a:rPr kumimoji="1" lang="ja-JP" altLang="en-US" dirty="0"/>
              <a:t>→</a:t>
            </a:r>
            <a:r>
              <a:rPr kumimoji="1" lang="ja-JP" altLang="en-US" dirty="0">
                <a:solidFill>
                  <a:srgbClr val="FF6600"/>
                </a:solidFill>
              </a:rPr>
              <a:t>家庭</a:t>
            </a:r>
            <a:r>
              <a:rPr kumimoji="1" lang="ja-JP" altLang="en-US" dirty="0"/>
              <a:t>→</a:t>
            </a:r>
            <a:r>
              <a:rPr kumimoji="1" lang="ja-JP" altLang="en-US" dirty="0">
                <a:solidFill>
                  <a:srgbClr val="FF0000"/>
                </a:solidFill>
              </a:rPr>
              <a:t>個人</a:t>
            </a:r>
          </a:p>
          <a:p>
            <a:r>
              <a:rPr kumimoji="1" lang="ja-JP" altLang="en-US" u="sng" dirty="0"/>
              <a:t>一網打尽方法</a:t>
            </a:r>
            <a:r>
              <a:rPr kumimoji="1" lang="ja-JP" altLang="en-US" dirty="0"/>
              <a:t>で防災を伝えようとすると無理が生じる</a:t>
            </a:r>
          </a:p>
          <a:p>
            <a:r>
              <a:rPr kumimoji="1" lang="ja-JP" altLang="en-US" dirty="0"/>
              <a:t>逆に</a:t>
            </a:r>
            <a:r>
              <a:rPr kumimoji="1" lang="ja-JP" altLang="en-US" dirty="0">
                <a:solidFill>
                  <a:srgbClr val="FF6600"/>
                </a:solidFill>
              </a:rPr>
              <a:t>個人がしっかりと防災をやれているならば</a:t>
            </a:r>
          </a:p>
          <a:p>
            <a:r>
              <a:rPr kumimoji="1" lang="ja-JP" altLang="en-US" dirty="0"/>
              <a:t>単純にその</a:t>
            </a:r>
            <a:r>
              <a:rPr kumimoji="1" lang="ja-JP" altLang="en-US" dirty="0">
                <a:solidFill>
                  <a:srgbClr val="008000"/>
                </a:solidFill>
              </a:rPr>
              <a:t>地域</a:t>
            </a:r>
            <a:r>
              <a:rPr kumimoji="1" lang="ja-JP" altLang="en-US" dirty="0"/>
              <a:t>は「</a:t>
            </a:r>
            <a:r>
              <a:rPr kumimoji="1" lang="ja-JP" altLang="en-US" dirty="0">
                <a:solidFill>
                  <a:srgbClr val="FF0000"/>
                </a:solidFill>
                <a:highlight>
                  <a:srgbClr val="FFFF00"/>
                </a:highlight>
              </a:rPr>
              <a:t>防災力が高い</a:t>
            </a:r>
            <a:r>
              <a:rPr kumimoji="1" lang="ja-JP" altLang="en-US" dirty="0"/>
              <a:t>」</a:t>
            </a:r>
          </a:p>
          <a:p>
            <a:endParaRPr kumimoji="1" lang="ja-JP" altLang="en-US" dirty="0"/>
          </a:p>
        </p:txBody>
      </p:sp>
      <p:pic>
        <p:nvPicPr>
          <p:cNvPr id="7" name="図 6" descr="座る, ポーズ, レゴ, テーブル が含まれている画像&#10;&#10;自動的に生成された説明">
            <a:extLst>
              <a:ext uri="{FF2B5EF4-FFF2-40B4-BE49-F238E27FC236}">
                <a16:creationId xmlns:a16="http://schemas.microsoft.com/office/drawing/2014/main" id="{17F24FFC-5E78-4533-A506-19EBB43A63A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11660" y="3063988"/>
            <a:ext cx="6120680" cy="3407178"/>
          </a:xfrm>
          <a:prstGeom prst="rect">
            <a:avLst/>
          </a:prstGeom>
        </p:spPr>
      </p:pic>
      <p:sp>
        <p:nvSpPr>
          <p:cNvPr id="8" name="楕円 7">
            <a:extLst>
              <a:ext uri="{FF2B5EF4-FFF2-40B4-BE49-F238E27FC236}">
                <a16:creationId xmlns:a16="http://schemas.microsoft.com/office/drawing/2014/main" id="{52BEC13E-AB56-4B1B-A357-E5ADF4135165}"/>
              </a:ext>
            </a:extLst>
          </p:cNvPr>
          <p:cNvSpPr/>
          <p:nvPr/>
        </p:nvSpPr>
        <p:spPr bwMode="auto">
          <a:xfrm>
            <a:off x="899592" y="3040045"/>
            <a:ext cx="7080315" cy="3407178"/>
          </a:xfrm>
          <a:prstGeom prst="ellipse">
            <a:avLst/>
          </a:prstGeom>
          <a:solidFill>
            <a:srgbClr val="FFFF00">
              <a:alpha val="36078"/>
            </a:srgbClr>
          </a:solidFill>
          <a:ln w="9525">
            <a:noFill/>
            <a:miter lim="800000"/>
            <a:headEnd/>
            <a:tailEnd/>
          </a:ln>
          <a:effectLst/>
        </p:spPr>
        <p:txBody>
          <a:bodyPr wrap="none" rtlCol="0" anchor="ctr"/>
          <a:lstStyle/>
          <a:p>
            <a:pPr algn="ctr"/>
            <a:endParaRPr kumimoji="1" lang="ja-JP" altLang="en-US" dirty="0"/>
          </a:p>
        </p:txBody>
      </p:sp>
      <p:sp>
        <p:nvSpPr>
          <p:cNvPr id="9" name="吹き出し: 円形 8">
            <a:extLst>
              <a:ext uri="{FF2B5EF4-FFF2-40B4-BE49-F238E27FC236}">
                <a16:creationId xmlns:a16="http://schemas.microsoft.com/office/drawing/2014/main" id="{49CDA455-76A1-4A4B-9695-06E7126D11C0}"/>
              </a:ext>
            </a:extLst>
          </p:cNvPr>
          <p:cNvSpPr/>
          <p:nvPr/>
        </p:nvSpPr>
        <p:spPr bwMode="auto">
          <a:xfrm>
            <a:off x="7315487" y="2286097"/>
            <a:ext cx="1511660" cy="1152128"/>
          </a:xfrm>
          <a:prstGeom prst="wedgeEllipseCallout">
            <a:avLst>
              <a:gd name="adj1" fmla="val -62382"/>
              <a:gd name="adj2" fmla="val 84947"/>
            </a:avLst>
          </a:prstGeom>
          <a:solidFill>
            <a:srgbClr val="FFFF00"/>
          </a:solidFill>
          <a:ln w="9525">
            <a:noFill/>
            <a:miter lim="800000"/>
            <a:headEnd/>
            <a:tailEnd/>
          </a:ln>
          <a:effectLst/>
        </p:spPr>
        <p:txBody>
          <a:bodyPr wrap="none" rtlCol="0" anchor="ctr"/>
          <a:lstStyle/>
          <a:p>
            <a:pPr algn="ctr"/>
            <a:r>
              <a:rPr kumimoji="1" lang="ja-JP" altLang="en-US" dirty="0"/>
              <a:t>ひとつの色の</a:t>
            </a:r>
          </a:p>
          <a:p>
            <a:pPr algn="ctr"/>
            <a:r>
              <a:rPr kumimoji="1" lang="ja-JP" altLang="en-US" dirty="0"/>
              <a:t>防災</a:t>
            </a:r>
          </a:p>
        </p:txBody>
      </p:sp>
      <p:sp>
        <p:nvSpPr>
          <p:cNvPr id="10" name="楕円 9">
            <a:extLst>
              <a:ext uri="{FF2B5EF4-FFF2-40B4-BE49-F238E27FC236}">
                <a16:creationId xmlns:a16="http://schemas.microsoft.com/office/drawing/2014/main" id="{D7B59D37-AF40-4B26-805F-7BE8B57D20F7}"/>
              </a:ext>
            </a:extLst>
          </p:cNvPr>
          <p:cNvSpPr/>
          <p:nvPr/>
        </p:nvSpPr>
        <p:spPr bwMode="auto">
          <a:xfrm>
            <a:off x="1022010" y="2974081"/>
            <a:ext cx="2078874" cy="2078874"/>
          </a:xfrm>
          <a:prstGeom prst="ellipse">
            <a:avLst/>
          </a:prstGeom>
          <a:solidFill>
            <a:srgbClr val="FFFF00">
              <a:alpha val="25000"/>
            </a:srgbClr>
          </a:solidFill>
          <a:ln w="9525">
            <a:noFill/>
            <a:miter lim="800000"/>
            <a:headEnd/>
            <a:tailEnd/>
          </a:ln>
          <a:effectLst/>
        </p:spPr>
        <p:txBody>
          <a:bodyPr wrap="none" rtlCol="0" anchor="ctr"/>
          <a:lstStyle/>
          <a:p>
            <a:pPr algn="ctr"/>
            <a:endParaRPr kumimoji="1" lang="ja-JP" altLang="en-US"/>
          </a:p>
        </p:txBody>
      </p:sp>
      <p:sp>
        <p:nvSpPr>
          <p:cNvPr id="11" name="楕円 10">
            <a:extLst>
              <a:ext uri="{FF2B5EF4-FFF2-40B4-BE49-F238E27FC236}">
                <a16:creationId xmlns:a16="http://schemas.microsoft.com/office/drawing/2014/main" id="{3384D886-B981-4E78-BC5D-7D09B37ABB7C}"/>
              </a:ext>
            </a:extLst>
          </p:cNvPr>
          <p:cNvSpPr/>
          <p:nvPr/>
        </p:nvSpPr>
        <p:spPr bwMode="auto">
          <a:xfrm>
            <a:off x="4049822" y="2449191"/>
            <a:ext cx="2078874" cy="2078874"/>
          </a:xfrm>
          <a:prstGeom prst="ellipse">
            <a:avLst/>
          </a:prstGeom>
          <a:solidFill>
            <a:srgbClr val="C00000">
              <a:alpha val="25000"/>
            </a:srgbClr>
          </a:solidFill>
          <a:ln w="9525">
            <a:noFill/>
            <a:miter lim="800000"/>
            <a:headEnd/>
            <a:tailEnd/>
          </a:ln>
          <a:effectLst/>
        </p:spPr>
        <p:txBody>
          <a:bodyPr wrap="none" rtlCol="0" anchor="ctr"/>
          <a:lstStyle/>
          <a:p>
            <a:pPr algn="ctr"/>
            <a:endParaRPr kumimoji="1" lang="ja-JP" altLang="en-US"/>
          </a:p>
        </p:txBody>
      </p:sp>
      <p:sp>
        <p:nvSpPr>
          <p:cNvPr id="12" name="楕円 11">
            <a:extLst>
              <a:ext uri="{FF2B5EF4-FFF2-40B4-BE49-F238E27FC236}">
                <a16:creationId xmlns:a16="http://schemas.microsoft.com/office/drawing/2014/main" id="{B8C5E573-0DEF-4FD6-9FBC-23D6155B1D06}"/>
              </a:ext>
            </a:extLst>
          </p:cNvPr>
          <p:cNvSpPr/>
          <p:nvPr/>
        </p:nvSpPr>
        <p:spPr bwMode="auto">
          <a:xfrm>
            <a:off x="2355123" y="2708168"/>
            <a:ext cx="2078874" cy="2078874"/>
          </a:xfrm>
          <a:prstGeom prst="ellipse">
            <a:avLst/>
          </a:prstGeom>
          <a:solidFill>
            <a:srgbClr val="FFC000">
              <a:alpha val="25000"/>
            </a:srgbClr>
          </a:solidFill>
          <a:ln w="9525">
            <a:noFill/>
            <a:miter lim="800000"/>
            <a:headEnd/>
            <a:tailEnd/>
          </a:ln>
          <a:effectLst/>
        </p:spPr>
        <p:txBody>
          <a:bodyPr wrap="none" rtlCol="0" anchor="ctr"/>
          <a:lstStyle/>
          <a:p>
            <a:pPr algn="ctr"/>
            <a:endParaRPr kumimoji="1" lang="ja-JP" altLang="en-US"/>
          </a:p>
        </p:txBody>
      </p:sp>
      <p:sp>
        <p:nvSpPr>
          <p:cNvPr id="13" name="楕円 12">
            <a:extLst>
              <a:ext uri="{FF2B5EF4-FFF2-40B4-BE49-F238E27FC236}">
                <a16:creationId xmlns:a16="http://schemas.microsoft.com/office/drawing/2014/main" id="{EF17EE04-04CE-429A-BA2A-1CF59E213929}"/>
              </a:ext>
            </a:extLst>
          </p:cNvPr>
          <p:cNvSpPr/>
          <p:nvPr/>
        </p:nvSpPr>
        <p:spPr bwMode="auto">
          <a:xfrm>
            <a:off x="2704121" y="4536293"/>
            <a:ext cx="2078874" cy="2078874"/>
          </a:xfrm>
          <a:prstGeom prst="ellipse">
            <a:avLst/>
          </a:prstGeom>
          <a:solidFill>
            <a:srgbClr val="FF0000">
              <a:alpha val="25000"/>
            </a:srgbClr>
          </a:solidFill>
          <a:ln w="9525">
            <a:noFill/>
            <a:miter lim="800000"/>
            <a:headEnd/>
            <a:tailEnd/>
          </a:ln>
          <a:effectLst/>
        </p:spPr>
        <p:txBody>
          <a:bodyPr wrap="none" rtlCol="0" anchor="ctr"/>
          <a:lstStyle/>
          <a:p>
            <a:pPr algn="ctr"/>
            <a:endParaRPr kumimoji="1" lang="ja-JP" altLang="en-US"/>
          </a:p>
        </p:txBody>
      </p:sp>
      <p:sp>
        <p:nvSpPr>
          <p:cNvPr id="14" name="楕円 13">
            <a:extLst>
              <a:ext uri="{FF2B5EF4-FFF2-40B4-BE49-F238E27FC236}">
                <a16:creationId xmlns:a16="http://schemas.microsoft.com/office/drawing/2014/main" id="{41A83D08-95C5-42CE-ADDD-B65FDE1E2A9A}"/>
              </a:ext>
            </a:extLst>
          </p:cNvPr>
          <p:cNvSpPr/>
          <p:nvPr/>
        </p:nvSpPr>
        <p:spPr bwMode="auto">
          <a:xfrm>
            <a:off x="6570270" y="4261911"/>
            <a:ext cx="2078874" cy="2078874"/>
          </a:xfrm>
          <a:prstGeom prst="ellipse">
            <a:avLst/>
          </a:prstGeom>
          <a:solidFill>
            <a:srgbClr val="92D050">
              <a:alpha val="25000"/>
            </a:srgbClr>
          </a:solidFill>
          <a:ln w="9525">
            <a:noFill/>
            <a:miter lim="800000"/>
            <a:headEnd/>
            <a:tailEnd/>
          </a:ln>
          <a:effectLst/>
        </p:spPr>
        <p:txBody>
          <a:bodyPr wrap="none" rtlCol="0" anchor="ctr"/>
          <a:lstStyle/>
          <a:p>
            <a:pPr algn="ctr"/>
            <a:endParaRPr kumimoji="1" lang="ja-JP" altLang="en-US"/>
          </a:p>
        </p:txBody>
      </p:sp>
      <p:sp>
        <p:nvSpPr>
          <p:cNvPr id="15" name="楕円 14">
            <a:extLst>
              <a:ext uri="{FF2B5EF4-FFF2-40B4-BE49-F238E27FC236}">
                <a16:creationId xmlns:a16="http://schemas.microsoft.com/office/drawing/2014/main" id="{637C8ADA-8CF8-4C6B-8727-1C6796BAE788}"/>
              </a:ext>
            </a:extLst>
          </p:cNvPr>
          <p:cNvSpPr/>
          <p:nvPr/>
        </p:nvSpPr>
        <p:spPr bwMode="auto">
          <a:xfrm>
            <a:off x="1423161" y="4505331"/>
            <a:ext cx="2078874" cy="2078874"/>
          </a:xfrm>
          <a:prstGeom prst="ellipse">
            <a:avLst/>
          </a:prstGeom>
          <a:solidFill>
            <a:srgbClr val="00B050">
              <a:alpha val="25000"/>
            </a:srgbClr>
          </a:solidFill>
          <a:ln w="9525">
            <a:noFill/>
            <a:miter lim="800000"/>
            <a:headEnd/>
            <a:tailEnd/>
          </a:ln>
          <a:effectLst/>
        </p:spPr>
        <p:txBody>
          <a:bodyPr wrap="none" rtlCol="0" anchor="ctr"/>
          <a:lstStyle/>
          <a:p>
            <a:pPr algn="ctr"/>
            <a:endParaRPr kumimoji="1" lang="ja-JP" altLang="en-US"/>
          </a:p>
        </p:txBody>
      </p:sp>
      <p:sp>
        <p:nvSpPr>
          <p:cNvPr id="16" name="楕円 15">
            <a:extLst>
              <a:ext uri="{FF2B5EF4-FFF2-40B4-BE49-F238E27FC236}">
                <a16:creationId xmlns:a16="http://schemas.microsoft.com/office/drawing/2014/main" id="{F61D9DDE-3BAB-4788-9034-9CD2186A94A3}"/>
              </a:ext>
            </a:extLst>
          </p:cNvPr>
          <p:cNvSpPr/>
          <p:nvPr/>
        </p:nvSpPr>
        <p:spPr bwMode="auto">
          <a:xfrm>
            <a:off x="4982415" y="4282269"/>
            <a:ext cx="2078874" cy="2078874"/>
          </a:xfrm>
          <a:prstGeom prst="ellipse">
            <a:avLst/>
          </a:prstGeom>
          <a:solidFill>
            <a:srgbClr val="00B0F0">
              <a:alpha val="25000"/>
            </a:srgbClr>
          </a:solidFill>
          <a:ln w="9525">
            <a:noFill/>
            <a:miter lim="800000"/>
            <a:headEnd/>
            <a:tailEnd/>
          </a:ln>
          <a:effectLst/>
        </p:spPr>
        <p:txBody>
          <a:bodyPr wrap="none" rtlCol="0" anchor="ctr"/>
          <a:lstStyle/>
          <a:p>
            <a:pPr algn="ctr"/>
            <a:endParaRPr kumimoji="1" lang="ja-JP" altLang="en-US"/>
          </a:p>
        </p:txBody>
      </p:sp>
      <p:sp>
        <p:nvSpPr>
          <p:cNvPr id="17" name="楕円 16">
            <a:extLst>
              <a:ext uri="{FF2B5EF4-FFF2-40B4-BE49-F238E27FC236}">
                <a16:creationId xmlns:a16="http://schemas.microsoft.com/office/drawing/2014/main" id="{E6397805-837F-4A49-9FAB-56BB04967804}"/>
              </a:ext>
            </a:extLst>
          </p:cNvPr>
          <p:cNvSpPr/>
          <p:nvPr/>
        </p:nvSpPr>
        <p:spPr bwMode="auto">
          <a:xfrm>
            <a:off x="5691901" y="2781068"/>
            <a:ext cx="2078874" cy="2078874"/>
          </a:xfrm>
          <a:prstGeom prst="ellipse">
            <a:avLst/>
          </a:prstGeom>
          <a:solidFill>
            <a:srgbClr val="0070C0">
              <a:alpha val="25000"/>
            </a:srgbClr>
          </a:solidFill>
          <a:ln w="9525">
            <a:noFill/>
            <a:miter lim="800000"/>
            <a:headEnd/>
            <a:tailEnd/>
          </a:ln>
          <a:effectLst/>
        </p:spPr>
        <p:txBody>
          <a:bodyPr wrap="none" rtlCol="0" anchor="ctr"/>
          <a:lstStyle/>
          <a:p>
            <a:pPr algn="ctr"/>
            <a:endParaRPr kumimoji="1" lang="ja-JP" altLang="en-US"/>
          </a:p>
        </p:txBody>
      </p:sp>
      <p:sp>
        <p:nvSpPr>
          <p:cNvPr id="18" name="楕円 17">
            <a:extLst>
              <a:ext uri="{FF2B5EF4-FFF2-40B4-BE49-F238E27FC236}">
                <a16:creationId xmlns:a16="http://schemas.microsoft.com/office/drawing/2014/main" id="{2B164B06-75EC-41CD-826B-C5C54AE699D5}"/>
              </a:ext>
            </a:extLst>
          </p:cNvPr>
          <p:cNvSpPr/>
          <p:nvPr/>
        </p:nvSpPr>
        <p:spPr bwMode="auto">
          <a:xfrm>
            <a:off x="3824819" y="3927325"/>
            <a:ext cx="2078874" cy="2078874"/>
          </a:xfrm>
          <a:prstGeom prst="ellipse">
            <a:avLst/>
          </a:prstGeom>
          <a:solidFill>
            <a:srgbClr val="002060">
              <a:alpha val="25000"/>
            </a:srgbClr>
          </a:solidFill>
          <a:ln w="9525">
            <a:noFill/>
            <a:miter lim="800000"/>
            <a:headEnd/>
            <a:tailEnd/>
          </a:ln>
          <a:effectLst/>
        </p:spPr>
        <p:txBody>
          <a:bodyPr wrap="none" rtlCol="0" anchor="ctr"/>
          <a:lstStyle/>
          <a:p>
            <a:pPr algn="ctr"/>
            <a:endParaRPr kumimoji="1" lang="ja-JP" altLang="en-US"/>
          </a:p>
        </p:txBody>
      </p:sp>
      <p:sp>
        <p:nvSpPr>
          <p:cNvPr id="19" name="楕円 18">
            <a:extLst>
              <a:ext uri="{FF2B5EF4-FFF2-40B4-BE49-F238E27FC236}">
                <a16:creationId xmlns:a16="http://schemas.microsoft.com/office/drawing/2014/main" id="{BB5F5EA6-B0BD-448B-AFB8-B72FFD30BD38}"/>
              </a:ext>
            </a:extLst>
          </p:cNvPr>
          <p:cNvSpPr/>
          <p:nvPr/>
        </p:nvSpPr>
        <p:spPr bwMode="auto">
          <a:xfrm>
            <a:off x="369566" y="4019631"/>
            <a:ext cx="2078874" cy="2078874"/>
          </a:xfrm>
          <a:prstGeom prst="ellipse">
            <a:avLst/>
          </a:prstGeom>
          <a:solidFill>
            <a:srgbClr val="7030A0">
              <a:alpha val="25000"/>
            </a:srgbClr>
          </a:solidFill>
          <a:ln w="9525">
            <a:noFill/>
            <a:miter lim="800000"/>
            <a:headEnd/>
            <a:tailEnd/>
          </a:ln>
          <a:effectLst/>
        </p:spPr>
        <p:txBody>
          <a:bodyPr wrap="none" rtlCol="0" anchor="ctr"/>
          <a:lstStyle/>
          <a:p>
            <a:pPr algn="ctr"/>
            <a:endParaRPr kumimoji="1" lang="ja-JP" altLang="en-US"/>
          </a:p>
        </p:txBody>
      </p:sp>
      <p:sp>
        <p:nvSpPr>
          <p:cNvPr id="21" name="楕円 20">
            <a:extLst>
              <a:ext uri="{FF2B5EF4-FFF2-40B4-BE49-F238E27FC236}">
                <a16:creationId xmlns:a16="http://schemas.microsoft.com/office/drawing/2014/main" id="{0DBEF9D6-ECC2-4E42-B221-B4374EC4C636}"/>
              </a:ext>
            </a:extLst>
          </p:cNvPr>
          <p:cNvSpPr/>
          <p:nvPr/>
        </p:nvSpPr>
        <p:spPr bwMode="auto">
          <a:xfrm>
            <a:off x="457200" y="66911"/>
            <a:ext cx="8317234" cy="3223009"/>
          </a:xfrm>
          <a:prstGeom prst="ellipse">
            <a:avLst/>
          </a:prstGeom>
          <a:solidFill>
            <a:srgbClr val="FF0000"/>
          </a:solidFill>
          <a:ln w="9525">
            <a:noFill/>
            <a:miter lim="800000"/>
            <a:headEnd/>
            <a:tailEnd/>
          </a:ln>
          <a:effectLst/>
        </p:spPr>
        <p:txBody>
          <a:bodyPr wrap="none" rtlCol="0" anchor="ctr"/>
          <a:lstStyle/>
          <a:p>
            <a:pPr algn="ctr"/>
            <a:r>
              <a:rPr kumimoji="1" lang="ja-JP" altLang="en-US" sz="3200" dirty="0">
                <a:solidFill>
                  <a:schemeClr val="bg1"/>
                </a:solidFill>
                <a:latin typeface="AR悠々ゴシック体E" panose="040B0909000000000000" pitchFamily="49" charset="-128"/>
                <a:ea typeface="AR悠々ゴシック体E" panose="040B0909000000000000" pitchFamily="49" charset="-128"/>
              </a:rPr>
              <a:t>「</a:t>
            </a:r>
            <a:r>
              <a:rPr kumimoji="1" lang="ja-JP" altLang="en-US" sz="3200" dirty="0">
                <a:ln>
                  <a:solidFill>
                    <a:schemeClr val="bg1"/>
                  </a:solidFill>
                </a:ln>
                <a:latin typeface="AR悠々ゴシック体E" panose="040B0909000000000000" pitchFamily="49" charset="-128"/>
                <a:ea typeface="AR悠々ゴシック体E" panose="040B0909000000000000" pitchFamily="49" charset="-128"/>
              </a:rPr>
              <a:t>ひとつの色の防災</a:t>
            </a:r>
            <a:r>
              <a:rPr kumimoji="1" lang="ja-JP" altLang="en-US" sz="3200" dirty="0">
                <a:solidFill>
                  <a:schemeClr val="bg1"/>
                </a:solidFill>
                <a:latin typeface="AR悠々ゴシック体E" panose="040B0909000000000000" pitchFamily="49" charset="-128"/>
                <a:ea typeface="AR悠々ゴシック体E" panose="040B0909000000000000" pitchFamily="49" charset="-128"/>
              </a:rPr>
              <a:t>」より</a:t>
            </a:r>
          </a:p>
          <a:p>
            <a:pPr algn="ctr"/>
            <a:r>
              <a:rPr kumimoji="1" lang="ja-JP" altLang="en-US" sz="3200" dirty="0">
                <a:solidFill>
                  <a:schemeClr val="bg1"/>
                </a:solidFill>
                <a:latin typeface="AR悠々ゴシック体E" panose="040B0909000000000000" pitchFamily="49" charset="-128"/>
                <a:ea typeface="AR悠々ゴシック体E" panose="040B0909000000000000" pitchFamily="49" charset="-128"/>
              </a:rPr>
              <a:t>「</a:t>
            </a:r>
            <a:r>
              <a:rPr kumimoji="1" lang="ja-JP" altLang="en-US" sz="3200" dirty="0">
                <a:ln w="12700">
                  <a:solidFill>
                    <a:schemeClr val="bg1"/>
                  </a:solidFill>
                </a:ln>
                <a:solidFill>
                  <a:srgbClr val="008000"/>
                </a:solidFill>
                <a:latin typeface="AR悠々ゴシック体E" panose="040B0909000000000000" pitchFamily="49" charset="-128"/>
                <a:ea typeface="AR悠々ゴシック体E" panose="040B0909000000000000" pitchFamily="49" charset="-128"/>
              </a:rPr>
              <a:t>様々な色が混ざり合う多様性の防災</a:t>
            </a:r>
            <a:r>
              <a:rPr kumimoji="1" lang="ja-JP" altLang="en-US" sz="3200" dirty="0">
                <a:solidFill>
                  <a:schemeClr val="bg1"/>
                </a:solidFill>
                <a:latin typeface="AR悠々ゴシック体E" panose="040B0909000000000000" pitchFamily="49" charset="-128"/>
                <a:ea typeface="AR悠々ゴシック体E" panose="040B0909000000000000" pitchFamily="49" charset="-128"/>
              </a:rPr>
              <a:t>」は</a:t>
            </a:r>
          </a:p>
          <a:p>
            <a:pPr algn="ctr"/>
            <a:r>
              <a:rPr kumimoji="1" lang="ja-JP" altLang="en-US" sz="3200" dirty="0">
                <a:solidFill>
                  <a:srgbClr val="FFFF00"/>
                </a:solidFill>
                <a:latin typeface="AR悠々ゴシック体E" panose="040B0909000000000000" pitchFamily="49" charset="-128"/>
                <a:ea typeface="AR悠々ゴシック体E" panose="040B0909000000000000" pitchFamily="49" charset="-128"/>
              </a:rPr>
              <a:t>とんでもなく強靱化された防災となる</a:t>
            </a:r>
          </a:p>
        </p:txBody>
      </p:sp>
      <p:sp>
        <p:nvSpPr>
          <p:cNvPr id="4" name="吹き出し: 円形 3">
            <a:extLst>
              <a:ext uri="{FF2B5EF4-FFF2-40B4-BE49-F238E27FC236}">
                <a16:creationId xmlns:a16="http://schemas.microsoft.com/office/drawing/2014/main" id="{E0F9FC09-CCD1-561C-6B07-FB7D1DF4DCCC}"/>
              </a:ext>
            </a:extLst>
          </p:cNvPr>
          <p:cNvSpPr/>
          <p:nvPr/>
        </p:nvSpPr>
        <p:spPr bwMode="auto">
          <a:xfrm>
            <a:off x="3635896" y="120447"/>
            <a:ext cx="4464495" cy="851395"/>
          </a:xfrm>
          <a:prstGeom prst="wedgeEllipseCallout">
            <a:avLst>
              <a:gd name="adj1" fmla="val -80022"/>
              <a:gd name="adj2" fmla="val 117479"/>
            </a:avLst>
          </a:prstGeom>
          <a:solidFill>
            <a:srgbClr val="FFFF00"/>
          </a:solidFill>
          <a:ln w="9525">
            <a:noFill/>
            <a:miter lim="800000"/>
            <a:headEnd/>
            <a:tailEnd/>
          </a:ln>
          <a:effectLst/>
        </p:spPr>
        <p:txBody>
          <a:bodyPr wrap="none" rtlCol="0" anchor="ctr"/>
          <a:lstStyle/>
          <a:p>
            <a:pPr algn="ctr"/>
            <a:r>
              <a:rPr kumimoji="1" lang="ja-JP" altLang="en-US" sz="3200" dirty="0">
                <a:solidFill>
                  <a:srgbClr val="FF0000"/>
                </a:solidFill>
                <a:latin typeface="AR悠々ゴシック体E" panose="040B0909000000000000" pitchFamily="49" charset="-128"/>
                <a:ea typeface="AR悠々ゴシック体E" panose="040B0909000000000000" pitchFamily="49" charset="-128"/>
              </a:rPr>
              <a:t>全国一律の防災</a:t>
            </a:r>
          </a:p>
        </p:txBody>
      </p:sp>
      <p:sp>
        <p:nvSpPr>
          <p:cNvPr id="20" name="吹き出し: 円形 19">
            <a:extLst>
              <a:ext uri="{FF2B5EF4-FFF2-40B4-BE49-F238E27FC236}">
                <a16:creationId xmlns:a16="http://schemas.microsoft.com/office/drawing/2014/main" id="{110B66F1-EDD3-438B-A8B6-10F47BD64A82}"/>
              </a:ext>
            </a:extLst>
          </p:cNvPr>
          <p:cNvSpPr/>
          <p:nvPr/>
        </p:nvSpPr>
        <p:spPr bwMode="auto">
          <a:xfrm>
            <a:off x="7542711" y="2393065"/>
            <a:ext cx="1511660" cy="1603453"/>
          </a:xfrm>
          <a:prstGeom prst="wedgeEllipseCallout">
            <a:avLst>
              <a:gd name="adj1" fmla="val -62382"/>
              <a:gd name="adj2" fmla="val 84947"/>
            </a:avLst>
          </a:prstGeom>
          <a:blipFill>
            <a:blip r:embed="rId4"/>
            <a:tile tx="0" ty="0" sx="100000" sy="100000" flip="none" algn="tl"/>
          </a:blipFill>
          <a:ln w="9525">
            <a:noFill/>
            <a:miter lim="800000"/>
            <a:headEnd/>
            <a:tailEnd/>
          </a:ln>
          <a:effectLst/>
        </p:spPr>
        <p:txBody>
          <a:bodyPr wrap="none" rtlCol="0" anchor="ctr"/>
          <a:lstStyle/>
          <a:p>
            <a:pPr algn="ctr"/>
            <a:r>
              <a:rPr kumimoji="1" lang="ja-JP" altLang="en-US" dirty="0"/>
              <a:t>多様性のある</a:t>
            </a:r>
          </a:p>
          <a:p>
            <a:pPr algn="ctr"/>
            <a:r>
              <a:rPr kumimoji="1" lang="ja-JP" altLang="en-US" dirty="0"/>
              <a:t>防災</a:t>
            </a:r>
          </a:p>
        </p:txBody>
      </p:sp>
      <p:sp>
        <p:nvSpPr>
          <p:cNvPr id="5" name="楕円 4">
            <a:extLst>
              <a:ext uri="{FF2B5EF4-FFF2-40B4-BE49-F238E27FC236}">
                <a16:creationId xmlns:a16="http://schemas.microsoft.com/office/drawing/2014/main" id="{58B4EA70-3E84-B95F-AED7-F15D3F3AA9EC}"/>
              </a:ext>
            </a:extLst>
          </p:cNvPr>
          <p:cNvSpPr/>
          <p:nvPr/>
        </p:nvSpPr>
        <p:spPr bwMode="auto">
          <a:xfrm>
            <a:off x="369566" y="1813652"/>
            <a:ext cx="8317234" cy="4707506"/>
          </a:xfrm>
          <a:prstGeom prst="ellipse">
            <a:avLst/>
          </a:prstGeom>
          <a:solidFill>
            <a:srgbClr val="FF0000"/>
          </a:solidFill>
          <a:ln w="9525">
            <a:noFill/>
            <a:miter lim="800000"/>
            <a:headEnd/>
            <a:tailEnd/>
          </a:ln>
          <a:effectLst/>
        </p:spPr>
        <p:txBody>
          <a:bodyPr wrap="none" rtlCol="0" anchor="ctr"/>
          <a:lstStyle/>
          <a:p>
            <a:pPr algn="ctr"/>
            <a:r>
              <a:rPr kumimoji="1" lang="ja-JP" altLang="en-US" sz="4400" dirty="0">
                <a:solidFill>
                  <a:schemeClr val="bg1"/>
                </a:solidFill>
                <a:latin typeface="AR悠々ゴシック体E" panose="040B0909000000000000" pitchFamily="49" charset="-128"/>
                <a:ea typeface="AR悠々ゴシック体E" panose="040B0909000000000000" pitchFamily="49" charset="-128"/>
              </a:rPr>
              <a:t>多様性を</a:t>
            </a:r>
          </a:p>
          <a:p>
            <a:pPr algn="ctr"/>
            <a:r>
              <a:rPr kumimoji="1" lang="ja-JP" altLang="en-US" sz="4400" dirty="0">
                <a:solidFill>
                  <a:schemeClr val="bg1"/>
                </a:solidFill>
                <a:latin typeface="AR悠々ゴシック体E" panose="040B0909000000000000" pitchFamily="49" charset="-128"/>
                <a:ea typeface="AR悠々ゴシック体E" panose="040B0909000000000000" pitchFamily="49" charset="-128"/>
              </a:rPr>
              <a:t>うまく利用し</a:t>
            </a:r>
          </a:p>
          <a:p>
            <a:pPr algn="ctr"/>
            <a:r>
              <a:rPr kumimoji="1" lang="ja-JP" altLang="en-US" sz="4400" dirty="0">
                <a:solidFill>
                  <a:schemeClr val="bg1"/>
                </a:solidFill>
                <a:latin typeface="AR悠々ゴシック体E" panose="040B0909000000000000" pitchFamily="49" charset="-128"/>
                <a:ea typeface="AR悠々ゴシック体E" panose="040B0909000000000000" pitchFamily="49" charset="-128"/>
              </a:rPr>
              <a:t>コーディネートする為の</a:t>
            </a:r>
          </a:p>
          <a:p>
            <a:pPr algn="ctr"/>
            <a:r>
              <a:rPr kumimoji="1" lang="ja-JP" altLang="en-US" sz="4400" dirty="0">
                <a:solidFill>
                  <a:srgbClr val="FFFF00"/>
                </a:solidFill>
                <a:latin typeface="AR悠々ゴシック体E" panose="040B0909000000000000" pitchFamily="49" charset="-128"/>
                <a:ea typeface="AR悠々ゴシック体E" panose="040B0909000000000000" pitchFamily="49" charset="-128"/>
              </a:rPr>
              <a:t>ネットワークを</a:t>
            </a:r>
          </a:p>
          <a:p>
            <a:pPr algn="ctr"/>
            <a:r>
              <a:rPr kumimoji="1" lang="ja-JP" altLang="en-US" sz="4400" dirty="0">
                <a:solidFill>
                  <a:srgbClr val="FFFF00"/>
                </a:solidFill>
                <a:latin typeface="AR悠々ゴシック体E" panose="040B0909000000000000" pitchFamily="49" charset="-128"/>
                <a:ea typeface="AR悠々ゴシック体E" panose="040B0909000000000000" pitchFamily="49" charset="-128"/>
              </a:rPr>
              <a:t>構築する必要</a:t>
            </a:r>
            <a:r>
              <a:rPr kumimoji="1" lang="ja-JP" altLang="en-US" sz="4400" dirty="0">
                <a:solidFill>
                  <a:schemeClr val="bg1"/>
                </a:solidFill>
                <a:latin typeface="AR悠々ゴシック体E" panose="040B0909000000000000" pitchFamily="49" charset="-128"/>
                <a:ea typeface="AR悠々ゴシック体E" panose="040B0909000000000000" pitchFamily="49" charset="-128"/>
              </a:rPr>
              <a:t>がある</a:t>
            </a:r>
            <a:endParaRPr kumimoji="1" lang="ja-JP" altLang="en-US" sz="4400" dirty="0">
              <a:solidFill>
                <a:srgbClr val="FFFF00"/>
              </a:solidFill>
              <a:latin typeface="AR悠々ゴシック体E" panose="040B0909000000000000" pitchFamily="49" charset="-128"/>
              <a:ea typeface="AR悠々ゴシック体E" panose="040B0909000000000000" pitchFamily="49" charset="-128"/>
            </a:endParaRPr>
          </a:p>
        </p:txBody>
      </p:sp>
      <p:sp>
        <p:nvSpPr>
          <p:cNvPr id="6" name="楕円 5">
            <a:extLst>
              <a:ext uri="{FF2B5EF4-FFF2-40B4-BE49-F238E27FC236}">
                <a16:creationId xmlns:a16="http://schemas.microsoft.com/office/drawing/2014/main" id="{A428B02C-B3EC-A25D-203F-F92324C3D808}"/>
              </a:ext>
            </a:extLst>
          </p:cNvPr>
          <p:cNvSpPr/>
          <p:nvPr/>
        </p:nvSpPr>
        <p:spPr bwMode="auto">
          <a:xfrm>
            <a:off x="375008" y="1813651"/>
            <a:ext cx="8317234" cy="4707506"/>
          </a:xfrm>
          <a:prstGeom prst="ellipse">
            <a:avLst/>
          </a:prstGeom>
          <a:solidFill>
            <a:srgbClr val="008000"/>
          </a:solidFill>
          <a:ln w="9525">
            <a:noFill/>
            <a:miter lim="800000"/>
            <a:headEnd/>
            <a:tailEnd/>
          </a:ln>
          <a:effectLst/>
        </p:spPr>
        <p:txBody>
          <a:bodyPr wrap="none" rtlCol="0" anchor="ctr"/>
          <a:lstStyle/>
          <a:p>
            <a:pPr algn="ctr"/>
            <a:r>
              <a:rPr kumimoji="1" lang="ja-JP" altLang="en-US" sz="6000" dirty="0">
                <a:solidFill>
                  <a:schemeClr val="bg1"/>
                </a:solidFill>
                <a:latin typeface="AR悠々ゴシック体E" panose="040B0909000000000000" pitchFamily="49" charset="-128"/>
                <a:ea typeface="AR悠々ゴシック体E" panose="040B0909000000000000" pitchFamily="49" charset="-128"/>
              </a:rPr>
              <a:t>それこそが</a:t>
            </a:r>
          </a:p>
          <a:p>
            <a:pPr algn="ctr"/>
            <a:r>
              <a:rPr kumimoji="1" lang="ja-JP" altLang="en-US" sz="7200" dirty="0">
                <a:solidFill>
                  <a:srgbClr val="FFFF00"/>
                </a:solidFill>
                <a:latin typeface="AR悠々ゴシック体E" panose="040B0909000000000000" pitchFamily="49" charset="-128"/>
                <a:ea typeface="AR悠々ゴシック体E" panose="040B0909000000000000" pitchFamily="49" charset="-128"/>
              </a:rPr>
              <a:t>地域防災の</a:t>
            </a:r>
          </a:p>
          <a:p>
            <a:pPr algn="ctr"/>
            <a:r>
              <a:rPr kumimoji="1" lang="ja-JP" altLang="en-US" sz="7200" dirty="0">
                <a:solidFill>
                  <a:srgbClr val="FFFF00"/>
                </a:solidFill>
                <a:latin typeface="AR悠々ゴシック体E" panose="040B0909000000000000" pitchFamily="49" charset="-128"/>
                <a:ea typeface="AR悠々ゴシック体E" panose="040B0909000000000000" pitchFamily="49" charset="-128"/>
              </a:rPr>
              <a:t>要になる</a:t>
            </a:r>
          </a:p>
        </p:txBody>
      </p:sp>
    </p:spTree>
    <p:custDataLst>
      <p:tags r:id="rId1"/>
    </p:custDataLst>
    <p:extLst>
      <p:ext uri="{BB962C8B-B14F-4D97-AF65-F5344CB8AC3E}">
        <p14:creationId xmlns:p14="http://schemas.microsoft.com/office/powerpoint/2010/main" val="224324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left)">
                                      <p:cBhvr>
                                        <p:cTn id="7" dur="1000"/>
                                        <p:tgtEl>
                                          <p:spTgt spid="3">
                                            <p:txEl>
                                              <p:pRg st="0" end="0"/>
                                            </p:txEl>
                                          </p:spTgt>
                                        </p:tgtEl>
                                      </p:cBhvr>
                                    </p:animEffect>
                                  </p:childTnLst>
                                </p:cTn>
                              </p:par>
                              <p:par>
                                <p:cTn id="8" presetID="53"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 calcmode="lin" valueType="num">
                                      <p:cBhvr>
                                        <p:cTn id="10" dur="500" fill="hold"/>
                                        <p:tgtEl>
                                          <p:spTgt spid="7"/>
                                        </p:tgtEl>
                                        <p:attrNameLst>
                                          <p:attrName>ppt_w</p:attrName>
                                        </p:attrNameLst>
                                      </p:cBhvr>
                                      <p:tavLst>
                                        <p:tav tm="0">
                                          <p:val>
                                            <p:fltVal val="0"/>
                                          </p:val>
                                        </p:tav>
                                        <p:tav tm="100000">
                                          <p:val>
                                            <p:strVal val="#ppt_w"/>
                                          </p:val>
                                        </p:tav>
                                      </p:tavLst>
                                    </p:anim>
                                    <p:anim calcmode="lin" valueType="num">
                                      <p:cBhvr>
                                        <p:cTn id="11" dur="500" fill="hold"/>
                                        <p:tgtEl>
                                          <p:spTgt spid="7"/>
                                        </p:tgtEl>
                                        <p:attrNameLst>
                                          <p:attrName>ppt_h</p:attrName>
                                        </p:attrNameLst>
                                      </p:cBhvr>
                                      <p:tavLst>
                                        <p:tav tm="0">
                                          <p:val>
                                            <p:fltVal val="0"/>
                                          </p:val>
                                        </p:tav>
                                        <p:tav tm="100000">
                                          <p:val>
                                            <p:strVal val="#ppt_h"/>
                                          </p:val>
                                        </p:tav>
                                      </p:tavLst>
                                    </p:anim>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circle(in)">
                                      <p:cBhvr>
                                        <p:cTn id="17" dur="2000"/>
                                        <p:tgtEl>
                                          <p:spTgt spid="8"/>
                                        </p:tgtEl>
                                      </p:cBhvr>
                                    </p:animEffect>
                                  </p:childTnLst>
                                </p:cTn>
                              </p:par>
                            </p:childTnLst>
                          </p:cTn>
                        </p:par>
                        <p:par>
                          <p:cTn id="18" fill="hold">
                            <p:stCondLst>
                              <p:cond delay="2000"/>
                            </p:stCondLst>
                            <p:childTnLst>
                              <p:par>
                                <p:cTn id="19" presetID="2" presetClass="entr" presetSubtype="4" fill="hold" grpId="0" nodeType="after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additive="base">
                                        <p:cTn id="21" dur="500" fill="hold"/>
                                        <p:tgtEl>
                                          <p:spTgt spid="9"/>
                                        </p:tgtEl>
                                        <p:attrNameLst>
                                          <p:attrName>ppt_x</p:attrName>
                                        </p:attrNameLst>
                                      </p:cBhvr>
                                      <p:tavLst>
                                        <p:tav tm="0">
                                          <p:val>
                                            <p:strVal val="#ppt_x"/>
                                          </p:val>
                                        </p:tav>
                                        <p:tav tm="100000">
                                          <p:val>
                                            <p:strVal val="#ppt_x"/>
                                          </p:val>
                                        </p:tav>
                                      </p:tavLst>
                                    </p:anim>
                                    <p:anim calcmode="lin" valueType="num">
                                      <p:cBhvr additive="base">
                                        <p:cTn id="22" dur="500" fill="hold"/>
                                        <p:tgtEl>
                                          <p:spTgt spid="9"/>
                                        </p:tgtEl>
                                        <p:attrNameLst>
                                          <p:attrName>ppt_y</p:attrName>
                                        </p:attrNameLst>
                                      </p:cBhvr>
                                      <p:tavLst>
                                        <p:tav tm="0">
                                          <p:val>
                                            <p:strVal val="1+#ppt_h/2"/>
                                          </p:val>
                                        </p:tav>
                                        <p:tav tm="100000">
                                          <p:val>
                                            <p:strVal val="#ppt_y"/>
                                          </p:val>
                                        </p:tav>
                                      </p:tavLst>
                                    </p:anim>
                                  </p:childTnLst>
                                </p:cTn>
                              </p:par>
                            </p:childTnLst>
                          </p:cTn>
                        </p:par>
                        <p:par>
                          <p:cTn id="23" fill="hold">
                            <p:stCondLst>
                              <p:cond delay="2500"/>
                            </p:stCondLst>
                            <p:childTnLst>
                              <p:par>
                                <p:cTn id="24" presetID="10" presetClass="entr" presetSubtype="0" fill="hold" nodeType="afterEffect">
                                  <p:stCondLst>
                                    <p:cond delay="0"/>
                                  </p:stCondLst>
                                  <p:childTnLst>
                                    <p:set>
                                      <p:cBhvr>
                                        <p:cTn id="25" dur="1" fill="hold">
                                          <p:stCondLst>
                                            <p:cond delay="0"/>
                                          </p:stCondLst>
                                        </p:cTn>
                                        <p:tgtEl>
                                          <p:spTgt spid="3">
                                            <p:txEl>
                                              <p:pRg st="1" end="1"/>
                                            </p:txEl>
                                          </p:spTgt>
                                        </p:tgtEl>
                                        <p:attrNameLst>
                                          <p:attrName>style.visibility</p:attrName>
                                        </p:attrNameLst>
                                      </p:cBhvr>
                                      <p:to>
                                        <p:strVal val="visible"/>
                                      </p:to>
                                    </p:set>
                                    <p:animEffect transition="in" filter="fade">
                                      <p:cBhvr>
                                        <p:cTn id="26" dur="500"/>
                                        <p:tgtEl>
                                          <p:spTgt spid="3">
                                            <p:txEl>
                                              <p:pRg st="1" end="1"/>
                                            </p:txEl>
                                          </p:spTgt>
                                        </p:tgtEl>
                                      </p:cBhvr>
                                    </p:animEffect>
                                  </p:childTnLst>
                                </p:cTn>
                              </p:par>
                              <p:par>
                                <p:cTn id="27" presetID="2" presetClass="entr" presetSubtype="1"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additive="base">
                                        <p:cTn id="29" dur="500" fill="hold"/>
                                        <p:tgtEl>
                                          <p:spTgt spid="4"/>
                                        </p:tgtEl>
                                        <p:attrNameLst>
                                          <p:attrName>ppt_x</p:attrName>
                                        </p:attrNameLst>
                                      </p:cBhvr>
                                      <p:tavLst>
                                        <p:tav tm="0">
                                          <p:val>
                                            <p:strVal val="#ppt_x"/>
                                          </p:val>
                                        </p:tav>
                                        <p:tav tm="100000">
                                          <p:val>
                                            <p:strVal val="#ppt_x"/>
                                          </p:val>
                                        </p:tav>
                                      </p:tavLst>
                                    </p:anim>
                                    <p:anim calcmode="lin" valueType="num">
                                      <p:cBhvr additive="base">
                                        <p:cTn id="30"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fade">
                                      <p:cBhvr>
                                        <p:cTn id="35" dur="500"/>
                                        <p:tgtEl>
                                          <p:spTgt spid="3">
                                            <p:txEl>
                                              <p:pRg st="2" end="2"/>
                                            </p:txEl>
                                          </p:spTgt>
                                        </p:tgtEl>
                                      </p:cBhvr>
                                    </p:animEffect>
                                  </p:childTnLst>
                                </p:cTn>
                              </p:par>
                              <p:par>
                                <p:cTn id="36" presetID="1" presetClass="exit" presetSubtype="0" fill="hold" grpId="1" nodeType="withEffect">
                                  <p:stCondLst>
                                    <p:cond delay="0"/>
                                  </p:stCondLst>
                                  <p:childTnLst>
                                    <p:set>
                                      <p:cBhvr>
                                        <p:cTn id="37" dur="1" fill="hold">
                                          <p:stCondLst>
                                            <p:cond delay="0"/>
                                          </p:stCondLst>
                                        </p:cTn>
                                        <p:tgtEl>
                                          <p:spTgt spid="8"/>
                                        </p:tgtEl>
                                        <p:attrNameLst>
                                          <p:attrName>style.visibility</p:attrName>
                                        </p:attrNameLst>
                                      </p:cBhvr>
                                      <p:to>
                                        <p:strVal val="hidden"/>
                                      </p:to>
                                    </p:set>
                                  </p:childTnLst>
                                </p:cTn>
                              </p:par>
                              <p:par>
                                <p:cTn id="38" presetID="1" presetClass="exit" presetSubtype="0" fill="hold" grpId="1" nodeType="withEffect">
                                  <p:stCondLst>
                                    <p:cond delay="0"/>
                                  </p:stCondLst>
                                  <p:childTnLst>
                                    <p:set>
                                      <p:cBhvr>
                                        <p:cTn id="39" dur="1" fill="hold">
                                          <p:stCondLst>
                                            <p:cond delay="0"/>
                                          </p:stCondLst>
                                        </p:cTn>
                                        <p:tgtEl>
                                          <p:spTgt spid="9"/>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xEl>
                                              <p:pRg st="3" end="3"/>
                                            </p:txEl>
                                          </p:spTgt>
                                        </p:tgtEl>
                                        <p:attrNameLst>
                                          <p:attrName>style.visibility</p:attrName>
                                        </p:attrNameLst>
                                      </p:cBhvr>
                                      <p:to>
                                        <p:strVal val="visible"/>
                                      </p:to>
                                    </p:set>
                                    <p:animEffect transition="in" filter="fade">
                                      <p:cBhvr>
                                        <p:cTn id="44" dur="500"/>
                                        <p:tgtEl>
                                          <p:spTgt spid="3">
                                            <p:txEl>
                                              <p:pRg st="3" end="3"/>
                                            </p:txEl>
                                          </p:spTgt>
                                        </p:tgtEl>
                                      </p:cBhvr>
                                    </p:animEffect>
                                  </p:childTnLst>
                                </p:cTn>
                              </p:par>
                            </p:childTnLst>
                          </p:cTn>
                        </p:par>
                        <p:par>
                          <p:cTn id="45" fill="hold">
                            <p:stCondLst>
                              <p:cond delay="500"/>
                            </p:stCondLst>
                            <p:childTnLst>
                              <p:par>
                                <p:cTn id="46" presetID="53" presetClass="entr" presetSubtype="16" fill="hold" grpId="0" nodeType="afterEffect">
                                  <p:stCondLst>
                                    <p:cond delay="0"/>
                                  </p:stCondLst>
                                  <p:childTnLst>
                                    <p:set>
                                      <p:cBhvr>
                                        <p:cTn id="47" dur="1" fill="hold">
                                          <p:stCondLst>
                                            <p:cond delay="0"/>
                                          </p:stCondLst>
                                        </p:cTn>
                                        <p:tgtEl>
                                          <p:spTgt spid="19"/>
                                        </p:tgtEl>
                                        <p:attrNameLst>
                                          <p:attrName>style.visibility</p:attrName>
                                        </p:attrNameLst>
                                      </p:cBhvr>
                                      <p:to>
                                        <p:strVal val="visible"/>
                                      </p:to>
                                    </p:set>
                                    <p:anim calcmode="lin" valueType="num">
                                      <p:cBhvr>
                                        <p:cTn id="48" dur="500" fill="hold"/>
                                        <p:tgtEl>
                                          <p:spTgt spid="19"/>
                                        </p:tgtEl>
                                        <p:attrNameLst>
                                          <p:attrName>ppt_w</p:attrName>
                                        </p:attrNameLst>
                                      </p:cBhvr>
                                      <p:tavLst>
                                        <p:tav tm="0">
                                          <p:val>
                                            <p:fltVal val="0"/>
                                          </p:val>
                                        </p:tav>
                                        <p:tav tm="100000">
                                          <p:val>
                                            <p:strVal val="#ppt_w"/>
                                          </p:val>
                                        </p:tav>
                                      </p:tavLst>
                                    </p:anim>
                                    <p:anim calcmode="lin" valueType="num">
                                      <p:cBhvr>
                                        <p:cTn id="49" dur="500" fill="hold"/>
                                        <p:tgtEl>
                                          <p:spTgt spid="19"/>
                                        </p:tgtEl>
                                        <p:attrNameLst>
                                          <p:attrName>ppt_h</p:attrName>
                                        </p:attrNameLst>
                                      </p:cBhvr>
                                      <p:tavLst>
                                        <p:tav tm="0">
                                          <p:val>
                                            <p:fltVal val="0"/>
                                          </p:val>
                                        </p:tav>
                                        <p:tav tm="100000">
                                          <p:val>
                                            <p:strVal val="#ppt_h"/>
                                          </p:val>
                                        </p:tav>
                                      </p:tavLst>
                                    </p:anim>
                                    <p:animEffect transition="in" filter="fade">
                                      <p:cBhvr>
                                        <p:cTn id="50" dur="500"/>
                                        <p:tgtEl>
                                          <p:spTgt spid="19"/>
                                        </p:tgtEl>
                                      </p:cBhvr>
                                    </p:animEffect>
                                  </p:childTnLst>
                                </p:cTn>
                              </p:par>
                            </p:childTnLst>
                          </p:cTn>
                        </p:par>
                        <p:par>
                          <p:cTn id="51" fill="hold">
                            <p:stCondLst>
                              <p:cond delay="1000"/>
                            </p:stCondLst>
                            <p:childTnLst>
                              <p:par>
                                <p:cTn id="52" presetID="53" presetClass="entr" presetSubtype="16" fill="hold" grpId="0" nodeType="afterEffect">
                                  <p:stCondLst>
                                    <p:cond delay="0"/>
                                  </p:stCondLst>
                                  <p:childTnLst>
                                    <p:set>
                                      <p:cBhvr>
                                        <p:cTn id="53" dur="1" fill="hold">
                                          <p:stCondLst>
                                            <p:cond delay="0"/>
                                          </p:stCondLst>
                                        </p:cTn>
                                        <p:tgtEl>
                                          <p:spTgt spid="10"/>
                                        </p:tgtEl>
                                        <p:attrNameLst>
                                          <p:attrName>style.visibility</p:attrName>
                                        </p:attrNameLst>
                                      </p:cBhvr>
                                      <p:to>
                                        <p:strVal val="visible"/>
                                      </p:to>
                                    </p:set>
                                    <p:anim calcmode="lin" valueType="num">
                                      <p:cBhvr>
                                        <p:cTn id="54" dur="500" fill="hold"/>
                                        <p:tgtEl>
                                          <p:spTgt spid="10"/>
                                        </p:tgtEl>
                                        <p:attrNameLst>
                                          <p:attrName>ppt_w</p:attrName>
                                        </p:attrNameLst>
                                      </p:cBhvr>
                                      <p:tavLst>
                                        <p:tav tm="0">
                                          <p:val>
                                            <p:fltVal val="0"/>
                                          </p:val>
                                        </p:tav>
                                        <p:tav tm="100000">
                                          <p:val>
                                            <p:strVal val="#ppt_w"/>
                                          </p:val>
                                        </p:tav>
                                      </p:tavLst>
                                    </p:anim>
                                    <p:anim calcmode="lin" valueType="num">
                                      <p:cBhvr>
                                        <p:cTn id="55" dur="500" fill="hold"/>
                                        <p:tgtEl>
                                          <p:spTgt spid="10"/>
                                        </p:tgtEl>
                                        <p:attrNameLst>
                                          <p:attrName>ppt_h</p:attrName>
                                        </p:attrNameLst>
                                      </p:cBhvr>
                                      <p:tavLst>
                                        <p:tav tm="0">
                                          <p:val>
                                            <p:fltVal val="0"/>
                                          </p:val>
                                        </p:tav>
                                        <p:tav tm="100000">
                                          <p:val>
                                            <p:strVal val="#ppt_h"/>
                                          </p:val>
                                        </p:tav>
                                      </p:tavLst>
                                    </p:anim>
                                    <p:animEffect transition="in" filter="fade">
                                      <p:cBhvr>
                                        <p:cTn id="56" dur="500"/>
                                        <p:tgtEl>
                                          <p:spTgt spid="10"/>
                                        </p:tgtEl>
                                      </p:cBhvr>
                                    </p:animEffect>
                                  </p:childTnLst>
                                </p:cTn>
                              </p:par>
                            </p:childTnLst>
                          </p:cTn>
                        </p:par>
                        <p:par>
                          <p:cTn id="57" fill="hold">
                            <p:stCondLst>
                              <p:cond delay="1500"/>
                            </p:stCondLst>
                            <p:childTnLst>
                              <p:par>
                                <p:cTn id="58" presetID="53" presetClass="entr" presetSubtype="16" fill="hold" grpId="0" nodeType="afterEffect">
                                  <p:stCondLst>
                                    <p:cond delay="0"/>
                                  </p:stCondLst>
                                  <p:childTnLst>
                                    <p:set>
                                      <p:cBhvr>
                                        <p:cTn id="59" dur="1" fill="hold">
                                          <p:stCondLst>
                                            <p:cond delay="0"/>
                                          </p:stCondLst>
                                        </p:cTn>
                                        <p:tgtEl>
                                          <p:spTgt spid="12"/>
                                        </p:tgtEl>
                                        <p:attrNameLst>
                                          <p:attrName>style.visibility</p:attrName>
                                        </p:attrNameLst>
                                      </p:cBhvr>
                                      <p:to>
                                        <p:strVal val="visible"/>
                                      </p:to>
                                    </p:set>
                                    <p:anim calcmode="lin" valueType="num">
                                      <p:cBhvr>
                                        <p:cTn id="60" dur="500" fill="hold"/>
                                        <p:tgtEl>
                                          <p:spTgt spid="12"/>
                                        </p:tgtEl>
                                        <p:attrNameLst>
                                          <p:attrName>ppt_w</p:attrName>
                                        </p:attrNameLst>
                                      </p:cBhvr>
                                      <p:tavLst>
                                        <p:tav tm="0">
                                          <p:val>
                                            <p:fltVal val="0"/>
                                          </p:val>
                                        </p:tav>
                                        <p:tav tm="100000">
                                          <p:val>
                                            <p:strVal val="#ppt_w"/>
                                          </p:val>
                                        </p:tav>
                                      </p:tavLst>
                                    </p:anim>
                                    <p:anim calcmode="lin" valueType="num">
                                      <p:cBhvr>
                                        <p:cTn id="61" dur="500" fill="hold"/>
                                        <p:tgtEl>
                                          <p:spTgt spid="12"/>
                                        </p:tgtEl>
                                        <p:attrNameLst>
                                          <p:attrName>ppt_h</p:attrName>
                                        </p:attrNameLst>
                                      </p:cBhvr>
                                      <p:tavLst>
                                        <p:tav tm="0">
                                          <p:val>
                                            <p:fltVal val="0"/>
                                          </p:val>
                                        </p:tav>
                                        <p:tav tm="100000">
                                          <p:val>
                                            <p:strVal val="#ppt_h"/>
                                          </p:val>
                                        </p:tav>
                                      </p:tavLst>
                                    </p:anim>
                                    <p:animEffect transition="in" filter="fade">
                                      <p:cBhvr>
                                        <p:cTn id="62" dur="500"/>
                                        <p:tgtEl>
                                          <p:spTgt spid="12"/>
                                        </p:tgtEl>
                                      </p:cBhvr>
                                    </p:animEffect>
                                  </p:childTnLst>
                                </p:cTn>
                              </p:par>
                            </p:childTnLst>
                          </p:cTn>
                        </p:par>
                        <p:par>
                          <p:cTn id="63" fill="hold">
                            <p:stCondLst>
                              <p:cond delay="2000"/>
                            </p:stCondLst>
                            <p:childTnLst>
                              <p:par>
                                <p:cTn id="64" presetID="53" presetClass="entr" presetSubtype="16" fill="hold" grpId="0" nodeType="afterEffect">
                                  <p:stCondLst>
                                    <p:cond delay="0"/>
                                  </p:stCondLst>
                                  <p:childTnLst>
                                    <p:set>
                                      <p:cBhvr>
                                        <p:cTn id="65" dur="1" fill="hold">
                                          <p:stCondLst>
                                            <p:cond delay="0"/>
                                          </p:stCondLst>
                                        </p:cTn>
                                        <p:tgtEl>
                                          <p:spTgt spid="11"/>
                                        </p:tgtEl>
                                        <p:attrNameLst>
                                          <p:attrName>style.visibility</p:attrName>
                                        </p:attrNameLst>
                                      </p:cBhvr>
                                      <p:to>
                                        <p:strVal val="visible"/>
                                      </p:to>
                                    </p:set>
                                    <p:anim calcmode="lin" valueType="num">
                                      <p:cBhvr>
                                        <p:cTn id="66" dur="500" fill="hold"/>
                                        <p:tgtEl>
                                          <p:spTgt spid="11"/>
                                        </p:tgtEl>
                                        <p:attrNameLst>
                                          <p:attrName>ppt_w</p:attrName>
                                        </p:attrNameLst>
                                      </p:cBhvr>
                                      <p:tavLst>
                                        <p:tav tm="0">
                                          <p:val>
                                            <p:fltVal val="0"/>
                                          </p:val>
                                        </p:tav>
                                        <p:tav tm="100000">
                                          <p:val>
                                            <p:strVal val="#ppt_w"/>
                                          </p:val>
                                        </p:tav>
                                      </p:tavLst>
                                    </p:anim>
                                    <p:anim calcmode="lin" valueType="num">
                                      <p:cBhvr>
                                        <p:cTn id="67" dur="500" fill="hold"/>
                                        <p:tgtEl>
                                          <p:spTgt spid="11"/>
                                        </p:tgtEl>
                                        <p:attrNameLst>
                                          <p:attrName>ppt_h</p:attrName>
                                        </p:attrNameLst>
                                      </p:cBhvr>
                                      <p:tavLst>
                                        <p:tav tm="0">
                                          <p:val>
                                            <p:fltVal val="0"/>
                                          </p:val>
                                        </p:tav>
                                        <p:tav tm="100000">
                                          <p:val>
                                            <p:strVal val="#ppt_h"/>
                                          </p:val>
                                        </p:tav>
                                      </p:tavLst>
                                    </p:anim>
                                    <p:animEffect transition="in" filter="fade">
                                      <p:cBhvr>
                                        <p:cTn id="68" dur="500"/>
                                        <p:tgtEl>
                                          <p:spTgt spid="11"/>
                                        </p:tgtEl>
                                      </p:cBhvr>
                                    </p:animEffect>
                                  </p:childTnLst>
                                </p:cTn>
                              </p:par>
                            </p:childTnLst>
                          </p:cTn>
                        </p:par>
                        <p:par>
                          <p:cTn id="69" fill="hold">
                            <p:stCondLst>
                              <p:cond delay="2500"/>
                            </p:stCondLst>
                            <p:childTnLst>
                              <p:par>
                                <p:cTn id="70" presetID="53" presetClass="entr" presetSubtype="16" fill="hold" grpId="0" nodeType="afterEffect">
                                  <p:stCondLst>
                                    <p:cond delay="0"/>
                                  </p:stCondLst>
                                  <p:childTnLst>
                                    <p:set>
                                      <p:cBhvr>
                                        <p:cTn id="71" dur="1" fill="hold">
                                          <p:stCondLst>
                                            <p:cond delay="0"/>
                                          </p:stCondLst>
                                        </p:cTn>
                                        <p:tgtEl>
                                          <p:spTgt spid="17"/>
                                        </p:tgtEl>
                                        <p:attrNameLst>
                                          <p:attrName>style.visibility</p:attrName>
                                        </p:attrNameLst>
                                      </p:cBhvr>
                                      <p:to>
                                        <p:strVal val="visible"/>
                                      </p:to>
                                    </p:set>
                                    <p:anim calcmode="lin" valueType="num">
                                      <p:cBhvr>
                                        <p:cTn id="72" dur="500" fill="hold"/>
                                        <p:tgtEl>
                                          <p:spTgt spid="17"/>
                                        </p:tgtEl>
                                        <p:attrNameLst>
                                          <p:attrName>ppt_w</p:attrName>
                                        </p:attrNameLst>
                                      </p:cBhvr>
                                      <p:tavLst>
                                        <p:tav tm="0">
                                          <p:val>
                                            <p:fltVal val="0"/>
                                          </p:val>
                                        </p:tav>
                                        <p:tav tm="100000">
                                          <p:val>
                                            <p:strVal val="#ppt_w"/>
                                          </p:val>
                                        </p:tav>
                                      </p:tavLst>
                                    </p:anim>
                                    <p:anim calcmode="lin" valueType="num">
                                      <p:cBhvr>
                                        <p:cTn id="73" dur="500" fill="hold"/>
                                        <p:tgtEl>
                                          <p:spTgt spid="17"/>
                                        </p:tgtEl>
                                        <p:attrNameLst>
                                          <p:attrName>ppt_h</p:attrName>
                                        </p:attrNameLst>
                                      </p:cBhvr>
                                      <p:tavLst>
                                        <p:tav tm="0">
                                          <p:val>
                                            <p:fltVal val="0"/>
                                          </p:val>
                                        </p:tav>
                                        <p:tav tm="100000">
                                          <p:val>
                                            <p:strVal val="#ppt_h"/>
                                          </p:val>
                                        </p:tav>
                                      </p:tavLst>
                                    </p:anim>
                                    <p:animEffect transition="in" filter="fade">
                                      <p:cBhvr>
                                        <p:cTn id="74" dur="500"/>
                                        <p:tgtEl>
                                          <p:spTgt spid="17"/>
                                        </p:tgtEl>
                                      </p:cBhvr>
                                    </p:animEffect>
                                  </p:childTnLst>
                                </p:cTn>
                              </p:par>
                            </p:childTnLst>
                          </p:cTn>
                        </p:par>
                        <p:par>
                          <p:cTn id="75" fill="hold">
                            <p:stCondLst>
                              <p:cond delay="3000"/>
                            </p:stCondLst>
                            <p:childTnLst>
                              <p:par>
                                <p:cTn id="76" presetID="53" presetClass="entr" presetSubtype="16" fill="hold" grpId="0" nodeType="afterEffect">
                                  <p:stCondLst>
                                    <p:cond delay="0"/>
                                  </p:stCondLst>
                                  <p:childTnLst>
                                    <p:set>
                                      <p:cBhvr>
                                        <p:cTn id="77" dur="1" fill="hold">
                                          <p:stCondLst>
                                            <p:cond delay="0"/>
                                          </p:stCondLst>
                                        </p:cTn>
                                        <p:tgtEl>
                                          <p:spTgt spid="14"/>
                                        </p:tgtEl>
                                        <p:attrNameLst>
                                          <p:attrName>style.visibility</p:attrName>
                                        </p:attrNameLst>
                                      </p:cBhvr>
                                      <p:to>
                                        <p:strVal val="visible"/>
                                      </p:to>
                                    </p:set>
                                    <p:anim calcmode="lin" valueType="num">
                                      <p:cBhvr>
                                        <p:cTn id="78" dur="500" fill="hold"/>
                                        <p:tgtEl>
                                          <p:spTgt spid="14"/>
                                        </p:tgtEl>
                                        <p:attrNameLst>
                                          <p:attrName>ppt_w</p:attrName>
                                        </p:attrNameLst>
                                      </p:cBhvr>
                                      <p:tavLst>
                                        <p:tav tm="0">
                                          <p:val>
                                            <p:fltVal val="0"/>
                                          </p:val>
                                        </p:tav>
                                        <p:tav tm="100000">
                                          <p:val>
                                            <p:strVal val="#ppt_w"/>
                                          </p:val>
                                        </p:tav>
                                      </p:tavLst>
                                    </p:anim>
                                    <p:anim calcmode="lin" valueType="num">
                                      <p:cBhvr>
                                        <p:cTn id="79" dur="500" fill="hold"/>
                                        <p:tgtEl>
                                          <p:spTgt spid="14"/>
                                        </p:tgtEl>
                                        <p:attrNameLst>
                                          <p:attrName>ppt_h</p:attrName>
                                        </p:attrNameLst>
                                      </p:cBhvr>
                                      <p:tavLst>
                                        <p:tav tm="0">
                                          <p:val>
                                            <p:fltVal val="0"/>
                                          </p:val>
                                        </p:tav>
                                        <p:tav tm="100000">
                                          <p:val>
                                            <p:strVal val="#ppt_h"/>
                                          </p:val>
                                        </p:tav>
                                      </p:tavLst>
                                    </p:anim>
                                    <p:animEffect transition="in" filter="fade">
                                      <p:cBhvr>
                                        <p:cTn id="80" dur="500"/>
                                        <p:tgtEl>
                                          <p:spTgt spid="14"/>
                                        </p:tgtEl>
                                      </p:cBhvr>
                                    </p:animEffect>
                                  </p:childTnLst>
                                </p:cTn>
                              </p:par>
                            </p:childTnLst>
                          </p:cTn>
                        </p:par>
                        <p:par>
                          <p:cTn id="81" fill="hold">
                            <p:stCondLst>
                              <p:cond delay="3500"/>
                            </p:stCondLst>
                            <p:childTnLst>
                              <p:par>
                                <p:cTn id="82" presetID="53" presetClass="entr" presetSubtype="16" fill="hold" grpId="0" nodeType="afterEffect">
                                  <p:stCondLst>
                                    <p:cond delay="0"/>
                                  </p:stCondLst>
                                  <p:childTnLst>
                                    <p:set>
                                      <p:cBhvr>
                                        <p:cTn id="83" dur="1" fill="hold">
                                          <p:stCondLst>
                                            <p:cond delay="0"/>
                                          </p:stCondLst>
                                        </p:cTn>
                                        <p:tgtEl>
                                          <p:spTgt spid="16"/>
                                        </p:tgtEl>
                                        <p:attrNameLst>
                                          <p:attrName>style.visibility</p:attrName>
                                        </p:attrNameLst>
                                      </p:cBhvr>
                                      <p:to>
                                        <p:strVal val="visible"/>
                                      </p:to>
                                    </p:set>
                                    <p:anim calcmode="lin" valueType="num">
                                      <p:cBhvr>
                                        <p:cTn id="84" dur="500" fill="hold"/>
                                        <p:tgtEl>
                                          <p:spTgt spid="16"/>
                                        </p:tgtEl>
                                        <p:attrNameLst>
                                          <p:attrName>ppt_w</p:attrName>
                                        </p:attrNameLst>
                                      </p:cBhvr>
                                      <p:tavLst>
                                        <p:tav tm="0">
                                          <p:val>
                                            <p:fltVal val="0"/>
                                          </p:val>
                                        </p:tav>
                                        <p:tav tm="100000">
                                          <p:val>
                                            <p:strVal val="#ppt_w"/>
                                          </p:val>
                                        </p:tav>
                                      </p:tavLst>
                                    </p:anim>
                                    <p:anim calcmode="lin" valueType="num">
                                      <p:cBhvr>
                                        <p:cTn id="85" dur="500" fill="hold"/>
                                        <p:tgtEl>
                                          <p:spTgt spid="16"/>
                                        </p:tgtEl>
                                        <p:attrNameLst>
                                          <p:attrName>ppt_h</p:attrName>
                                        </p:attrNameLst>
                                      </p:cBhvr>
                                      <p:tavLst>
                                        <p:tav tm="0">
                                          <p:val>
                                            <p:fltVal val="0"/>
                                          </p:val>
                                        </p:tav>
                                        <p:tav tm="100000">
                                          <p:val>
                                            <p:strVal val="#ppt_h"/>
                                          </p:val>
                                        </p:tav>
                                      </p:tavLst>
                                    </p:anim>
                                    <p:animEffect transition="in" filter="fade">
                                      <p:cBhvr>
                                        <p:cTn id="86" dur="500"/>
                                        <p:tgtEl>
                                          <p:spTgt spid="16"/>
                                        </p:tgtEl>
                                      </p:cBhvr>
                                    </p:animEffect>
                                  </p:childTnLst>
                                </p:cTn>
                              </p:par>
                            </p:childTnLst>
                          </p:cTn>
                        </p:par>
                        <p:par>
                          <p:cTn id="87" fill="hold">
                            <p:stCondLst>
                              <p:cond delay="4000"/>
                            </p:stCondLst>
                            <p:childTnLst>
                              <p:par>
                                <p:cTn id="88" presetID="53" presetClass="entr" presetSubtype="16" fill="hold" grpId="0" nodeType="afterEffect">
                                  <p:stCondLst>
                                    <p:cond delay="0"/>
                                  </p:stCondLst>
                                  <p:childTnLst>
                                    <p:set>
                                      <p:cBhvr>
                                        <p:cTn id="89" dur="1" fill="hold">
                                          <p:stCondLst>
                                            <p:cond delay="0"/>
                                          </p:stCondLst>
                                        </p:cTn>
                                        <p:tgtEl>
                                          <p:spTgt spid="18"/>
                                        </p:tgtEl>
                                        <p:attrNameLst>
                                          <p:attrName>style.visibility</p:attrName>
                                        </p:attrNameLst>
                                      </p:cBhvr>
                                      <p:to>
                                        <p:strVal val="visible"/>
                                      </p:to>
                                    </p:set>
                                    <p:anim calcmode="lin" valueType="num">
                                      <p:cBhvr>
                                        <p:cTn id="90" dur="500" fill="hold"/>
                                        <p:tgtEl>
                                          <p:spTgt spid="18"/>
                                        </p:tgtEl>
                                        <p:attrNameLst>
                                          <p:attrName>ppt_w</p:attrName>
                                        </p:attrNameLst>
                                      </p:cBhvr>
                                      <p:tavLst>
                                        <p:tav tm="0">
                                          <p:val>
                                            <p:fltVal val="0"/>
                                          </p:val>
                                        </p:tav>
                                        <p:tav tm="100000">
                                          <p:val>
                                            <p:strVal val="#ppt_w"/>
                                          </p:val>
                                        </p:tav>
                                      </p:tavLst>
                                    </p:anim>
                                    <p:anim calcmode="lin" valueType="num">
                                      <p:cBhvr>
                                        <p:cTn id="91" dur="500" fill="hold"/>
                                        <p:tgtEl>
                                          <p:spTgt spid="18"/>
                                        </p:tgtEl>
                                        <p:attrNameLst>
                                          <p:attrName>ppt_h</p:attrName>
                                        </p:attrNameLst>
                                      </p:cBhvr>
                                      <p:tavLst>
                                        <p:tav tm="0">
                                          <p:val>
                                            <p:fltVal val="0"/>
                                          </p:val>
                                        </p:tav>
                                        <p:tav tm="100000">
                                          <p:val>
                                            <p:strVal val="#ppt_h"/>
                                          </p:val>
                                        </p:tav>
                                      </p:tavLst>
                                    </p:anim>
                                    <p:animEffect transition="in" filter="fade">
                                      <p:cBhvr>
                                        <p:cTn id="92" dur="500"/>
                                        <p:tgtEl>
                                          <p:spTgt spid="18"/>
                                        </p:tgtEl>
                                      </p:cBhvr>
                                    </p:animEffect>
                                  </p:childTnLst>
                                </p:cTn>
                              </p:par>
                            </p:childTnLst>
                          </p:cTn>
                        </p:par>
                        <p:par>
                          <p:cTn id="93" fill="hold">
                            <p:stCondLst>
                              <p:cond delay="4500"/>
                            </p:stCondLst>
                            <p:childTnLst>
                              <p:par>
                                <p:cTn id="94" presetID="53" presetClass="entr" presetSubtype="16" fill="hold" grpId="0" nodeType="afterEffect">
                                  <p:stCondLst>
                                    <p:cond delay="0"/>
                                  </p:stCondLst>
                                  <p:childTnLst>
                                    <p:set>
                                      <p:cBhvr>
                                        <p:cTn id="95" dur="1" fill="hold">
                                          <p:stCondLst>
                                            <p:cond delay="0"/>
                                          </p:stCondLst>
                                        </p:cTn>
                                        <p:tgtEl>
                                          <p:spTgt spid="13"/>
                                        </p:tgtEl>
                                        <p:attrNameLst>
                                          <p:attrName>style.visibility</p:attrName>
                                        </p:attrNameLst>
                                      </p:cBhvr>
                                      <p:to>
                                        <p:strVal val="visible"/>
                                      </p:to>
                                    </p:set>
                                    <p:anim calcmode="lin" valueType="num">
                                      <p:cBhvr>
                                        <p:cTn id="96" dur="500" fill="hold"/>
                                        <p:tgtEl>
                                          <p:spTgt spid="13"/>
                                        </p:tgtEl>
                                        <p:attrNameLst>
                                          <p:attrName>ppt_w</p:attrName>
                                        </p:attrNameLst>
                                      </p:cBhvr>
                                      <p:tavLst>
                                        <p:tav tm="0">
                                          <p:val>
                                            <p:fltVal val="0"/>
                                          </p:val>
                                        </p:tav>
                                        <p:tav tm="100000">
                                          <p:val>
                                            <p:strVal val="#ppt_w"/>
                                          </p:val>
                                        </p:tav>
                                      </p:tavLst>
                                    </p:anim>
                                    <p:anim calcmode="lin" valueType="num">
                                      <p:cBhvr>
                                        <p:cTn id="97" dur="500" fill="hold"/>
                                        <p:tgtEl>
                                          <p:spTgt spid="13"/>
                                        </p:tgtEl>
                                        <p:attrNameLst>
                                          <p:attrName>ppt_h</p:attrName>
                                        </p:attrNameLst>
                                      </p:cBhvr>
                                      <p:tavLst>
                                        <p:tav tm="0">
                                          <p:val>
                                            <p:fltVal val="0"/>
                                          </p:val>
                                        </p:tav>
                                        <p:tav tm="100000">
                                          <p:val>
                                            <p:strVal val="#ppt_h"/>
                                          </p:val>
                                        </p:tav>
                                      </p:tavLst>
                                    </p:anim>
                                    <p:animEffect transition="in" filter="fade">
                                      <p:cBhvr>
                                        <p:cTn id="98" dur="500"/>
                                        <p:tgtEl>
                                          <p:spTgt spid="13"/>
                                        </p:tgtEl>
                                      </p:cBhvr>
                                    </p:animEffect>
                                  </p:childTnLst>
                                </p:cTn>
                              </p:par>
                            </p:childTnLst>
                          </p:cTn>
                        </p:par>
                        <p:par>
                          <p:cTn id="99" fill="hold">
                            <p:stCondLst>
                              <p:cond delay="5000"/>
                            </p:stCondLst>
                            <p:childTnLst>
                              <p:par>
                                <p:cTn id="100" presetID="53" presetClass="entr" presetSubtype="16" fill="hold" grpId="0" nodeType="afterEffect">
                                  <p:stCondLst>
                                    <p:cond delay="0"/>
                                  </p:stCondLst>
                                  <p:childTnLst>
                                    <p:set>
                                      <p:cBhvr>
                                        <p:cTn id="101" dur="1" fill="hold">
                                          <p:stCondLst>
                                            <p:cond delay="0"/>
                                          </p:stCondLst>
                                        </p:cTn>
                                        <p:tgtEl>
                                          <p:spTgt spid="15"/>
                                        </p:tgtEl>
                                        <p:attrNameLst>
                                          <p:attrName>style.visibility</p:attrName>
                                        </p:attrNameLst>
                                      </p:cBhvr>
                                      <p:to>
                                        <p:strVal val="visible"/>
                                      </p:to>
                                    </p:set>
                                    <p:anim calcmode="lin" valueType="num">
                                      <p:cBhvr>
                                        <p:cTn id="102" dur="500" fill="hold"/>
                                        <p:tgtEl>
                                          <p:spTgt spid="15"/>
                                        </p:tgtEl>
                                        <p:attrNameLst>
                                          <p:attrName>ppt_w</p:attrName>
                                        </p:attrNameLst>
                                      </p:cBhvr>
                                      <p:tavLst>
                                        <p:tav tm="0">
                                          <p:val>
                                            <p:fltVal val="0"/>
                                          </p:val>
                                        </p:tav>
                                        <p:tav tm="100000">
                                          <p:val>
                                            <p:strVal val="#ppt_w"/>
                                          </p:val>
                                        </p:tav>
                                      </p:tavLst>
                                    </p:anim>
                                    <p:anim calcmode="lin" valueType="num">
                                      <p:cBhvr>
                                        <p:cTn id="103" dur="500" fill="hold"/>
                                        <p:tgtEl>
                                          <p:spTgt spid="15"/>
                                        </p:tgtEl>
                                        <p:attrNameLst>
                                          <p:attrName>ppt_h</p:attrName>
                                        </p:attrNameLst>
                                      </p:cBhvr>
                                      <p:tavLst>
                                        <p:tav tm="0">
                                          <p:val>
                                            <p:fltVal val="0"/>
                                          </p:val>
                                        </p:tav>
                                        <p:tav tm="100000">
                                          <p:val>
                                            <p:strVal val="#ppt_h"/>
                                          </p:val>
                                        </p:tav>
                                      </p:tavLst>
                                    </p:anim>
                                    <p:animEffect transition="in" filter="fade">
                                      <p:cBhvr>
                                        <p:cTn id="104" dur="500"/>
                                        <p:tgtEl>
                                          <p:spTgt spid="15"/>
                                        </p:tgtEl>
                                      </p:cBhvr>
                                    </p:animEffect>
                                  </p:childTnLst>
                                </p:cTn>
                              </p:par>
                            </p:childTnLst>
                          </p:cTn>
                        </p:par>
                        <p:par>
                          <p:cTn id="105" fill="hold">
                            <p:stCondLst>
                              <p:cond delay="5500"/>
                            </p:stCondLst>
                            <p:childTnLst>
                              <p:par>
                                <p:cTn id="106" presetID="2" presetClass="entr" presetSubtype="4" fill="hold" grpId="0" nodeType="afterEffect">
                                  <p:stCondLst>
                                    <p:cond delay="0"/>
                                  </p:stCondLst>
                                  <p:childTnLst>
                                    <p:set>
                                      <p:cBhvr>
                                        <p:cTn id="107" dur="1" fill="hold">
                                          <p:stCondLst>
                                            <p:cond delay="0"/>
                                          </p:stCondLst>
                                        </p:cTn>
                                        <p:tgtEl>
                                          <p:spTgt spid="20"/>
                                        </p:tgtEl>
                                        <p:attrNameLst>
                                          <p:attrName>style.visibility</p:attrName>
                                        </p:attrNameLst>
                                      </p:cBhvr>
                                      <p:to>
                                        <p:strVal val="visible"/>
                                      </p:to>
                                    </p:set>
                                    <p:anim calcmode="lin" valueType="num">
                                      <p:cBhvr additive="base">
                                        <p:cTn id="108" dur="500" fill="hold"/>
                                        <p:tgtEl>
                                          <p:spTgt spid="20"/>
                                        </p:tgtEl>
                                        <p:attrNameLst>
                                          <p:attrName>ppt_x</p:attrName>
                                        </p:attrNameLst>
                                      </p:cBhvr>
                                      <p:tavLst>
                                        <p:tav tm="0">
                                          <p:val>
                                            <p:strVal val="#ppt_x"/>
                                          </p:val>
                                        </p:tav>
                                        <p:tav tm="100000">
                                          <p:val>
                                            <p:strVal val="#ppt_x"/>
                                          </p:val>
                                        </p:tav>
                                      </p:tavLst>
                                    </p:anim>
                                    <p:anim calcmode="lin" valueType="num">
                                      <p:cBhvr additive="base">
                                        <p:cTn id="109"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110" fill="hold">
                      <p:stCondLst>
                        <p:cond delay="indefinite"/>
                      </p:stCondLst>
                      <p:childTnLst>
                        <p:par>
                          <p:cTn id="111" fill="hold">
                            <p:stCondLst>
                              <p:cond delay="0"/>
                            </p:stCondLst>
                            <p:childTnLst>
                              <p:par>
                                <p:cTn id="112" presetID="53" presetClass="entr" presetSubtype="16" fill="hold" grpId="0" nodeType="clickEffect">
                                  <p:stCondLst>
                                    <p:cond delay="0"/>
                                  </p:stCondLst>
                                  <p:childTnLst>
                                    <p:set>
                                      <p:cBhvr>
                                        <p:cTn id="113" dur="1" fill="hold">
                                          <p:stCondLst>
                                            <p:cond delay="0"/>
                                          </p:stCondLst>
                                        </p:cTn>
                                        <p:tgtEl>
                                          <p:spTgt spid="21"/>
                                        </p:tgtEl>
                                        <p:attrNameLst>
                                          <p:attrName>style.visibility</p:attrName>
                                        </p:attrNameLst>
                                      </p:cBhvr>
                                      <p:to>
                                        <p:strVal val="visible"/>
                                      </p:to>
                                    </p:set>
                                    <p:anim calcmode="lin" valueType="num">
                                      <p:cBhvr>
                                        <p:cTn id="114" dur="500" fill="hold"/>
                                        <p:tgtEl>
                                          <p:spTgt spid="21"/>
                                        </p:tgtEl>
                                        <p:attrNameLst>
                                          <p:attrName>ppt_w</p:attrName>
                                        </p:attrNameLst>
                                      </p:cBhvr>
                                      <p:tavLst>
                                        <p:tav tm="0">
                                          <p:val>
                                            <p:fltVal val="0"/>
                                          </p:val>
                                        </p:tav>
                                        <p:tav tm="100000">
                                          <p:val>
                                            <p:strVal val="#ppt_w"/>
                                          </p:val>
                                        </p:tav>
                                      </p:tavLst>
                                    </p:anim>
                                    <p:anim calcmode="lin" valueType="num">
                                      <p:cBhvr>
                                        <p:cTn id="115" dur="500" fill="hold"/>
                                        <p:tgtEl>
                                          <p:spTgt spid="21"/>
                                        </p:tgtEl>
                                        <p:attrNameLst>
                                          <p:attrName>ppt_h</p:attrName>
                                        </p:attrNameLst>
                                      </p:cBhvr>
                                      <p:tavLst>
                                        <p:tav tm="0">
                                          <p:val>
                                            <p:fltVal val="0"/>
                                          </p:val>
                                        </p:tav>
                                        <p:tav tm="100000">
                                          <p:val>
                                            <p:strVal val="#ppt_h"/>
                                          </p:val>
                                        </p:tav>
                                      </p:tavLst>
                                    </p:anim>
                                    <p:animEffect transition="in" filter="fade">
                                      <p:cBhvr>
                                        <p:cTn id="116" dur="500"/>
                                        <p:tgtEl>
                                          <p:spTgt spid="21"/>
                                        </p:tgtEl>
                                      </p:cBhvr>
                                    </p:animEffect>
                                  </p:childTnLst>
                                </p:cTn>
                              </p:par>
                              <p:par>
                                <p:cTn id="117" presetID="1" presetClass="exit" presetSubtype="0" fill="hold" grpId="1" nodeType="withEffect">
                                  <p:stCondLst>
                                    <p:cond delay="0"/>
                                  </p:stCondLst>
                                  <p:childTnLst>
                                    <p:set>
                                      <p:cBhvr>
                                        <p:cTn id="118" dur="1" fill="hold">
                                          <p:stCondLst>
                                            <p:cond delay="0"/>
                                          </p:stCondLst>
                                        </p:cTn>
                                        <p:tgtEl>
                                          <p:spTgt spid="4"/>
                                        </p:tgtEl>
                                        <p:attrNameLst>
                                          <p:attrName>style.visibility</p:attrName>
                                        </p:attrNameLst>
                                      </p:cBhvr>
                                      <p:to>
                                        <p:strVal val="hidden"/>
                                      </p:to>
                                    </p:set>
                                  </p:childTnLst>
                                </p:cTn>
                              </p:par>
                            </p:childTnLst>
                          </p:cTn>
                        </p:par>
                      </p:childTnLst>
                    </p:cTn>
                  </p:par>
                  <p:par>
                    <p:cTn id="119" fill="hold">
                      <p:stCondLst>
                        <p:cond delay="indefinite"/>
                      </p:stCondLst>
                      <p:childTnLst>
                        <p:par>
                          <p:cTn id="120" fill="hold">
                            <p:stCondLst>
                              <p:cond delay="0"/>
                            </p:stCondLst>
                            <p:childTnLst>
                              <p:par>
                                <p:cTn id="121" presetID="53" presetClass="entr" presetSubtype="16" fill="hold" grpId="0" nodeType="clickEffect">
                                  <p:stCondLst>
                                    <p:cond delay="0"/>
                                  </p:stCondLst>
                                  <p:childTnLst>
                                    <p:set>
                                      <p:cBhvr>
                                        <p:cTn id="122" dur="1" fill="hold">
                                          <p:stCondLst>
                                            <p:cond delay="0"/>
                                          </p:stCondLst>
                                        </p:cTn>
                                        <p:tgtEl>
                                          <p:spTgt spid="5"/>
                                        </p:tgtEl>
                                        <p:attrNameLst>
                                          <p:attrName>style.visibility</p:attrName>
                                        </p:attrNameLst>
                                      </p:cBhvr>
                                      <p:to>
                                        <p:strVal val="visible"/>
                                      </p:to>
                                    </p:set>
                                    <p:anim calcmode="lin" valueType="num">
                                      <p:cBhvr>
                                        <p:cTn id="123" dur="500" fill="hold"/>
                                        <p:tgtEl>
                                          <p:spTgt spid="5"/>
                                        </p:tgtEl>
                                        <p:attrNameLst>
                                          <p:attrName>ppt_w</p:attrName>
                                        </p:attrNameLst>
                                      </p:cBhvr>
                                      <p:tavLst>
                                        <p:tav tm="0">
                                          <p:val>
                                            <p:fltVal val="0"/>
                                          </p:val>
                                        </p:tav>
                                        <p:tav tm="100000">
                                          <p:val>
                                            <p:strVal val="#ppt_w"/>
                                          </p:val>
                                        </p:tav>
                                      </p:tavLst>
                                    </p:anim>
                                    <p:anim calcmode="lin" valueType="num">
                                      <p:cBhvr>
                                        <p:cTn id="124" dur="500" fill="hold"/>
                                        <p:tgtEl>
                                          <p:spTgt spid="5"/>
                                        </p:tgtEl>
                                        <p:attrNameLst>
                                          <p:attrName>ppt_h</p:attrName>
                                        </p:attrNameLst>
                                      </p:cBhvr>
                                      <p:tavLst>
                                        <p:tav tm="0">
                                          <p:val>
                                            <p:fltVal val="0"/>
                                          </p:val>
                                        </p:tav>
                                        <p:tav tm="100000">
                                          <p:val>
                                            <p:strVal val="#ppt_h"/>
                                          </p:val>
                                        </p:tav>
                                      </p:tavLst>
                                    </p:anim>
                                    <p:animEffect transition="in" filter="fade">
                                      <p:cBhvr>
                                        <p:cTn id="125" dur="500"/>
                                        <p:tgtEl>
                                          <p:spTgt spid="5"/>
                                        </p:tgtEl>
                                      </p:cBhvr>
                                    </p:animEffect>
                                  </p:childTnLst>
                                </p:cTn>
                              </p:par>
                              <p:par>
                                <p:cTn id="126" presetID="1" presetClass="exit" presetSubtype="0" fill="hold" grpId="1" nodeType="withEffect">
                                  <p:stCondLst>
                                    <p:cond delay="0"/>
                                  </p:stCondLst>
                                  <p:childTnLst>
                                    <p:set>
                                      <p:cBhvr>
                                        <p:cTn id="127" dur="1" fill="hold">
                                          <p:stCondLst>
                                            <p:cond delay="0"/>
                                          </p:stCondLst>
                                        </p:cTn>
                                        <p:tgtEl>
                                          <p:spTgt spid="21"/>
                                        </p:tgtEl>
                                        <p:attrNameLst>
                                          <p:attrName>style.visibility</p:attrName>
                                        </p:attrNameLst>
                                      </p:cBhvr>
                                      <p:to>
                                        <p:strVal val="hidden"/>
                                      </p:to>
                                    </p:set>
                                  </p:childTnLst>
                                </p:cTn>
                              </p:par>
                            </p:childTnLst>
                          </p:cTn>
                        </p:par>
                      </p:childTnLst>
                    </p:cTn>
                  </p:par>
                  <p:par>
                    <p:cTn id="128" fill="hold">
                      <p:stCondLst>
                        <p:cond delay="indefinite"/>
                      </p:stCondLst>
                      <p:childTnLst>
                        <p:par>
                          <p:cTn id="129" fill="hold">
                            <p:stCondLst>
                              <p:cond delay="0"/>
                            </p:stCondLst>
                            <p:childTnLst>
                              <p:par>
                                <p:cTn id="130" presetID="53" presetClass="entr" presetSubtype="16" fill="hold" grpId="0" nodeType="clickEffect">
                                  <p:stCondLst>
                                    <p:cond delay="0"/>
                                  </p:stCondLst>
                                  <p:childTnLst>
                                    <p:set>
                                      <p:cBhvr>
                                        <p:cTn id="131" dur="1" fill="hold">
                                          <p:stCondLst>
                                            <p:cond delay="0"/>
                                          </p:stCondLst>
                                        </p:cTn>
                                        <p:tgtEl>
                                          <p:spTgt spid="6"/>
                                        </p:tgtEl>
                                        <p:attrNameLst>
                                          <p:attrName>style.visibility</p:attrName>
                                        </p:attrNameLst>
                                      </p:cBhvr>
                                      <p:to>
                                        <p:strVal val="visible"/>
                                      </p:to>
                                    </p:set>
                                    <p:anim calcmode="lin" valueType="num">
                                      <p:cBhvr>
                                        <p:cTn id="132" dur="500" fill="hold"/>
                                        <p:tgtEl>
                                          <p:spTgt spid="6"/>
                                        </p:tgtEl>
                                        <p:attrNameLst>
                                          <p:attrName>ppt_w</p:attrName>
                                        </p:attrNameLst>
                                      </p:cBhvr>
                                      <p:tavLst>
                                        <p:tav tm="0">
                                          <p:val>
                                            <p:fltVal val="0"/>
                                          </p:val>
                                        </p:tav>
                                        <p:tav tm="100000">
                                          <p:val>
                                            <p:strVal val="#ppt_w"/>
                                          </p:val>
                                        </p:tav>
                                      </p:tavLst>
                                    </p:anim>
                                    <p:anim calcmode="lin" valueType="num">
                                      <p:cBhvr>
                                        <p:cTn id="133" dur="500" fill="hold"/>
                                        <p:tgtEl>
                                          <p:spTgt spid="6"/>
                                        </p:tgtEl>
                                        <p:attrNameLst>
                                          <p:attrName>ppt_h</p:attrName>
                                        </p:attrNameLst>
                                      </p:cBhvr>
                                      <p:tavLst>
                                        <p:tav tm="0">
                                          <p:val>
                                            <p:fltVal val="0"/>
                                          </p:val>
                                        </p:tav>
                                        <p:tav tm="100000">
                                          <p:val>
                                            <p:strVal val="#ppt_h"/>
                                          </p:val>
                                        </p:tav>
                                      </p:tavLst>
                                    </p:anim>
                                    <p:animEffect transition="in" filter="fade">
                                      <p:cBhvr>
                                        <p:cTn id="13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P spid="21" grpId="0" animBg="1"/>
      <p:bldP spid="21" grpId="1" animBg="1"/>
      <p:bldP spid="4" grpId="0" animBg="1"/>
      <p:bldP spid="4" grpId="1" animBg="1"/>
      <p:bldP spid="20" grpId="0" animBg="1"/>
      <p:bldP spid="5" grpId="0" animBg="1"/>
      <p:bldP spid="6"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a:extLst>
              <a:ext uri="{FF2B5EF4-FFF2-40B4-BE49-F238E27FC236}">
                <a16:creationId xmlns:a16="http://schemas.microsoft.com/office/drawing/2014/main" id="{11DDD827-AA81-92DF-12CC-EFAFAB3C02F7}"/>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5436096" y="766537"/>
            <a:ext cx="3666603" cy="2588621"/>
          </a:xfrm>
          <a:prstGeom prst="rect">
            <a:avLst/>
          </a:prstGeom>
        </p:spPr>
      </p:pic>
      <p:sp>
        <p:nvSpPr>
          <p:cNvPr id="2" name="タイトル 1">
            <a:extLst>
              <a:ext uri="{FF2B5EF4-FFF2-40B4-BE49-F238E27FC236}">
                <a16:creationId xmlns:a16="http://schemas.microsoft.com/office/drawing/2014/main" id="{ADB16586-4474-77BE-A6D5-E395C1116276}"/>
              </a:ext>
            </a:extLst>
          </p:cNvPr>
          <p:cNvSpPr>
            <a:spLocks noGrp="1"/>
          </p:cNvSpPr>
          <p:nvPr>
            <p:ph type="title"/>
          </p:nvPr>
        </p:nvSpPr>
        <p:spPr/>
        <p:txBody>
          <a:bodyPr/>
          <a:lstStyle/>
          <a:p>
            <a:r>
              <a:rPr kumimoji="1" lang="ja-JP" altLang="en-US" dirty="0"/>
              <a:t>自分事からはじめる地域防災ネットワーク</a:t>
            </a:r>
          </a:p>
        </p:txBody>
      </p:sp>
      <p:sp>
        <p:nvSpPr>
          <p:cNvPr id="3" name="コンテンツ プレースホルダー 2">
            <a:extLst>
              <a:ext uri="{FF2B5EF4-FFF2-40B4-BE49-F238E27FC236}">
                <a16:creationId xmlns:a16="http://schemas.microsoft.com/office/drawing/2014/main" id="{BB5DF341-48CB-E3D4-6636-D70261D609CF}"/>
              </a:ext>
            </a:extLst>
          </p:cNvPr>
          <p:cNvSpPr>
            <a:spLocks noGrp="1"/>
          </p:cNvSpPr>
          <p:nvPr>
            <p:ph idx="1"/>
          </p:nvPr>
        </p:nvSpPr>
        <p:spPr/>
        <p:txBody>
          <a:bodyPr/>
          <a:lstStyle/>
          <a:p>
            <a:r>
              <a:rPr kumimoji="1" lang="ja-JP" altLang="en-US" dirty="0"/>
              <a:t>地域防災のはじまりは</a:t>
            </a:r>
          </a:p>
          <a:p>
            <a:r>
              <a:rPr kumimoji="1" lang="en-US" altLang="ja-JP" dirty="0"/>
              <a:t>『</a:t>
            </a:r>
            <a:r>
              <a:rPr kumimoji="1" lang="ja-JP" altLang="en-US" dirty="0">
                <a:solidFill>
                  <a:srgbClr val="FF0000"/>
                </a:solidFill>
                <a:highlight>
                  <a:srgbClr val="FFFF00"/>
                </a:highlight>
              </a:rPr>
              <a:t>自分事とすることが重要！</a:t>
            </a:r>
            <a:r>
              <a:rPr kumimoji="1" lang="en-US" altLang="ja-JP" dirty="0"/>
              <a:t>』</a:t>
            </a:r>
            <a:endParaRPr kumimoji="1" lang="ja-JP" altLang="en-US" dirty="0"/>
          </a:p>
          <a:p>
            <a:r>
              <a:rPr kumimoji="1" lang="ja-JP" altLang="en-US" dirty="0">
                <a:solidFill>
                  <a:srgbClr val="0070C0"/>
                </a:solidFill>
              </a:rPr>
              <a:t>他人の命を守るとか</a:t>
            </a:r>
          </a:p>
          <a:p>
            <a:r>
              <a:rPr kumimoji="1" lang="ja-JP" altLang="en-US" dirty="0">
                <a:solidFill>
                  <a:srgbClr val="0070C0"/>
                </a:solidFill>
              </a:rPr>
              <a:t>他人の財産を守るとか</a:t>
            </a:r>
          </a:p>
          <a:p>
            <a:r>
              <a:rPr kumimoji="1" lang="ja-JP" altLang="en-US" dirty="0">
                <a:solidFill>
                  <a:srgbClr val="FF0000"/>
                </a:solidFill>
              </a:rPr>
              <a:t>自分は何を守るかを決めること</a:t>
            </a:r>
          </a:p>
          <a:p>
            <a:r>
              <a:rPr kumimoji="1" lang="ja-JP" altLang="en-US" dirty="0"/>
              <a:t>それを決めた人が集団として</a:t>
            </a:r>
            <a:r>
              <a:rPr kumimoji="1" lang="ja-JP" altLang="en-US"/>
              <a:t>集まること→</a:t>
            </a:r>
            <a:r>
              <a:rPr kumimoji="1" lang="ja-JP" altLang="en-US">
                <a:solidFill>
                  <a:srgbClr val="FF0000"/>
                </a:solidFill>
                <a:highlight>
                  <a:srgbClr val="FFFF00"/>
                </a:highlight>
              </a:rPr>
              <a:t>地域</a:t>
            </a:r>
            <a:r>
              <a:rPr kumimoji="1" lang="ja-JP" altLang="en-US" dirty="0">
                <a:solidFill>
                  <a:srgbClr val="FF0000"/>
                </a:solidFill>
                <a:highlight>
                  <a:srgbClr val="FFFF00"/>
                </a:highlight>
              </a:rPr>
              <a:t>防災</a:t>
            </a:r>
            <a:endParaRPr kumimoji="1" lang="ja-JP" altLang="en-US" dirty="0">
              <a:highlight>
                <a:srgbClr val="FFFF00"/>
              </a:highlight>
            </a:endParaRPr>
          </a:p>
          <a:p>
            <a:r>
              <a:rPr kumimoji="1" lang="ja-JP" altLang="en-US" dirty="0"/>
              <a:t>地域防災の</a:t>
            </a:r>
            <a:r>
              <a:rPr kumimoji="1" lang="en-US" altLang="ja-JP" dirty="0"/>
              <a:t>1</a:t>
            </a:r>
            <a:r>
              <a:rPr kumimoji="1" lang="ja-JP" altLang="en-US" dirty="0"/>
              <a:t>丁目</a:t>
            </a:r>
            <a:r>
              <a:rPr kumimoji="1" lang="en-US" altLang="ja-JP" dirty="0"/>
              <a:t>1</a:t>
            </a:r>
            <a:r>
              <a:rPr kumimoji="1" lang="ja-JP" altLang="en-US" dirty="0"/>
              <a:t>番地は</a:t>
            </a:r>
            <a:r>
              <a:rPr kumimoji="1" lang="en-US" altLang="ja-JP" dirty="0"/>
              <a:t>『</a:t>
            </a:r>
            <a:r>
              <a:rPr kumimoji="1" lang="ja-JP" altLang="en-US" dirty="0">
                <a:solidFill>
                  <a:srgbClr val="FF3300"/>
                </a:solidFill>
              </a:rPr>
              <a:t>人・ひと</a:t>
            </a:r>
            <a:r>
              <a:rPr kumimoji="1" lang="en-US" altLang="ja-JP" dirty="0"/>
              <a:t>』</a:t>
            </a:r>
            <a:endParaRPr kumimoji="1" lang="ja-JP" altLang="en-US" dirty="0"/>
          </a:p>
          <a:p>
            <a:r>
              <a:rPr kumimoji="1" lang="ja-JP" altLang="en-US" dirty="0"/>
              <a:t>それなくして地域防災はありえません</a:t>
            </a:r>
          </a:p>
          <a:p>
            <a:r>
              <a:rPr kumimoji="1" lang="ja-JP" altLang="en-US" dirty="0"/>
              <a:t>まずは、</a:t>
            </a:r>
            <a:r>
              <a:rPr kumimoji="1" lang="ja-JP" altLang="en-US" dirty="0">
                <a:solidFill>
                  <a:srgbClr val="FF3300"/>
                </a:solidFill>
              </a:rPr>
              <a:t>挨拶</a:t>
            </a:r>
            <a:r>
              <a:rPr kumimoji="1" lang="ja-JP" altLang="en-US" dirty="0"/>
              <a:t>から始め </a:t>
            </a:r>
            <a:r>
              <a:rPr kumimoji="1" lang="ja-JP" altLang="en-US" dirty="0">
                <a:solidFill>
                  <a:srgbClr val="FF3300"/>
                </a:solidFill>
              </a:rPr>
              <a:t>顔見知り</a:t>
            </a:r>
            <a:r>
              <a:rPr kumimoji="1" lang="ja-JP" altLang="en-US" dirty="0"/>
              <a:t>になり </a:t>
            </a:r>
            <a:r>
              <a:rPr kumimoji="1" lang="ja-JP" altLang="en-US" dirty="0">
                <a:solidFill>
                  <a:srgbClr val="FF3300"/>
                </a:solidFill>
              </a:rPr>
              <a:t>言葉</a:t>
            </a:r>
            <a:r>
              <a:rPr kumimoji="1" lang="ja-JP" altLang="en-US" dirty="0"/>
              <a:t>を交わし</a:t>
            </a:r>
          </a:p>
          <a:p>
            <a:r>
              <a:rPr kumimoji="1" lang="ja-JP" altLang="en-US" dirty="0"/>
              <a:t>日常の中で </a:t>
            </a:r>
            <a:r>
              <a:rPr kumimoji="1" lang="ja-JP" altLang="en-US" u="sng" dirty="0">
                <a:solidFill>
                  <a:srgbClr val="008000"/>
                </a:solidFill>
              </a:rPr>
              <a:t>地域防災ネットワークを構築</a:t>
            </a:r>
            <a:r>
              <a:rPr kumimoji="1" lang="ja-JP" altLang="en-US" dirty="0"/>
              <a:t>しておくこと</a:t>
            </a:r>
          </a:p>
          <a:p>
            <a:r>
              <a:rPr kumimoji="1" lang="ja-JP" altLang="en-US" dirty="0"/>
              <a:t>その為に</a:t>
            </a:r>
            <a:r>
              <a:rPr kumimoji="1" lang="en-US" altLang="ja-JP" dirty="0"/>
              <a:t>『</a:t>
            </a:r>
            <a:r>
              <a:rPr kumimoji="1" lang="ja-JP" altLang="en-US" dirty="0">
                <a:solidFill>
                  <a:srgbClr val="FF0000"/>
                </a:solidFill>
                <a:highlight>
                  <a:srgbClr val="FFFF00"/>
                </a:highlight>
              </a:rPr>
              <a:t>守るものを決めること！</a:t>
            </a:r>
            <a:r>
              <a:rPr kumimoji="1" lang="en-US" altLang="ja-JP" dirty="0"/>
              <a:t>』</a:t>
            </a:r>
            <a:endParaRPr kumimoji="1" lang="ja-JP" altLang="en-US" dirty="0"/>
          </a:p>
        </p:txBody>
      </p:sp>
      <p:sp>
        <p:nvSpPr>
          <p:cNvPr id="6" name="爆発: 14 pt 5">
            <a:extLst>
              <a:ext uri="{FF2B5EF4-FFF2-40B4-BE49-F238E27FC236}">
                <a16:creationId xmlns:a16="http://schemas.microsoft.com/office/drawing/2014/main" id="{02B501A5-8239-B004-37BE-3597EAC7AF2E}"/>
              </a:ext>
            </a:extLst>
          </p:cNvPr>
          <p:cNvSpPr/>
          <p:nvPr/>
        </p:nvSpPr>
        <p:spPr bwMode="auto">
          <a:xfrm>
            <a:off x="179512" y="1700808"/>
            <a:ext cx="5950218" cy="1378300"/>
          </a:xfrm>
          <a:prstGeom prst="irregularSeal2">
            <a:avLst/>
          </a:prstGeom>
          <a:solidFill>
            <a:srgbClr val="7030A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kumimoji="0" lang="ja-JP" altLang="en-US" sz="2400" dirty="0">
                <a:solidFill>
                  <a:srgbClr val="FFFF00"/>
                </a:solidFill>
                <a:latin typeface="AR P悠々ゴシック体E" panose="040B0900000000000000" pitchFamily="50" charset="-128"/>
                <a:ea typeface="AR P悠々ゴシック体E" panose="040B0900000000000000" pitchFamily="50" charset="-128"/>
              </a:rPr>
              <a:t>間違った正義感は不要！</a:t>
            </a:r>
          </a:p>
        </p:txBody>
      </p:sp>
      <p:pic>
        <p:nvPicPr>
          <p:cNvPr id="8" name="図 7" descr="挿絵 が含まれている画像&#10;&#10;自動的に生成された説明">
            <a:extLst>
              <a:ext uri="{FF2B5EF4-FFF2-40B4-BE49-F238E27FC236}">
                <a16:creationId xmlns:a16="http://schemas.microsoft.com/office/drawing/2014/main" id="{F581A234-4B77-F872-86D9-39D0ECE6D2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35535" y="834722"/>
            <a:ext cx="2487897" cy="2304256"/>
          </a:xfrm>
          <a:prstGeom prst="rect">
            <a:avLst/>
          </a:prstGeom>
        </p:spPr>
      </p:pic>
      <p:pic>
        <p:nvPicPr>
          <p:cNvPr id="12" name="図 11" descr="グラフィカル ユーザー インターフェイス が含まれている画像&#10;&#10;自動的に生成された説明">
            <a:extLst>
              <a:ext uri="{FF2B5EF4-FFF2-40B4-BE49-F238E27FC236}">
                <a16:creationId xmlns:a16="http://schemas.microsoft.com/office/drawing/2014/main" id="{1DFE03DD-CD79-CEFB-ED60-81150103735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21139" y="578373"/>
            <a:ext cx="3981560" cy="2816953"/>
          </a:xfrm>
          <a:prstGeom prst="rect">
            <a:avLst/>
          </a:prstGeom>
        </p:spPr>
      </p:pic>
      <p:sp>
        <p:nvSpPr>
          <p:cNvPr id="13" name="楕円 12">
            <a:extLst>
              <a:ext uri="{FF2B5EF4-FFF2-40B4-BE49-F238E27FC236}">
                <a16:creationId xmlns:a16="http://schemas.microsoft.com/office/drawing/2014/main" id="{0671C302-2BCD-3B94-08EA-533A83469543}"/>
              </a:ext>
            </a:extLst>
          </p:cNvPr>
          <p:cNvSpPr/>
          <p:nvPr/>
        </p:nvSpPr>
        <p:spPr bwMode="auto">
          <a:xfrm>
            <a:off x="5696083" y="4581128"/>
            <a:ext cx="3447917" cy="1872208"/>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kumimoji="0" lang="ja-JP" altLang="en-US" sz="4000" dirty="0">
                <a:solidFill>
                  <a:srgbClr val="FFFF00"/>
                </a:solidFill>
                <a:latin typeface="AR P悠々ゴシック体E" panose="040B0900000000000000" pitchFamily="50" charset="-128"/>
                <a:ea typeface="AR P悠々ゴシック体E" panose="040B0900000000000000" pitchFamily="50" charset="-128"/>
              </a:rPr>
              <a:t>決める</a:t>
            </a:r>
          </a:p>
          <a:p>
            <a:pPr algn="ctr"/>
            <a:r>
              <a:rPr kumimoji="0" lang="ja-JP" altLang="en-US" sz="4000" dirty="0">
                <a:solidFill>
                  <a:srgbClr val="FFFF00"/>
                </a:solidFill>
                <a:latin typeface="AR P悠々ゴシック体E" panose="040B0900000000000000" pitchFamily="50" charset="-128"/>
                <a:ea typeface="AR P悠々ゴシック体E" panose="040B0900000000000000" pitchFamily="50" charset="-128"/>
              </a:rPr>
              <a:t>決めておく</a:t>
            </a:r>
          </a:p>
        </p:txBody>
      </p:sp>
    </p:spTree>
    <p:custDataLst>
      <p:tags r:id="rId1"/>
    </p:custDataLst>
    <p:extLst>
      <p:ext uri="{BB962C8B-B14F-4D97-AF65-F5344CB8AC3E}">
        <p14:creationId xmlns:p14="http://schemas.microsoft.com/office/powerpoint/2010/main" val="3460241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22" presetClass="entr" presetSubtype="4"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down)">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53" presetClass="entr" presetSubtype="16"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 calcmode="lin" valueType="num">
                                      <p:cBhvr>
                                        <p:cTn id="30" dur="500" fill="hold"/>
                                        <p:tgtEl>
                                          <p:spTgt spid="6"/>
                                        </p:tgtEl>
                                        <p:attrNameLst>
                                          <p:attrName>ppt_w</p:attrName>
                                        </p:attrNameLst>
                                      </p:cBhvr>
                                      <p:tavLst>
                                        <p:tav tm="0">
                                          <p:val>
                                            <p:fltVal val="0"/>
                                          </p:val>
                                        </p:tav>
                                        <p:tav tm="100000">
                                          <p:val>
                                            <p:strVal val="#ppt_w"/>
                                          </p:val>
                                        </p:tav>
                                      </p:tavLst>
                                    </p:anim>
                                    <p:anim calcmode="lin" valueType="num">
                                      <p:cBhvr>
                                        <p:cTn id="31" dur="500" fill="hold"/>
                                        <p:tgtEl>
                                          <p:spTgt spid="6"/>
                                        </p:tgtEl>
                                        <p:attrNameLst>
                                          <p:attrName>ppt_h</p:attrName>
                                        </p:attrNameLst>
                                      </p:cBhvr>
                                      <p:tavLst>
                                        <p:tav tm="0">
                                          <p:val>
                                            <p:fltVal val="0"/>
                                          </p:val>
                                        </p:tav>
                                        <p:tav tm="100000">
                                          <p:val>
                                            <p:strVal val="#ppt_h"/>
                                          </p:val>
                                        </p:tav>
                                      </p:tavLst>
                                    </p:anim>
                                    <p:animEffect transition="in" filter="fade">
                                      <p:cBhvr>
                                        <p:cTn id="32" dur="500"/>
                                        <p:tgtEl>
                                          <p:spTgt spid="6"/>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fade">
                                      <p:cBhvr>
                                        <p:cTn id="37" dur="500"/>
                                        <p:tgtEl>
                                          <p:spTgt spid="3">
                                            <p:txEl>
                                              <p:pRg st="4" end="4"/>
                                            </p:txEl>
                                          </p:spTgt>
                                        </p:tgtEl>
                                      </p:cBhvr>
                                    </p:animEffect>
                                  </p:childTnLst>
                                </p:cTn>
                              </p:par>
                              <p:par>
                                <p:cTn id="38" presetID="1" presetClass="exit" presetSubtype="0" fill="hold" nodeType="withEffect">
                                  <p:stCondLst>
                                    <p:cond delay="0"/>
                                  </p:stCondLst>
                                  <p:childTnLst>
                                    <p:set>
                                      <p:cBhvr>
                                        <p:cTn id="39" dur="1" fill="hold">
                                          <p:stCondLst>
                                            <p:cond delay="0"/>
                                          </p:stCondLst>
                                        </p:cTn>
                                        <p:tgtEl>
                                          <p:spTgt spid="5"/>
                                        </p:tgtEl>
                                        <p:attrNameLst>
                                          <p:attrName>style.visibility</p:attrName>
                                        </p:attrNameLst>
                                      </p:cBhvr>
                                      <p:to>
                                        <p:strVal val="hidden"/>
                                      </p:to>
                                    </p:set>
                                  </p:childTnLst>
                                </p:cTn>
                              </p:par>
                              <p:par>
                                <p:cTn id="40" presetID="16" presetClass="entr" presetSubtype="21" fill="hold" nodeType="withEffect">
                                  <p:stCondLst>
                                    <p:cond delay="0"/>
                                  </p:stCondLst>
                                  <p:childTnLst>
                                    <p:set>
                                      <p:cBhvr>
                                        <p:cTn id="41" dur="1" fill="hold">
                                          <p:stCondLst>
                                            <p:cond delay="0"/>
                                          </p:stCondLst>
                                        </p:cTn>
                                        <p:tgtEl>
                                          <p:spTgt spid="8"/>
                                        </p:tgtEl>
                                        <p:attrNameLst>
                                          <p:attrName>style.visibility</p:attrName>
                                        </p:attrNameLst>
                                      </p:cBhvr>
                                      <p:to>
                                        <p:strVal val="visible"/>
                                      </p:to>
                                    </p:set>
                                    <p:animEffect transition="in" filter="barn(inVertical)">
                                      <p:cBhvr>
                                        <p:cTn id="42" dur="5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Effect transition="in" filter="fade">
                                      <p:cBhvr>
                                        <p:cTn id="47" dur="500"/>
                                        <p:tgtEl>
                                          <p:spTgt spid="3">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0" presetClass="entr" presetSubtype="0" fill="hold" nodeType="clickEffect">
                                  <p:stCondLst>
                                    <p:cond delay="0"/>
                                  </p:stCondLst>
                                  <p:childTnLst>
                                    <p:set>
                                      <p:cBhvr>
                                        <p:cTn id="51" dur="1" fill="hold">
                                          <p:stCondLst>
                                            <p:cond delay="0"/>
                                          </p:stCondLst>
                                        </p:cTn>
                                        <p:tgtEl>
                                          <p:spTgt spid="3">
                                            <p:txEl>
                                              <p:pRg st="6" end="6"/>
                                            </p:txEl>
                                          </p:spTgt>
                                        </p:tgtEl>
                                        <p:attrNameLst>
                                          <p:attrName>style.visibility</p:attrName>
                                        </p:attrNameLst>
                                      </p:cBhvr>
                                      <p:to>
                                        <p:strVal val="visible"/>
                                      </p:to>
                                    </p:set>
                                    <p:animEffect transition="in" filter="fade">
                                      <p:cBhvr>
                                        <p:cTn id="52" dur="500"/>
                                        <p:tgtEl>
                                          <p:spTgt spid="3">
                                            <p:txEl>
                                              <p:pRg st="6" end="6"/>
                                            </p:txEl>
                                          </p:spTgt>
                                        </p:tgtEl>
                                      </p:cBhvr>
                                    </p:animEffec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nodeType="clickEffect">
                                  <p:stCondLst>
                                    <p:cond delay="0"/>
                                  </p:stCondLst>
                                  <p:childTnLst>
                                    <p:set>
                                      <p:cBhvr>
                                        <p:cTn id="56" dur="1" fill="hold">
                                          <p:stCondLst>
                                            <p:cond delay="0"/>
                                          </p:stCondLst>
                                        </p:cTn>
                                        <p:tgtEl>
                                          <p:spTgt spid="3">
                                            <p:txEl>
                                              <p:pRg st="7" end="7"/>
                                            </p:txEl>
                                          </p:spTgt>
                                        </p:tgtEl>
                                        <p:attrNameLst>
                                          <p:attrName>style.visibility</p:attrName>
                                        </p:attrNameLst>
                                      </p:cBhvr>
                                      <p:to>
                                        <p:strVal val="visible"/>
                                      </p:to>
                                    </p:set>
                                    <p:animEffect transition="in" filter="fade">
                                      <p:cBhvr>
                                        <p:cTn id="57" dur="500"/>
                                        <p:tgtEl>
                                          <p:spTgt spid="3">
                                            <p:txEl>
                                              <p:pRg st="7" end="7"/>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
                                            <p:txEl>
                                              <p:pRg st="8" end="8"/>
                                            </p:txEl>
                                          </p:spTgt>
                                        </p:tgtEl>
                                        <p:attrNameLst>
                                          <p:attrName>style.visibility</p:attrName>
                                        </p:attrNameLst>
                                      </p:cBhvr>
                                      <p:to>
                                        <p:strVal val="visible"/>
                                      </p:to>
                                    </p:set>
                                    <p:animEffect transition="in" filter="fade">
                                      <p:cBhvr>
                                        <p:cTn id="62" dur="500"/>
                                        <p:tgtEl>
                                          <p:spTgt spid="3">
                                            <p:txEl>
                                              <p:pRg st="8" end="8"/>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
                                            <p:txEl>
                                              <p:pRg st="9" end="9"/>
                                            </p:txEl>
                                          </p:spTgt>
                                        </p:tgtEl>
                                        <p:attrNameLst>
                                          <p:attrName>style.visibility</p:attrName>
                                        </p:attrNameLst>
                                      </p:cBhvr>
                                      <p:to>
                                        <p:strVal val="visible"/>
                                      </p:to>
                                    </p:set>
                                    <p:animEffect transition="in" filter="fade">
                                      <p:cBhvr>
                                        <p:cTn id="67" dur="500"/>
                                        <p:tgtEl>
                                          <p:spTgt spid="3">
                                            <p:txEl>
                                              <p:pRg st="9" end="9"/>
                                            </p:txEl>
                                          </p:spTgt>
                                        </p:tgtEl>
                                      </p:cBhvr>
                                    </p:animEffect>
                                  </p:childTnLst>
                                </p:cTn>
                              </p:par>
                              <p:par>
                                <p:cTn id="68" presetID="1" presetClass="exit" presetSubtype="0" fill="hold" nodeType="withEffect">
                                  <p:stCondLst>
                                    <p:cond delay="0"/>
                                  </p:stCondLst>
                                  <p:childTnLst>
                                    <p:set>
                                      <p:cBhvr>
                                        <p:cTn id="69" dur="1" fill="hold">
                                          <p:stCondLst>
                                            <p:cond delay="0"/>
                                          </p:stCondLst>
                                        </p:cTn>
                                        <p:tgtEl>
                                          <p:spTgt spid="8"/>
                                        </p:tgtEl>
                                        <p:attrNameLst>
                                          <p:attrName>style.visibility</p:attrName>
                                        </p:attrNameLst>
                                      </p:cBhvr>
                                      <p:to>
                                        <p:strVal val="hidden"/>
                                      </p:to>
                                    </p:set>
                                  </p:childTnLst>
                                </p:cTn>
                              </p:par>
                              <p:par>
                                <p:cTn id="70" presetID="6" presetClass="entr" presetSubtype="32" fill="hold" nodeType="withEffect">
                                  <p:stCondLst>
                                    <p:cond delay="0"/>
                                  </p:stCondLst>
                                  <p:childTnLst>
                                    <p:set>
                                      <p:cBhvr>
                                        <p:cTn id="71" dur="1" fill="hold">
                                          <p:stCondLst>
                                            <p:cond delay="0"/>
                                          </p:stCondLst>
                                        </p:cTn>
                                        <p:tgtEl>
                                          <p:spTgt spid="12"/>
                                        </p:tgtEl>
                                        <p:attrNameLst>
                                          <p:attrName>style.visibility</p:attrName>
                                        </p:attrNameLst>
                                      </p:cBhvr>
                                      <p:to>
                                        <p:strVal val="visible"/>
                                      </p:to>
                                    </p:set>
                                    <p:animEffect transition="in" filter="circle(out)">
                                      <p:cBhvr>
                                        <p:cTn id="72" dur="1000"/>
                                        <p:tgtEl>
                                          <p:spTgt spid="12"/>
                                        </p:tgtEl>
                                      </p:cBhvr>
                                    </p:animEffect>
                                  </p:childTnLst>
                                </p:cTn>
                              </p:par>
                            </p:childTnLst>
                          </p:cTn>
                        </p:par>
                      </p:childTnLst>
                    </p:cTn>
                  </p:par>
                  <p:par>
                    <p:cTn id="73" fill="hold">
                      <p:stCondLst>
                        <p:cond delay="indefinite"/>
                      </p:stCondLst>
                      <p:childTnLst>
                        <p:par>
                          <p:cTn id="74" fill="hold">
                            <p:stCondLst>
                              <p:cond delay="0"/>
                            </p:stCondLst>
                            <p:childTnLst>
                              <p:par>
                                <p:cTn id="75" presetID="10" presetClass="entr" presetSubtype="0" fill="hold" nodeType="clickEffect">
                                  <p:stCondLst>
                                    <p:cond delay="0"/>
                                  </p:stCondLst>
                                  <p:childTnLst>
                                    <p:set>
                                      <p:cBhvr>
                                        <p:cTn id="76" dur="1" fill="hold">
                                          <p:stCondLst>
                                            <p:cond delay="0"/>
                                          </p:stCondLst>
                                        </p:cTn>
                                        <p:tgtEl>
                                          <p:spTgt spid="3">
                                            <p:txEl>
                                              <p:pRg st="10" end="10"/>
                                            </p:txEl>
                                          </p:spTgt>
                                        </p:tgtEl>
                                        <p:attrNameLst>
                                          <p:attrName>style.visibility</p:attrName>
                                        </p:attrNameLst>
                                      </p:cBhvr>
                                      <p:to>
                                        <p:strVal val="visible"/>
                                      </p:to>
                                    </p:set>
                                    <p:animEffect transition="in" filter="fade">
                                      <p:cBhvr>
                                        <p:cTn id="77" dur="500"/>
                                        <p:tgtEl>
                                          <p:spTgt spid="3">
                                            <p:txEl>
                                              <p:pRg st="10" end="10"/>
                                            </p:txEl>
                                          </p:spTgt>
                                        </p:tgtEl>
                                      </p:cBhvr>
                                    </p:animEffect>
                                  </p:childTnLst>
                                </p:cTn>
                              </p:par>
                            </p:childTnLst>
                          </p:cTn>
                        </p:par>
                        <p:par>
                          <p:cTn id="78" fill="hold">
                            <p:stCondLst>
                              <p:cond delay="500"/>
                            </p:stCondLst>
                            <p:childTnLst>
                              <p:par>
                                <p:cTn id="79" presetID="53" presetClass="entr" presetSubtype="16" fill="hold" grpId="0" nodeType="afterEffect">
                                  <p:stCondLst>
                                    <p:cond delay="0"/>
                                  </p:stCondLst>
                                  <p:childTnLst>
                                    <p:set>
                                      <p:cBhvr>
                                        <p:cTn id="80" dur="1" fill="hold">
                                          <p:stCondLst>
                                            <p:cond delay="0"/>
                                          </p:stCondLst>
                                        </p:cTn>
                                        <p:tgtEl>
                                          <p:spTgt spid="13"/>
                                        </p:tgtEl>
                                        <p:attrNameLst>
                                          <p:attrName>style.visibility</p:attrName>
                                        </p:attrNameLst>
                                      </p:cBhvr>
                                      <p:to>
                                        <p:strVal val="visible"/>
                                      </p:to>
                                    </p:set>
                                    <p:anim calcmode="lin" valueType="num">
                                      <p:cBhvr>
                                        <p:cTn id="81" dur="500" fill="hold"/>
                                        <p:tgtEl>
                                          <p:spTgt spid="13"/>
                                        </p:tgtEl>
                                        <p:attrNameLst>
                                          <p:attrName>ppt_w</p:attrName>
                                        </p:attrNameLst>
                                      </p:cBhvr>
                                      <p:tavLst>
                                        <p:tav tm="0">
                                          <p:val>
                                            <p:fltVal val="0"/>
                                          </p:val>
                                        </p:tav>
                                        <p:tav tm="100000">
                                          <p:val>
                                            <p:strVal val="#ppt_w"/>
                                          </p:val>
                                        </p:tav>
                                      </p:tavLst>
                                    </p:anim>
                                    <p:anim calcmode="lin" valueType="num">
                                      <p:cBhvr>
                                        <p:cTn id="82" dur="500" fill="hold"/>
                                        <p:tgtEl>
                                          <p:spTgt spid="13"/>
                                        </p:tgtEl>
                                        <p:attrNameLst>
                                          <p:attrName>ppt_h</p:attrName>
                                        </p:attrNameLst>
                                      </p:cBhvr>
                                      <p:tavLst>
                                        <p:tav tm="0">
                                          <p:val>
                                            <p:fltVal val="0"/>
                                          </p:val>
                                        </p:tav>
                                        <p:tav tm="100000">
                                          <p:val>
                                            <p:strVal val="#ppt_h"/>
                                          </p:val>
                                        </p:tav>
                                      </p:tavLst>
                                    </p:anim>
                                    <p:animEffect transition="in" filter="fade">
                                      <p:cBhvr>
                                        <p:cTn id="8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1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0" y="0"/>
            <a:ext cx="9144000" cy="6858000"/>
          </a:xfrm>
          <a:prstGeom prst="rect">
            <a:avLst/>
          </a:prstGeom>
          <a:solidFill>
            <a:srgbClr val="002060"/>
          </a:solidFill>
          <a:ln w="9525">
            <a:noFill/>
            <a:miter lim="800000"/>
            <a:headEnd/>
            <a:tailEnd/>
          </a:ln>
          <a:effectLst/>
        </p:spPr>
        <p:txBody>
          <a:bodyPr wrap="none" anchor="ctr"/>
          <a:lstStyle/>
          <a:p>
            <a:endParaRPr lang="ja-JP" altLang="en-US" dirty="0"/>
          </a:p>
        </p:txBody>
      </p:sp>
      <p:sp>
        <p:nvSpPr>
          <p:cNvPr id="7" name="テキスト ボックス 6"/>
          <p:cNvSpPr txBox="1"/>
          <p:nvPr/>
        </p:nvSpPr>
        <p:spPr>
          <a:xfrm>
            <a:off x="888940" y="1628800"/>
            <a:ext cx="7366119" cy="3785652"/>
          </a:xfrm>
          <a:prstGeom prst="rect">
            <a:avLst/>
          </a:prstGeom>
          <a:noFill/>
        </p:spPr>
        <p:txBody>
          <a:bodyPr wrap="none" rtlCol="0">
            <a:spAutoFit/>
          </a:bodyPr>
          <a:lstStyle/>
          <a:p>
            <a:pPr algn="ctr"/>
            <a:r>
              <a:rPr kumimoji="1" lang="ja-JP" altLang="en-US" sz="8000" dirty="0">
                <a:solidFill>
                  <a:srgbClr val="FFFF00"/>
                </a:solidFill>
                <a:latin typeface="ＤＦ特太ゴシック体" pitchFamily="49" charset="-128"/>
                <a:ea typeface="ＤＦ特太ゴシック体" pitchFamily="49" charset="-128"/>
              </a:rPr>
              <a:t>では！</a:t>
            </a:r>
          </a:p>
          <a:p>
            <a:pPr algn="ctr"/>
            <a:r>
              <a:rPr kumimoji="1" lang="ja-JP" altLang="en-US" sz="8000" dirty="0">
                <a:solidFill>
                  <a:srgbClr val="FFFF00"/>
                </a:solidFill>
                <a:latin typeface="ＤＦ特太ゴシック体" pitchFamily="49" charset="-128"/>
                <a:ea typeface="ＤＦ特太ゴシック体" pitchFamily="49" charset="-128"/>
              </a:rPr>
              <a:t>何を守るのか？</a:t>
            </a:r>
          </a:p>
          <a:p>
            <a:pPr algn="ctr"/>
            <a:r>
              <a:rPr kumimoji="1" lang="ja-JP" altLang="en-US" sz="8000" dirty="0">
                <a:solidFill>
                  <a:srgbClr val="FFFF00"/>
                </a:solidFill>
                <a:latin typeface="ＤＦ特太ゴシック体" pitchFamily="49" charset="-128"/>
                <a:ea typeface="ＤＦ特太ゴシック体" pitchFamily="49" charset="-128"/>
              </a:rPr>
              <a:t>決める</a:t>
            </a:r>
          </a:p>
        </p:txBody>
      </p:sp>
    </p:spTree>
    <p:extLst>
      <p:ext uri="{BB962C8B-B14F-4D97-AF65-F5344CB8AC3E}">
        <p14:creationId xmlns:p14="http://schemas.microsoft.com/office/powerpoint/2010/main" val="18011739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0" y="-9038"/>
            <a:ext cx="9144000" cy="6858000"/>
          </a:xfrm>
          <a:prstGeom prst="rect">
            <a:avLst/>
          </a:prstGeom>
          <a:solidFill>
            <a:srgbClr val="002060"/>
          </a:solidFill>
          <a:ln w="9525">
            <a:noFill/>
            <a:miter lim="800000"/>
            <a:headEnd/>
            <a:tailEnd/>
          </a:ln>
          <a:effectLst/>
        </p:spPr>
        <p:txBody>
          <a:bodyPr wrap="none" anchor="ctr"/>
          <a:lstStyle/>
          <a:p>
            <a:endParaRPr lang="ja-JP" altLang="en-US" dirty="0"/>
          </a:p>
        </p:txBody>
      </p:sp>
      <p:sp>
        <p:nvSpPr>
          <p:cNvPr id="7" name="テキスト ボックス 6"/>
          <p:cNvSpPr txBox="1"/>
          <p:nvPr/>
        </p:nvSpPr>
        <p:spPr>
          <a:xfrm>
            <a:off x="375979" y="1412776"/>
            <a:ext cx="8392041" cy="3785652"/>
          </a:xfrm>
          <a:prstGeom prst="rect">
            <a:avLst/>
          </a:prstGeom>
          <a:noFill/>
        </p:spPr>
        <p:txBody>
          <a:bodyPr wrap="none" rtlCol="0">
            <a:spAutoFit/>
          </a:bodyPr>
          <a:lstStyle/>
          <a:p>
            <a:pPr algn="ctr"/>
            <a:r>
              <a:rPr lang="ja-JP" altLang="en-US" sz="8000" dirty="0">
                <a:solidFill>
                  <a:schemeClr val="bg1"/>
                </a:solidFill>
                <a:latin typeface="ＤＦ特太ゴシック体" pitchFamily="49" charset="-128"/>
                <a:ea typeface="ＤＦ特太ゴシック体" pitchFamily="49" charset="-128"/>
              </a:rPr>
              <a:t>そもそも</a:t>
            </a:r>
          </a:p>
          <a:p>
            <a:pPr algn="ctr"/>
            <a:r>
              <a:rPr kumimoji="1" lang="ja-JP" altLang="en-US" sz="8000" dirty="0">
                <a:solidFill>
                  <a:srgbClr val="FFFF00"/>
                </a:solidFill>
                <a:latin typeface="ＤＦ特太ゴシック体" pitchFamily="49" charset="-128"/>
                <a:ea typeface="ＤＦ特太ゴシック体" pitchFamily="49" charset="-128"/>
              </a:rPr>
              <a:t>なぜ？</a:t>
            </a:r>
            <a:endParaRPr kumimoji="1" lang="en-US" altLang="ja-JP" sz="8000" dirty="0">
              <a:solidFill>
                <a:srgbClr val="FFFF00"/>
              </a:solidFill>
              <a:latin typeface="ＤＦ特太ゴシック体" pitchFamily="49" charset="-128"/>
              <a:ea typeface="ＤＦ特太ゴシック体" pitchFamily="49" charset="-128"/>
            </a:endParaRPr>
          </a:p>
          <a:p>
            <a:pPr algn="ctr"/>
            <a:r>
              <a:rPr kumimoji="1" lang="ja-JP" altLang="en-US" sz="8000" dirty="0">
                <a:solidFill>
                  <a:srgbClr val="FFFF00"/>
                </a:solidFill>
                <a:latin typeface="ＤＦ特太ゴシック体" pitchFamily="49" charset="-128"/>
                <a:ea typeface="ＤＦ特太ゴシック体" pitchFamily="49" charset="-128"/>
              </a:rPr>
              <a:t>防災をやるのか？</a:t>
            </a:r>
          </a:p>
        </p:txBody>
      </p:sp>
    </p:spTree>
    <p:extLst>
      <p:ext uri="{BB962C8B-B14F-4D97-AF65-F5344CB8AC3E}">
        <p14:creationId xmlns:p14="http://schemas.microsoft.com/office/powerpoint/2010/main" val="8280286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0" y="0"/>
            <a:ext cx="9144000" cy="6858000"/>
          </a:xfrm>
          <a:prstGeom prst="rect">
            <a:avLst/>
          </a:prstGeom>
          <a:solidFill>
            <a:srgbClr val="002060"/>
          </a:solidFill>
          <a:ln w="9525">
            <a:noFill/>
            <a:miter lim="800000"/>
            <a:headEnd/>
            <a:tailEnd/>
          </a:ln>
          <a:effectLst/>
        </p:spPr>
        <p:txBody>
          <a:bodyPr wrap="none" anchor="ctr"/>
          <a:lstStyle/>
          <a:p>
            <a:endParaRPr lang="ja-JP" altLang="en-US" dirty="0"/>
          </a:p>
        </p:txBody>
      </p:sp>
      <p:sp>
        <p:nvSpPr>
          <p:cNvPr id="7" name="テキスト ボックス 6"/>
          <p:cNvSpPr txBox="1"/>
          <p:nvPr/>
        </p:nvSpPr>
        <p:spPr>
          <a:xfrm>
            <a:off x="1979712" y="1844824"/>
            <a:ext cx="4873067" cy="2923877"/>
          </a:xfrm>
          <a:prstGeom prst="rect">
            <a:avLst/>
          </a:prstGeom>
          <a:noFill/>
        </p:spPr>
        <p:txBody>
          <a:bodyPr wrap="square" rtlCol="0">
            <a:spAutoFit/>
          </a:bodyPr>
          <a:lstStyle/>
          <a:p>
            <a:pPr algn="ctr"/>
            <a:r>
              <a:rPr kumimoji="1" lang="ja-JP" altLang="en-US" sz="9600" dirty="0">
                <a:solidFill>
                  <a:srgbClr val="FFFF00"/>
                </a:solidFill>
                <a:latin typeface="ＤＦ特太ゴシック体" pitchFamily="49" charset="-128"/>
                <a:ea typeface="ＤＦ特太ゴシック体" pitchFamily="49" charset="-128"/>
              </a:rPr>
              <a:t>防災</a:t>
            </a:r>
            <a:r>
              <a:rPr kumimoji="1" lang="ja-JP" altLang="en-US" sz="7200" dirty="0">
                <a:solidFill>
                  <a:schemeClr val="bg1"/>
                </a:solidFill>
                <a:latin typeface="ＤＦ特太ゴシック体" pitchFamily="49" charset="-128"/>
                <a:ea typeface="ＤＦ特太ゴシック体" pitchFamily="49" charset="-128"/>
              </a:rPr>
              <a:t>って</a:t>
            </a:r>
          </a:p>
          <a:p>
            <a:pPr algn="ctr"/>
            <a:r>
              <a:rPr kumimoji="1" lang="ja-JP" altLang="en-US" sz="8800" dirty="0">
                <a:solidFill>
                  <a:schemeClr val="bg1"/>
                </a:solidFill>
                <a:latin typeface="ＤＦ特太ゴシック体" pitchFamily="49" charset="-128"/>
                <a:ea typeface="ＤＦ特太ゴシック体" pitchFamily="49" charset="-128"/>
              </a:rPr>
              <a:t>なんだ？</a:t>
            </a:r>
          </a:p>
        </p:txBody>
      </p:sp>
    </p:spTree>
    <p:extLst>
      <p:ext uri="{BB962C8B-B14F-4D97-AF65-F5344CB8AC3E}">
        <p14:creationId xmlns:p14="http://schemas.microsoft.com/office/powerpoint/2010/main" val="11149300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0" y="0"/>
            <a:ext cx="9144000" cy="6858000"/>
          </a:xfrm>
          <a:prstGeom prst="rect">
            <a:avLst/>
          </a:prstGeom>
          <a:solidFill>
            <a:srgbClr val="008000"/>
          </a:solidFill>
          <a:ln w="9525">
            <a:noFill/>
            <a:miter lim="800000"/>
            <a:headEnd/>
            <a:tailEnd/>
          </a:ln>
          <a:effectLst/>
        </p:spPr>
        <p:txBody>
          <a:bodyPr wrap="none" anchor="ctr"/>
          <a:lstStyle/>
          <a:p>
            <a:endParaRPr lang="ja-JP" altLang="en-US" dirty="0"/>
          </a:p>
        </p:txBody>
      </p:sp>
      <p:sp>
        <p:nvSpPr>
          <p:cNvPr id="7" name="テキスト ボックス 6"/>
          <p:cNvSpPr txBox="1"/>
          <p:nvPr/>
        </p:nvSpPr>
        <p:spPr>
          <a:xfrm>
            <a:off x="1187624" y="2708920"/>
            <a:ext cx="6768752" cy="1569660"/>
          </a:xfrm>
          <a:prstGeom prst="rect">
            <a:avLst/>
          </a:prstGeom>
          <a:noFill/>
        </p:spPr>
        <p:txBody>
          <a:bodyPr wrap="square" rtlCol="0">
            <a:spAutoFit/>
          </a:bodyPr>
          <a:lstStyle/>
          <a:p>
            <a:pPr algn="ctr"/>
            <a:r>
              <a:rPr kumimoji="1" lang="ja-JP" altLang="en-US" sz="9600" dirty="0">
                <a:solidFill>
                  <a:srgbClr val="FFFF00"/>
                </a:solidFill>
                <a:latin typeface="ＤＦ特太ゴシック体" pitchFamily="49" charset="-128"/>
                <a:ea typeface="ＤＦ特太ゴシック体" pitchFamily="49" charset="-128"/>
              </a:rPr>
              <a:t>防災の基本</a:t>
            </a:r>
          </a:p>
        </p:txBody>
      </p:sp>
    </p:spTree>
    <p:extLst>
      <p:ext uri="{BB962C8B-B14F-4D97-AF65-F5344CB8AC3E}">
        <p14:creationId xmlns:p14="http://schemas.microsoft.com/office/powerpoint/2010/main" val="1351300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正方形/長方形 11">
            <a:extLst>
              <a:ext uri="{FF2B5EF4-FFF2-40B4-BE49-F238E27FC236}">
                <a16:creationId xmlns:a16="http://schemas.microsoft.com/office/drawing/2014/main" id="{BE533604-7078-DEA6-195E-427F74462028}"/>
              </a:ext>
            </a:extLst>
          </p:cNvPr>
          <p:cNvSpPr/>
          <p:nvPr/>
        </p:nvSpPr>
        <p:spPr bwMode="auto">
          <a:xfrm>
            <a:off x="827584" y="1628800"/>
            <a:ext cx="2952328" cy="576064"/>
          </a:xfrm>
          <a:prstGeom prst="rect">
            <a:avLst/>
          </a:prstGeom>
          <a:solidFill>
            <a:srgbClr val="FFFF00"/>
          </a:solidFill>
          <a:ln w="9525">
            <a:noFill/>
            <a:miter lim="800000"/>
            <a:headEnd/>
            <a:tailEnd/>
          </a:ln>
          <a:effectLst/>
        </p:spPr>
        <p:txBody>
          <a:bodyPr wrap="none" rtlCol="0" anchor="ctr"/>
          <a:lstStyle/>
          <a:p>
            <a:pPr algn="ctr"/>
            <a:endParaRPr kumimoji="1" lang="ja-JP" altLang="en-US" dirty="0"/>
          </a:p>
        </p:txBody>
      </p:sp>
      <p:sp>
        <p:nvSpPr>
          <p:cNvPr id="2" name="タイトル 1">
            <a:extLst>
              <a:ext uri="{FF2B5EF4-FFF2-40B4-BE49-F238E27FC236}">
                <a16:creationId xmlns:a16="http://schemas.microsoft.com/office/drawing/2014/main" id="{7EFFCF7D-CDEA-E6F5-EB68-CEA4F9675D28}"/>
              </a:ext>
            </a:extLst>
          </p:cNvPr>
          <p:cNvSpPr>
            <a:spLocks noGrp="1"/>
          </p:cNvSpPr>
          <p:nvPr>
            <p:ph type="title"/>
          </p:nvPr>
        </p:nvSpPr>
        <p:spPr/>
        <p:txBody>
          <a:bodyPr/>
          <a:lstStyle/>
          <a:p>
            <a:r>
              <a:rPr kumimoji="1" lang="ja-JP" altLang="en-US" dirty="0"/>
              <a:t>防災の基本スタイル</a:t>
            </a:r>
          </a:p>
        </p:txBody>
      </p:sp>
      <p:sp>
        <p:nvSpPr>
          <p:cNvPr id="3" name="コンテンツ プレースホルダー 2">
            <a:extLst>
              <a:ext uri="{FF2B5EF4-FFF2-40B4-BE49-F238E27FC236}">
                <a16:creationId xmlns:a16="http://schemas.microsoft.com/office/drawing/2014/main" id="{4ACD6C56-B35C-453F-303D-0373F177285D}"/>
              </a:ext>
            </a:extLst>
          </p:cNvPr>
          <p:cNvSpPr>
            <a:spLocks noGrp="1"/>
          </p:cNvSpPr>
          <p:nvPr>
            <p:ph idx="1"/>
          </p:nvPr>
        </p:nvSpPr>
        <p:spPr/>
        <p:txBody>
          <a:bodyPr/>
          <a:lstStyle/>
          <a:p>
            <a:r>
              <a:rPr kumimoji="1" lang="en-US" altLang="ja-JP" sz="3600" dirty="0">
                <a:solidFill>
                  <a:srgbClr val="FF0000"/>
                </a:solidFill>
              </a:rPr>
              <a:t>Prevention is better than cure.</a:t>
            </a:r>
          </a:p>
          <a:p>
            <a:r>
              <a:rPr kumimoji="1" lang="ja-JP" altLang="en-US" sz="3600" dirty="0"/>
              <a:t>転ばぬ先の杖</a:t>
            </a:r>
          </a:p>
          <a:p>
            <a:r>
              <a:rPr kumimoji="1" lang="ja-JP" altLang="en-US" sz="3600" dirty="0"/>
              <a:t>予防は治療にまさる</a:t>
            </a:r>
          </a:p>
          <a:p>
            <a:r>
              <a:rPr kumimoji="1" lang="ja-JP" altLang="en-US" sz="3600" dirty="0"/>
              <a:t>薬より養生</a:t>
            </a:r>
          </a:p>
        </p:txBody>
      </p:sp>
      <p:pic>
        <p:nvPicPr>
          <p:cNvPr id="5" name="図 4">
            <a:extLst>
              <a:ext uri="{FF2B5EF4-FFF2-40B4-BE49-F238E27FC236}">
                <a16:creationId xmlns:a16="http://schemas.microsoft.com/office/drawing/2014/main" id="{F8498946-46FE-5AFD-A8C4-F03DC0DDEA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75350" y="3178907"/>
            <a:ext cx="2442053" cy="2751610"/>
          </a:xfrm>
          <a:prstGeom prst="rect">
            <a:avLst/>
          </a:prstGeom>
        </p:spPr>
      </p:pic>
      <p:pic>
        <p:nvPicPr>
          <p:cNvPr id="7" name="図 6" descr="クマの人形と文字の加工写真&#10;&#10;中程度の精度で自動的に生成された説明">
            <a:extLst>
              <a:ext uri="{FF2B5EF4-FFF2-40B4-BE49-F238E27FC236}">
                <a16:creationId xmlns:a16="http://schemas.microsoft.com/office/drawing/2014/main" id="{24F72157-590E-61AE-4689-6FF133E5AE2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92080" y="2636912"/>
            <a:ext cx="2297595" cy="2751610"/>
          </a:xfrm>
          <a:prstGeom prst="rect">
            <a:avLst/>
          </a:prstGeom>
        </p:spPr>
      </p:pic>
      <p:pic>
        <p:nvPicPr>
          <p:cNvPr id="9" name="図 8" descr="おもちゃ が含まれている画像&#10;&#10;自動的に生成された説明">
            <a:extLst>
              <a:ext uri="{FF2B5EF4-FFF2-40B4-BE49-F238E27FC236}">
                <a16:creationId xmlns:a16="http://schemas.microsoft.com/office/drawing/2014/main" id="{0979E954-CFF8-EF34-1810-7E25C04971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27270" y="3789040"/>
            <a:ext cx="2297595" cy="2751610"/>
          </a:xfrm>
          <a:prstGeom prst="rect">
            <a:avLst/>
          </a:prstGeom>
        </p:spPr>
      </p:pic>
      <p:pic>
        <p:nvPicPr>
          <p:cNvPr id="11" name="図 10" descr="部屋 が含まれている画像&#10;&#10;自動的に生成された説明">
            <a:extLst>
              <a:ext uri="{FF2B5EF4-FFF2-40B4-BE49-F238E27FC236}">
                <a16:creationId xmlns:a16="http://schemas.microsoft.com/office/drawing/2014/main" id="{9C6404C7-BADA-2976-908C-24F491DCEAF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729691" y="1327743"/>
            <a:ext cx="2359506" cy="2751610"/>
          </a:xfrm>
          <a:prstGeom prst="rect">
            <a:avLst/>
          </a:prstGeom>
        </p:spPr>
      </p:pic>
      <p:sp>
        <p:nvSpPr>
          <p:cNvPr id="4" name="爆発: 14 pt 3">
            <a:extLst>
              <a:ext uri="{FF2B5EF4-FFF2-40B4-BE49-F238E27FC236}">
                <a16:creationId xmlns:a16="http://schemas.microsoft.com/office/drawing/2014/main" id="{86744C62-1A11-6AB5-DBBB-7C793B8F9E77}"/>
              </a:ext>
            </a:extLst>
          </p:cNvPr>
          <p:cNvSpPr/>
          <p:nvPr/>
        </p:nvSpPr>
        <p:spPr bwMode="auto">
          <a:xfrm>
            <a:off x="179512" y="116632"/>
            <a:ext cx="8784976" cy="6264696"/>
          </a:xfrm>
          <a:prstGeom prst="irregularSeal2">
            <a:avLst/>
          </a:prstGeom>
          <a:solidFill>
            <a:srgbClr val="FF0000"/>
          </a:solidFill>
          <a:ln w="9525">
            <a:noFill/>
            <a:miter lim="800000"/>
            <a:headEnd/>
            <a:tailEnd/>
          </a:ln>
          <a:effectLst/>
        </p:spPr>
        <p:txBody>
          <a:bodyPr wrap="none" rtlCol="0" anchor="ctr"/>
          <a:lstStyle/>
          <a:p>
            <a:pPr algn="ctr"/>
            <a:r>
              <a:rPr kumimoji="1" lang="ja-JP" altLang="en-US" sz="4000" dirty="0">
                <a:solidFill>
                  <a:schemeClr val="bg1"/>
                </a:solidFill>
                <a:latin typeface="AR悠々ゴシック体E" panose="040B0909000000000000" pitchFamily="49" charset="-128"/>
                <a:ea typeface="AR悠々ゴシック体E" panose="040B0909000000000000" pitchFamily="49" charset="-128"/>
              </a:rPr>
              <a:t>多くの人は</a:t>
            </a:r>
          </a:p>
          <a:p>
            <a:pPr algn="ctr"/>
            <a:r>
              <a:rPr kumimoji="1" lang="ja-JP" altLang="en-US" sz="4000" dirty="0">
                <a:solidFill>
                  <a:srgbClr val="FFFF00"/>
                </a:solidFill>
                <a:latin typeface="AR悠々ゴシック体E" panose="040B0909000000000000" pitchFamily="49" charset="-128"/>
                <a:ea typeface="AR悠々ゴシック体E" panose="040B0909000000000000" pitchFamily="49" charset="-128"/>
              </a:rPr>
              <a:t>転んだ後の治療</a:t>
            </a:r>
            <a:r>
              <a:rPr kumimoji="1" lang="ja-JP" altLang="en-US" sz="4000" dirty="0">
                <a:solidFill>
                  <a:schemeClr val="bg1"/>
                </a:solidFill>
                <a:latin typeface="AR悠々ゴシック体E" panose="040B0909000000000000" pitchFamily="49" charset="-128"/>
                <a:ea typeface="AR悠々ゴシック体E" panose="040B0909000000000000" pitchFamily="49" charset="-128"/>
              </a:rPr>
              <a:t>を</a:t>
            </a:r>
          </a:p>
          <a:p>
            <a:pPr algn="ctr"/>
            <a:r>
              <a:rPr kumimoji="1" lang="ja-JP" altLang="en-US" sz="4000" dirty="0">
                <a:solidFill>
                  <a:schemeClr val="bg1"/>
                </a:solidFill>
                <a:latin typeface="AR悠々ゴシック体E" panose="040B0909000000000000" pitchFamily="49" charset="-128"/>
                <a:ea typeface="AR悠々ゴシック体E" panose="040B0909000000000000" pitchFamily="49" charset="-128"/>
              </a:rPr>
              <a:t>防災活動だと</a:t>
            </a:r>
          </a:p>
          <a:p>
            <a:pPr algn="ctr"/>
            <a:r>
              <a:rPr kumimoji="1" lang="ja-JP" altLang="en-US" sz="4000" dirty="0">
                <a:solidFill>
                  <a:schemeClr val="bg1"/>
                </a:solidFill>
                <a:latin typeface="AR悠々ゴシック体E" panose="040B0909000000000000" pitchFamily="49" charset="-128"/>
                <a:ea typeface="AR悠々ゴシック体E" panose="040B0909000000000000" pitchFamily="49" charset="-128"/>
              </a:rPr>
              <a:t>勘違いしているのが</a:t>
            </a:r>
          </a:p>
          <a:p>
            <a:pPr algn="ctr"/>
            <a:r>
              <a:rPr kumimoji="1" lang="ja-JP" altLang="en-US" sz="4000" dirty="0">
                <a:solidFill>
                  <a:schemeClr val="bg1"/>
                </a:solidFill>
                <a:latin typeface="AR悠々ゴシック体E" panose="040B0909000000000000" pitchFamily="49" charset="-128"/>
                <a:ea typeface="AR悠々ゴシック体E" panose="040B0909000000000000" pitchFamily="49" charset="-128"/>
              </a:rPr>
              <a:t>現状</a:t>
            </a:r>
          </a:p>
        </p:txBody>
      </p:sp>
    </p:spTree>
    <p:custDataLst>
      <p:tags r:id="rId1"/>
    </p:custDataLst>
    <p:extLst>
      <p:ext uri="{BB962C8B-B14F-4D97-AF65-F5344CB8AC3E}">
        <p14:creationId xmlns:p14="http://schemas.microsoft.com/office/powerpoint/2010/main" val="2610060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fade">
                                      <p:cBhvr>
                                        <p:cTn id="16" dur="500"/>
                                        <p:tgtEl>
                                          <p:spTgt spid="3">
                                            <p:txEl>
                                              <p:pRg st="2" end="2"/>
                                            </p:txEl>
                                          </p:spTgt>
                                        </p:tgtEl>
                                      </p:cBhvr>
                                    </p:animEffect>
                                  </p:childTnLst>
                                </p:cTn>
                              </p:par>
                            </p:childTnLst>
                          </p:cTn>
                        </p:par>
                        <p:par>
                          <p:cTn id="17" fill="hold">
                            <p:stCondLst>
                              <p:cond delay="1000"/>
                            </p:stCondLst>
                            <p:childTnLst>
                              <p:par>
                                <p:cTn id="18" presetID="10" presetClass="entr" presetSubtype="0" fill="hold" nodeType="after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fade">
                                      <p:cBhvr>
                                        <p:cTn id="20" dur="500"/>
                                        <p:tgtEl>
                                          <p:spTgt spid="3">
                                            <p:txEl>
                                              <p:pRg st="3" end="3"/>
                                            </p:txEl>
                                          </p:spTgt>
                                        </p:tgtEl>
                                      </p:cBhvr>
                                    </p:animEffect>
                                  </p:childTnLst>
                                </p:cTn>
                              </p:par>
                            </p:childTnLst>
                          </p:cTn>
                        </p:par>
                        <p:par>
                          <p:cTn id="21" fill="hold">
                            <p:stCondLst>
                              <p:cond delay="1500"/>
                            </p:stCondLst>
                            <p:childTnLst>
                              <p:par>
                                <p:cTn id="22" presetID="22" presetClass="entr" presetSubtype="8"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wipe(left)">
                                      <p:cBhvr>
                                        <p:cTn id="24" dur="1000"/>
                                        <p:tgtEl>
                                          <p:spTgt spid="12"/>
                                        </p:tgtEl>
                                      </p:cBhvr>
                                    </p:animEffect>
                                  </p:childTnLst>
                                </p:cTn>
                              </p:par>
                              <p:par>
                                <p:cTn id="25" presetID="26"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down)">
                                      <p:cBhvr>
                                        <p:cTn id="27" dur="580">
                                          <p:stCondLst>
                                            <p:cond delay="0"/>
                                          </p:stCondLst>
                                        </p:cTn>
                                        <p:tgtEl>
                                          <p:spTgt spid="11"/>
                                        </p:tgtEl>
                                      </p:cBhvr>
                                    </p:animEffect>
                                    <p:anim calcmode="lin" valueType="num">
                                      <p:cBhvr>
                                        <p:cTn id="2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2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3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3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3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33" dur="26">
                                          <p:stCondLst>
                                            <p:cond delay="650"/>
                                          </p:stCondLst>
                                        </p:cTn>
                                        <p:tgtEl>
                                          <p:spTgt spid="11"/>
                                        </p:tgtEl>
                                      </p:cBhvr>
                                      <p:to x="100000" y="60000"/>
                                    </p:animScale>
                                    <p:animScale>
                                      <p:cBhvr>
                                        <p:cTn id="34" dur="166" decel="50000">
                                          <p:stCondLst>
                                            <p:cond delay="676"/>
                                          </p:stCondLst>
                                        </p:cTn>
                                        <p:tgtEl>
                                          <p:spTgt spid="11"/>
                                        </p:tgtEl>
                                      </p:cBhvr>
                                      <p:to x="100000" y="100000"/>
                                    </p:animScale>
                                    <p:animScale>
                                      <p:cBhvr>
                                        <p:cTn id="35" dur="26">
                                          <p:stCondLst>
                                            <p:cond delay="1312"/>
                                          </p:stCondLst>
                                        </p:cTn>
                                        <p:tgtEl>
                                          <p:spTgt spid="11"/>
                                        </p:tgtEl>
                                      </p:cBhvr>
                                      <p:to x="100000" y="80000"/>
                                    </p:animScale>
                                    <p:animScale>
                                      <p:cBhvr>
                                        <p:cTn id="36" dur="166" decel="50000">
                                          <p:stCondLst>
                                            <p:cond delay="1338"/>
                                          </p:stCondLst>
                                        </p:cTn>
                                        <p:tgtEl>
                                          <p:spTgt spid="11"/>
                                        </p:tgtEl>
                                      </p:cBhvr>
                                      <p:to x="100000" y="100000"/>
                                    </p:animScale>
                                    <p:animScale>
                                      <p:cBhvr>
                                        <p:cTn id="37" dur="26">
                                          <p:stCondLst>
                                            <p:cond delay="1642"/>
                                          </p:stCondLst>
                                        </p:cTn>
                                        <p:tgtEl>
                                          <p:spTgt spid="11"/>
                                        </p:tgtEl>
                                      </p:cBhvr>
                                      <p:to x="100000" y="90000"/>
                                    </p:animScale>
                                    <p:animScale>
                                      <p:cBhvr>
                                        <p:cTn id="38" dur="166" decel="50000">
                                          <p:stCondLst>
                                            <p:cond delay="1668"/>
                                          </p:stCondLst>
                                        </p:cTn>
                                        <p:tgtEl>
                                          <p:spTgt spid="11"/>
                                        </p:tgtEl>
                                      </p:cBhvr>
                                      <p:to x="100000" y="100000"/>
                                    </p:animScale>
                                    <p:animScale>
                                      <p:cBhvr>
                                        <p:cTn id="39" dur="26">
                                          <p:stCondLst>
                                            <p:cond delay="1808"/>
                                          </p:stCondLst>
                                        </p:cTn>
                                        <p:tgtEl>
                                          <p:spTgt spid="11"/>
                                        </p:tgtEl>
                                      </p:cBhvr>
                                      <p:to x="100000" y="95000"/>
                                    </p:animScale>
                                    <p:animScale>
                                      <p:cBhvr>
                                        <p:cTn id="40" dur="166" decel="50000">
                                          <p:stCondLst>
                                            <p:cond delay="1834"/>
                                          </p:stCondLst>
                                        </p:cTn>
                                        <p:tgtEl>
                                          <p:spTgt spid="11"/>
                                        </p:tgtEl>
                                      </p:cBhvr>
                                      <p:to x="100000" y="100000"/>
                                    </p:animScale>
                                  </p:childTnLst>
                                </p:cTn>
                              </p:par>
                              <p:par>
                                <p:cTn id="41" presetID="26" presetClass="entr" presetSubtype="0" fill="hold" nodeType="withEffect">
                                  <p:stCondLst>
                                    <p:cond delay="0"/>
                                  </p:stCondLst>
                                  <p:childTnLst>
                                    <p:set>
                                      <p:cBhvr>
                                        <p:cTn id="42" dur="1" fill="hold">
                                          <p:stCondLst>
                                            <p:cond delay="0"/>
                                          </p:stCondLst>
                                        </p:cTn>
                                        <p:tgtEl>
                                          <p:spTgt spid="5"/>
                                        </p:tgtEl>
                                        <p:attrNameLst>
                                          <p:attrName>style.visibility</p:attrName>
                                        </p:attrNameLst>
                                      </p:cBhvr>
                                      <p:to>
                                        <p:strVal val="visible"/>
                                      </p:to>
                                    </p:set>
                                    <p:animEffect transition="in" filter="wipe(down)">
                                      <p:cBhvr>
                                        <p:cTn id="43" dur="580">
                                          <p:stCondLst>
                                            <p:cond delay="0"/>
                                          </p:stCondLst>
                                        </p:cTn>
                                        <p:tgtEl>
                                          <p:spTgt spid="5"/>
                                        </p:tgtEl>
                                      </p:cBhvr>
                                    </p:animEffect>
                                    <p:anim calcmode="lin" valueType="num">
                                      <p:cBhvr>
                                        <p:cTn id="4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49" dur="26">
                                          <p:stCondLst>
                                            <p:cond delay="650"/>
                                          </p:stCondLst>
                                        </p:cTn>
                                        <p:tgtEl>
                                          <p:spTgt spid="5"/>
                                        </p:tgtEl>
                                      </p:cBhvr>
                                      <p:to x="100000" y="60000"/>
                                    </p:animScale>
                                    <p:animScale>
                                      <p:cBhvr>
                                        <p:cTn id="50" dur="166" decel="50000">
                                          <p:stCondLst>
                                            <p:cond delay="676"/>
                                          </p:stCondLst>
                                        </p:cTn>
                                        <p:tgtEl>
                                          <p:spTgt spid="5"/>
                                        </p:tgtEl>
                                      </p:cBhvr>
                                      <p:to x="100000" y="100000"/>
                                    </p:animScale>
                                    <p:animScale>
                                      <p:cBhvr>
                                        <p:cTn id="51" dur="26">
                                          <p:stCondLst>
                                            <p:cond delay="1312"/>
                                          </p:stCondLst>
                                        </p:cTn>
                                        <p:tgtEl>
                                          <p:spTgt spid="5"/>
                                        </p:tgtEl>
                                      </p:cBhvr>
                                      <p:to x="100000" y="80000"/>
                                    </p:animScale>
                                    <p:animScale>
                                      <p:cBhvr>
                                        <p:cTn id="52" dur="166" decel="50000">
                                          <p:stCondLst>
                                            <p:cond delay="1338"/>
                                          </p:stCondLst>
                                        </p:cTn>
                                        <p:tgtEl>
                                          <p:spTgt spid="5"/>
                                        </p:tgtEl>
                                      </p:cBhvr>
                                      <p:to x="100000" y="100000"/>
                                    </p:animScale>
                                    <p:animScale>
                                      <p:cBhvr>
                                        <p:cTn id="53" dur="26">
                                          <p:stCondLst>
                                            <p:cond delay="1642"/>
                                          </p:stCondLst>
                                        </p:cTn>
                                        <p:tgtEl>
                                          <p:spTgt spid="5"/>
                                        </p:tgtEl>
                                      </p:cBhvr>
                                      <p:to x="100000" y="90000"/>
                                    </p:animScale>
                                    <p:animScale>
                                      <p:cBhvr>
                                        <p:cTn id="54" dur="166" decel="50000">
                                          <p:stCondLst>
                                            <p:cond delay="1668"/>
                                          </p:stCondLst>
                                        </p:cTn>
                                        <p:tgtEl>
                                          <p:spTgt spid="5"/>
                                        </p:tgtEl>
                                      </p:cBhvr>
                                      <p:to x="100000" y="100000"/>
                                    </p:animScale>
                                    <p:animScale>
                                      <p:cBhvr>
                                        <p:cTn id="55" dur="26">
                                          <p:stCondLst>
                                            <p:cond delay="1808"/>
                                          </p:stCondLst>
                                        </p:cTn>
                                        <p:tgtEl>
                                          <p:spTgt spid="5"/>
                                        </p:tgtEl>
                                      </p:cBhvr>
                                      <p:to x="100000" y="95000"/>
                                    </p:animScale>
                                    <p:animScale>
                                      <p:cBhvr>
                                        <p:cTn id="56" dur="166" decel="50000">
                                          <p:stCondLst>
                                            <p:cond delay="1834"/>
                                          </p:stCondLst>
                                        </p:cTn>
                                        <p:tgtEl>
                                          <p:spTgt spid="5"/>
                                        </p:tgtEl>
                                      </p:cBhvr>
                                      <p:to x="100000" y="100000"/>
                                    </p:animScale>
                                  </p:childTnLst>
                                </p:cTn>
                              </p:par>
                              <p:par>
                                <p:cTn id="57" presetID="26" presetClass="entr" presetSubtype="0" fill="hold" nodeType="withEffect">
                                  <p:stCondLst>
                                    <p:cond delay="0"/>
                                  </p:stCondLst>
                                  <p:childTnLst>
                                    <p:set>
                                      <p:cBhvr>
                                        <p:cTn id="58" dur="1" fill="hold">
                                          <p:stCondLst>
                                            <p:cond delay="0"/>
                                          </p:stCondLst>
                                        </p:cTn>
                                        <p:tgtEl>
                                          <p:spTgt spid="11"/>
                                        </p:tgtEl>
                                        <p:attrNameLst>
                                          <p:attrName>style.visibility</p:attrName>
                                        </p:attrNameLst>
                                      </p:cBhvr>
                                      <p:to>
                                        <p:strVal val="visible"/>
                                      </p:to>
                                    </p:set>
                                    <p:animEffect transition="in" filter="wipe(down)">
                                      <p:cBhvr>
                                        <p:cTn id="59" dur="580">
                                          <p:stCondLst>
                                            <p:cond delay="0"/>
                                          </p:stCondLst>
                                        </p:cTn>
                                        <p:tgtEl>
                                          <p:spTgt spid="11"/>
                                        </p:tgtEl>
                                      </p:cBhvr>
                                    </p:animEffect>
                                    <p:anim calcmode="lin" valueType="num">
                                      <p:cBhvr>
                                        <p:cTn id="60"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65" dur="26">
                                          <p:stCondLst>
                                            <p:cond delay="650"/>
                                          </p:stCondLst>
                                        </p:cTn>
                                        <p:tgtEl>
                                          <p:spTgt spid="11"/>
                                        </p:tgtEl>
                                      </p:cBhvr>
                                      <p:to x="100000" y="60000"/>
                                    </p:animScale>
                                    <p:animScale>
                                      <p:cBhvr>
                                        <p:cTn id="66" dur="166" decel="50000">
                                          <p:stCondLst>
                                            <p:cond delay="676"/>
                                          </p:stCondLst>
                                        </p:cTn>
                                        <p:tgtEl>
                                          <p:spTgt spid="11"/>
                                        </p:tgtEl>
                                      </p:cBhvr>
                                      <p:to x="100000" y="100000"/>
                                    </p:animScale>
                                    <p:animScale>
                                      <p:cBhvr>
                                        <p:cTn id="67" dur="26">
                                          <p:stCondLst>
                                            <p:cond delay="1312"/>
                                          </p:stCondLst>
                                        </p:cTn>
                                        <p:tgtEl>
                                          <p:spTgt spid="11"/>
                                        </p:tgtEl>
                                      </p:cBhvr>
                                      <p:to x="100000" y="80000"/>
                                    </p:animScale>
                                    <p:animScale>
                                      <p:cBhvr>
                                        <p:cTn id="68" dur="166" decel="50000">
                                          <p:stCondLst>
                                            <p:cond delay="1338"/>
                                          </p:stCondLst>
                                        </p:cTn>
                                        <p:tgtEl>
                                          <p:spTgt spid="11"/>
                                        </p:tgtEl>
                                      </p:cBhvr>
                                      <p:to x="100000" y="100000"/>
                                    </p:animScale>
                                    <p:animScale>
                                      <p:cBhvr>
                                        <p:cTn id="69" dur="26">
                                          <p:stCondLst>
                                            <p:cond delay="1642"/>
                                          </p:stCondLst>
                                        </p:cTn>
                                        <p:tgtEl>
                                          <p:spTgt spid="11"/>
                                        </p:tgtEl>
                                      </p:cBhvr>
                                      <p:to x="100000" y="90000"/>
                                    </p:animScale>
                                    <p:animScale>
                                      <p:cBhvr>
                                        <p:cTn id="70" dur="166" decel="50000">
                                          <p:stCondLst>
                                            <p:cond delay="1668"/>
                                          </p:stCondLst>
                                        </p:cTn>
                                        <p:tgtEl>
                                          <p:spTgt spid="11"/>
                                        </p:tgtEl>
                                      </p:cBhvr>
                                      <p:to x="100000" y="100000"/>
                                    </p:animScale>
                                    <p:animScale>
                                      <p:cBhvr>
                                        <p:cTn id="71" dur="26">
                                          <p:stCondLst>
                                            <p:cond delay="1808"/>
                                          </p:stCondLst>
                                        </p:cTn>
                                        <p:tgtEl>
                                          <p:spTgt spid="11"/>
                                        </p:tgtEl>
                                      </p:cBhvr>
                                      <p:to x="100000" y="95000"/>
                                    </p:animScale>
                                    <p:animScale>
                                      <p:cBhvr>
                                        <p:cTn id="72" dur="166" decel="50000">
                                          <p:stCondLst>
                                            <p:cond delay="1834"/>
                                          </p:stCondLst>
                                        </p:cTn>
                                        <p:tgtEl>
                                          <p:spTgt spid="11"/>
                                        </p:tgtEl>
                                      </p:cBhvr>
                                      <p:to x="100000" y="100000"/>
                                    </p:animScale>
                                  </p:childTnLst>
                                </p:cTn>
                              </p:par>
                              <p:par>
                                <p:cTn id="73" presetID="26" presetClass="entr" presetSubtype="0" fill="hold" nodeType="withEffect">
                                  <p:stCondLst>
                                    <p:cond delay="0"/>
                                  </p:stCondLst>
                                  <p:childTnLst>
                                    <p:set>
                                      <p:cBhvr>
                                        <p:cTn id="74" dur="1" fill="hold">
                                          <p:stCondLst>
                                            <p:cond delay="0"/>
                                          </p:stCondLst>
                                        </p:cTn>
                                        <p:tgtEl>
                                          <p:spTgt spid="5"/>
                                        </p:tgtEl>
                                        <p:attrNameLst>
                                          <p:attrName>style.visibility</p:attrName>
                                        </p:attrNameLst>
                                      </p:cBhvr>
                                      <p:to>
                                        <p:strVal val="visible"/>
                                      </p:to>
                                    </p:set>
                                    <p:animEffect transition="in" filter="wipe(down)">
                                      <p:cBhvr>
                                        <p:cTn id="75" dur="580">
                                          <p:stCondLst>
                                            <p:cond delay="0"/>
                                          </p:stCondLst>
                                        </p:cTn>
                                        <p:tgtEl>
                                          <p:spTgt spid="5"/>
                                        </p:tgtEl>
                                      </p:cBhvr>
                                    </p:animEffect>
                                    <p:anim calcmode="lin" valueType="num">
                                      <p:cBhvr>
                                        <p:cTn id="76"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77"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78"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79"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80"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81" dur="26">
                                          <p:stCondLst>
                                            <p:cond delay="650"/>
                                          </p:stCondLst>
                                        </p:cTn>
                                        <p:tgtEl>
                                          <p:spTgt spid="5"/>
                                        </p:tgtEl>
                                      </p:cBhvr>
                                      <p:to x="100000" y="60000"/>
                                    </p:animScale>
                                    <p:animScale>
                                      <p:cBhvr>
                                        <p:cTn id="82" dur="166" decel="50000">
                                          <p:stCondLst>
                                            <p:cond delay="676"/>
                                          </p:stCondLst>
                                        </p:cTn>
                                        <p:tgtEl>
                                          <p:spTgt spid="5"/>
                                        </p:tgtEl>
                                      </p:cBhvr>
                                      <p:to x="100000" y="100000"/>
                                    </p:animScale>
                                    <p:animScale>
                                      <p:cBhvr>
                                        <p:cTn id="83" dur="26">
                                          <p:stCondLst>
                                            <p:cond delay="1312"/>
                                          </p:stCondLst>
                                        </p:cTn>
                                        <p:tgtEl>
                                          <p:spTgt spid="5"/>
                                        </p:tgtEl>
                                      </p:cBhvr>
                                      <p:to x="100000" y="80000"/>
                                    </p:animScale>
                                    <p:animScale>
                                      <p:cBhvr>
                                        <p:cTn id="84" dur="166" decel="50000">
                                          <p:stCondLst>
                                            <p:cond delay="1338"/>
                                          </p:stCondLst>
                                        </p:cTn>
                                        <p:tgtEl>
                                          <p:spTgt spid="5"/>
                                        </p:tgtEl>
                                      </p:cBhvr>
                                      <p:to x="100000" y="100000"/>
                                    </p:animScale>
                                    <p:animScale>
                                      <p:cBhvr>
                                        <p:cTn id="85" dur="26">
                                          <p:stCondLst>
                                            <p:cond delay="1642"/>
                                          </p:stCondLst>
                                        </p:cTn>
                                        <p:tgtEl>
                                          <p:spTgt spid="5"/>
                                        </p:tgtEl>
                                      </p:cBhvr>
                                      <p:to x="100000" y="90000"/>
                                    </p:animScale>
                                    <p:animScale>
                                      <p:cBhvr>
                                        <p:cTn id="86" dur="166" decel="50000">
                                          <p:stCondLst>
                                            <p:cond delay="1668"/>
                                          </p:stCondLst>
                                        </p:cTn>
                                        <p:tgtEl>
                                          <p:spTgt spid="5"/>
                                        </p:tgtEl>
                                      </p:cBhvr>
                                      <p:to x="100000" y="100000"/>
                                    </p:animScale>
                                    <p:animScale>
                                      <p:cBhvr>
                                        <p:cTn id="87" dur="26">
                                          <p:stCondLst>
                                            <p:cond delay="1808"/>
                                          </p:stCondLst>
                                        </p:cTn>
                                        <p:tgtEl>
                                          <p:spTgt spid="5"/>
                                        </p:tgtEl>
                                      </p:cBhvr>
                                      <p:to x="100000" y="95000"/>
                                    </p:animScale>
                                    <p:animScale>
                                      <p:cBhvr>
                                        <p:cTn id="88" dur="166" decel="50000">
                                          <p:stCondLst>
                                            <p:cond delay="1834"/>
                                          </p:stCondLst>
                                        </p:cTn>
                                        <p:tgtEl>
                                          <p:spTgt spid="5"/>
                                        </p:tgtEl>
                                      </p:cBhvr>
                                      <p:to x="100000" y="100000"/>
                                    </p:animScale>
                                  </p:childTnLst>
                                </p:cTn>
                              </p:par>
                            </p:childTnLst>
                          </p:cTn>
                        </p:par>
                        <p:par>
                          <p:cTn id="89" fill="hold">
                            <p:stCondLst>
                              <p:cond delay="3500"/>
                            </p:stCondLst>
                            <p:childTnLst>
                              <p:par>
                                <p:cTn id="90" presetID="14" presetClass="entr" presetSubtype="10" fill="hold" nodeType="afterEffect">
                                  <p:stCondLst>
                                    <p:cond delay="0"/>
                                  </p:stCondLst>
                                  <p:childTnLst>
                                    <p:set>
                                      <p:cBhvr>
                                        <p:cTn id="91" dur="1" fill="hold">
                                          <p:stCondLst>
                                            <p:cond delay="0"/>
                                          </p:stCondLst>
                                        </p:cTn>
                                        <p:tgtEl>
                                          <p:spTgt spid="7"/>
                                        </p:tgtEl>
                                        <p:attrNameLst>
                                          <p:attrName>style.visibility</p:attrName>
                                        </p:attrNameLst>
                                      </p:cBhvr>
                                      <p:to>
                                        <p:strVal val="visible"/>
                                      </p:to>
                                    </p:set>
                                    <p:animEffect transition="in" filter="randombar(horizontal)">
                                      <p:cBhvr>
                                        <p:cTn id="92" dur="500"/>
                                        <p:tgtEl>
                                          <p:spTgt spid="7"/>
                                        </p:tgtEl>
                                      </p:cBhvr>
                                    </p:animEffect>
                                  </p:childTnLst>
                                </p:cTn>
                              </p:par>
                              <p:par>
                                <p:cTn id="93" presetID="14" presetClass="entr" presetSubtype="10" fill="hold" nodeType="withEffect">
                                  <p:stCondLst>
                                    <p:cond delay="0"/>
                                  </p:stCondLst>
                                  <p:childTnLst>
                                    <p:set>
                                      <p:cBhvr>
                                        <p:cTn id="94" dur="1" fill="hold">
                                          <p:stCondLst>
                                            <p:cond delay="0"/>
                                          </p:stCondLst>
                                        </p:cTn>
                                        <p:tgtEl>
                                          <p:spTgt spid="9"/>
                                        </p:tgtEl>
                                        <p:attrNameLst>
                                          <p:attrName>style.visibility</p:attrName>
                                        </p:attrNameLst>
                                      </p:cBhvr>
                                      <p:to>
                                        <p:strVal val="visible"/>
                                      </p:to>
                                    </p:set>
                                    <p:animEffect transition="in" filter="randombar(horizontal)">
                                      <p:cBhvr>
                                        <p:cTn id="95" dur="500"/>
                                        <p:tgtEl>
                                          <p:spTgt spid="9"/>
                                        </p:tgtEl>
                                      </p:cBhvr>
                                    </p:animEffect>
                                  </p:childTnLst>
                                </p:cTn>
                              </p:par>
                            </p:childTnLst>
                          </p:cTn>
                        </p:par>
                      </p:childTnLst>
                    </p:cTn>
                  </p:par>
                  <p:par>
                    <p:cTn id="96" fill="hold">
                      <p:stCondLst>
                        <p:cond delay="indefinite"/>
                      </p:stCondLst>
                      <p:childTnLst>
                        <p:par>
                          <p:cTn id="97" fill="hold">
                            <p:stCondLst>
                              <p:cond delay="0"/>
                            </p:stCondLst>
                            <p:childTnLst>
                              <p:par>
                                <p:cTn id="98" presetID="53" presetClass="entr" presetSubtype="16" fill="hold" grpId="0" nodeType="clickEffect">
                                  <p:stCondLst>
                                    <p:cond delay="0"/>
                                  </p:stCondLst>
                                  <p:childTnLst>
                                    <p:set>
                                      <p:cBhvr>
                                        <p:cTn id="99" dur="1" fill="hold">
                                          <p:stCondLst>
                                            <p:cond delay="0"/>
                                          </p:stCondLst>
                                        </p:cTn>
                                        <p:tgtEl>
                                          <p:spTgt spid="4"/>
                                        </p:tgtEl>
                                        <p:attrNameLst>
                                          <p:attrName>style.visibility</p:attrName>
                                        </p:attrNameLst>
                                      </p:cBhvr>
                                      <p:to>
                                        <p:strVal val="visible"/>
                                      </p:to>
                                    </p:set>
                                    <p:anim calcmode="lin" valueType="num">
                                      <p:cBhvr>
                                        <p:cTn id="100" dur="500" fill="hold"/>
                                        <p:tgtEl>
                                          <p:spTgt spid="4"/>
                                        </p:tgtEl>
                                        <p:attrNameLst>
                                          <p:attrName>ppt_w</p:attrName>
                                        </p:attrNameLst>
                                      </p:cBhvr>
                                      <p:tavLst>
                                        <p:tav tm="0">
                                          <p:val>
                                            <p:fltVal val="0"/>
                                          </p:val>
                                        </p:tav>
                                        <p:tav tm="100000">
                                          <p:val>
                                            <p:strVal val="#ppt_w"/>
                                          </p:val>
                                        </p:tav>
                                      </p:tavLst>
                                    </p:anim>
                                    <p:anim calcmode="lin" valueType="num">
                                      <p:cBhvr>
                                        <p:cTn id="101" dur="500" fill="hold"/>
                                        <p:tgtEl>
                                          <p:spTgt spid="4"/>
                                        </p:tgtEl>
                                        <p:attrNameLst>
                                          <p:attrName>ppt_h</p:attrName>
                                        </p:attrNameLst>
                                      </p:cBhvr>
                                      <p:tavLst>
                                        <p:tav tm="0">
                                          <p:val>
                                            <p:fltVal val="0"/>
                                          </p:val>
                                        </p:tav>
                                        <p:tav tm="100000">
                                          <p:val>
                                            <p:strVal val="#ppt_h"/>
                                          </p:val>
                                        </p:tav>
                                      </p:tavLst>
                                    </p:anim>
                                    <p:animEffect transition="in" filter="fade">
                                      <p:cBhvr>
                                        <p:cTn id="10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42E39689-D52A-4A34-BFEE-5380960F4AA1}"/>
              </a:ext>
            </a:extLst>
          </p:cNvPr>
          <p:cNvSpPr>
            <a:spLocks noGrp="1"/>
          </p:cNvSpPr>
          <p:nvPr>
            <p:ph idx="1"/>
          </p:nvPr>
        </p:nvSpPr>
        <p:spPr>
          <a:xfrm>
            <a:off x="457200" y="692696"/>
            <a:ext cx="8507288" cy="5785896"/>
          </a:xfrm>
        </p:spPr>
        <p:txBody>
          <a:bodyPr/>
          <a:lstStyle/>
          <a:p>
            <a:r>
              <a:rPr kumimoji="1" lang="ja-JP" altLang="en-US" sz="3200" dirty="0">
                <a:solidFill>
                  <a:srgbClr val="008000"/>
                </a:solidFill>
              </a:rPr>
              <a:t>何の為に防災活動をやるのか？</a:t>
            </a:r>
            <a:endParaRPr kumimoji="1" lang="en-US" altLang="ja-JP" sz="3200" dirty="0">
              <a:solidFill>
                <a:srgbClr val="008000"/>
              </a:solidFill>
            </a:endParaRPr>
          </a:p>
          <a:p>
            <a:r>
              <a:rPr kumimoji="1" lang="ja-JP" altLang="en-US" sz="3200" dirty="0">
                <a:solidFill>
                  <a:srgbClr val="008000"/>
                </a:solidFill>
              </a:rPr>
              <a:t>自分は何を守りたいのか？</a:t>
            </a:r>
          </a:p>
          <a:p>
            <a:r>
              <a:rPr kumimoji="1" lang="ja-JP" altLang="en-US" sz="3200" dirty="0"/>
              <a:t>そこから生み出した</a:t>
            </a:r>
            <a:r>
              <a:rPr kumimoji="1" lang="ja-JP" altLang="en-US" sz="3200" dirty="0">
                <a:solidFill>
                  <a:srgbClr val="FF6600"/>
                </a:solidFill>
              </a:rPr>
              <a:t>方程式</a:t>
            </a:r>
            <a:r>
              <a:rPr kumimoji="1" lang="ja-JP" altLang="en-US" sz="3200" dirty="0"/>
              <a:t>から</a:t>
            </a:r>
            <a:endParaRPr kumimoji="1" lang="en-US" altLang="ja-JP" sz="3200" dirty="0"/>
          </a:p>
          <a:p>
            <a:r>
              <a:rPr kumimoji="1" lang="ja-JP" altLang="en-US" sz="3200" dirty="0"/>
              <a:t>自分で責任を持って決めた</a:t>
            </a:r>
            <a:r>
              <a:rPr kumimoji="1" lang="en-US" altLang="ja-JP" sz="3200" dirty="0"/>
              <a:t>『</a:t>
            </a:r>
            <a:r>
              <a:rPr kumimoji="1" lang="ja-JP" altLang="en-US" sz="3200" dirty="0">
                <a:solidFill>
                  <a:srgbClr val="FF0000"/>
                </a:solidFill>
                <a:highlight>
                  <a:srgbClr val="FFFF00"/>
                </a:highlight>
              </a:rPr>
              <a:t>定義</a:t>
            </a:r>
            <a:r>
              <a:rPr kumimoji="1" lang="en-US" altLang="ja-JP" sz="3200" dirty="0"/>
              <a:t>』</a:t>
            </a:r>
            <a:r>
              <a:rPr kumimoji="1" lang="ja-JP" altLang="en-US" sz="3200" dirty="0"/>
              <a:t>を生み出す</a:t>
            </a:r>
          </a:p>
          <a:p>
            <a:r>
              <a:rPr kumimoji="1" lang="ja-JP" altLang="en-US" sz="3200" dirty="0"/>
              <a:t>我々の防災の定義となったもの</a:t>
            </a:r>
          </a:p>
          <a:p>
            <a:r>
              <a:rPr kumimoji="1" lang="ja-JP" altLang="en-US" sz="3200" dirty="0">
                <a:solidFill>
                  <a:srgbClr val="FF0000"/>
                </a:solidFill>
              </a:rPr>
              <a:t>定義→</a:t>
            </a:r>
            <a:r>
              <a:rPr kumimoji="1" lang="en-US" altLang="ja-JP" sz="3200" dirty="0">
                <a:solidFill>
                  <a:srgbClr val="FF0000"/>
                </a:solidFill>
              </a:rPr>
              <a:t>『</a:t>
            </a:r>
            <a:r>
              <a:rPr kumimoji="1" lang="ja-JP" altLang="en-US" sz="3200" dirty="0">
                <a:solidFill>
                  <a:srgbClr val="FF0000"/>
                </a:solidFill>
                <a:highlight>
                  <a:srgbClr val="FFFF00"/>
                </a:highlight>
              </a:rPr>
              <a:t>防災とは自分の大切な人を守ること</a:t>
            </a:r>
            <a:r>
              <a:rPr kumimoji="1" lang="en-US" altLang="ja-JP" sz="3200" dirty="0">
                <a:solidFill>
                  <a:srgbClr val="FF0000"/>
                </a:solidFill>
              </a:rPr>
              <a:t>』</a:t>
            </a:r>
          </a:p>
          <a:p>
            <a:r>
              <a:rPr kumimoji="1" lang="ja-JP" altLang="en-US" sz="3200" dirty="0"/>
              <a:t>「</a:t>
            </a:r>
            <a:r>
              <a:rPr kumimoji="1" lang="ja-JP" altLang="en-US" sz="3200" dirty="0">
                <a:solidFill>
                  <a:srgbClr val="0000FF"/>
                </a:solidFill>
              </a:rPr>
              <a:t>自分が死んではダメな意味</a:t>
            </a:r>
            <a:r>
              <a:rPr kumimoji="1" lang="ja-JP" altLang="en-US" sz="3200" dirty="0"/>
              <a:t>」が理解できる</a:t>
            </a:r>
          </a:p>
          <a:p>
            <a:r>
              <a:rPr kumimoji="1" lang="ja-JP" altLang="en-US" sz="3200" dirty="0">
                <a:solidFill>
                  <a:srgbClr val="FF0000"/>
                </a:solidFill>
              </a:rPr>
              <a:t>自分の大切な人を守り続ける為に</a:t>
            </a:r>
            <a:r>
              <a:rPr kumimoji="1" lang="ja-JP" altLang="en-US" sz="3200" dirty="0">
                <a:solidFill>
                  <a:srgbClr val="FF0000"/>
                </a:solidFill>
                <a:highlight>
                  <a:srgbClr val="FFFF00"/>
                </a:highlight>
              </a:rPr>
              <a:t>防災をする</a:t>
            </a:r>
          </a:p>
          <a:p>
            <a:r>
              <a:rPr kumimoji="1" lang="ja-JP" altLang="en-US" sz="3200" dirty="0"/>
              <a:t>大切な人と</a:t>
            </a:r>
            <a:r>
              <a:rPr lang="ja-JP" altLang="en-US" sz="3200" u="sng" dirty="0">
                <a:solidFill>
                  <a:srgbClr val="FF0000"/>
                </a:solidFill>
                <a:highlight>
                  <a:srgbClr val="FFFF00"/>
                </a:highlight>
              </a:rPr>
              <a:t>「</a:t>
            </a:r>
            <a:r>
              <a:rPr kumimoji="1" lang="ja-JP" altLang="en-US" sz="3200" u="sng" dirty="0">
                <a:solidFill>
                  <a:srgbClr val="FF0000"/>
                </a:solidFill>
                <a:highlight>
                  <a:srgbClr val="FFFF00"/>
                </a:highlight>
              </a:rPr>
              <a:t>共に生きる」「共に生き抜く」</a:t>
            </a:r>
          </a:p>
          <a:p>
            <a:r>
              <a:rPr kumimoji="1" lang="ja-JP" altLang="en-US" sz="3200" dirty="0">
                <a:solidFill>
                  <a:srgbClr val="FF0000"/>
                </a:solidFill>
              </a:rPr>
              <a:t>その為に「</a:t>
            </a:r>
            <a:r>
              <a:rPr kumimoji="1" lang="ja-JP" altLang="en-US" sz="3200" dirty="0">
                <a:solidFill>
                  <a:srgbClr val="FF0000"/>
                </a:solidFill>
                <a:highlight>
                  <a:srgbClr val="00FF00"/>
                </a:highlight>
              </a:rPr>
              <a:t>防災活動をやる！</a:t>
            </a:r>
            <a:r>
              <a:rPr kumimoji="1" lang="ja-JP" altLang="en-US" sz="3200" dirty="0">
                <a:solidFill>
                  <a:srgbClr val="FF0000"/>
                </a:solidFill>
              </a:rPr>
              <a:t>」</a:t>
            </a:r>
          </a:p>
        </p:txBody>
      </p:sp>
      <p:sp>
        <p:nvSpPr>
          <p:cNvPr id="2" name="タイトル 1">
            <a:extLst>
              <a:ext uri="{FF2B5EF4-FFF2-40B4-BE49-F238E27FC236}">
                <a16:creationId xmlns:a16="http://schemas.microsoft.com/office/drawing/2014/main" id="{996565DA-8E79-4114-8460-DBBC92963D48}"/>
              </a:ext>
            </a:extLst>
          </p:cNvPr>
          <p:cNvSpPr>
            <a:spLocks noGrp="1"/>
          </p:cNvSpPr>
          <p:nvPr>
            <p:ph type="title"/>
          </p:nvPr>
        </p:nvSpPr>
        <p:spPr/>
        <p:txBody>
          <a:bodyPr/>
          <a:lstStyle/>
          <a:p>
            <a:r>
              <a:rPr kumimoji="1" lang="ja-JP" altLang="en-US" dirty="0"/>
              <a:t>我々が考えた防災のカタチ</a:t>
            </a:r>
          </a:p>
        </p:txBody>
      </p:sp>
      <p:sp>
        <p:nvSpPr>
          <p:cNvPr id="4" name="四角形: 角を丸くする 3">
            <a:extLst>
              <a:ext uri="{FF2B5EF4-FFF2-40B4-BE49-F238E27FC236}">
                <a16:creationId xmlns:a16="http://schemas.microsoft.com/office/drawing/2014/main" id="{726AAFEA-72DE-43EB-93B7-12D102D68E4E}"/>
              </a:ext>
            </a:extLst>
          </p:cNvPr>
          <p:cNvSpPr/>
          <p:nvPr/>
        </p:nvSpPr>
        <p:spPr bwMode="auto">
          <a:xfrm>
            <a:off x="179512" y="797330"/>
            <a:ext cx="8784976" cy="2808312"/>
          </a:xfrm>
          <a:prstGeom prst="roundRect">
            <a:avLst/>
          </a:prstGeom>
          <a:solidFill>
            <a:srgbClr val="FF0000"/>
          </a:solidFill>
          <a:ln w="9525">
            <a:noFill/>
            <a:miter lim="800000"/>
            <a:headEnd/>
            <a:tailEnd/>
          </a:ln>
          <a:effectLst/>
        </p:spPr>
        <p:txBody>
          <a:bodyPr wrap="none" rtlCol="0" anchor="ctr"/>
          <a:lstStyle/>
          <a:p>
            <a:pPr algn="ctr"/>
            <a:r>
              <a:rPr kumimoji="1" lang="ja-JP" altLang="en-US" sz="5400" dirty="0">
                <a:solidFill>
                  <a:srgbClr val="FFFF00"/>
                </a:solidFill>
                <a:effectLst>
                  <a:outerShdw blurRad="50800" dist="38100" dir="2700000" algn="tl" rotWithShape="0">
                    <a:prstClr val="black">
                      <a:alpha val="40000"/>
                    </a:prstClr>
                  </a:outerShdw>
                </a:effectLst>
                <a:latin typeface="AR P悠々ゴシック体E" panose="040B0900000000000000" pitchFamily="50" charset="-128"/>
                <a:ea typeface="AR P悠々ゴシック体E" panose="040B0900000000000000" pitchFamily="50" charset="-128"/>
              </a:rPr>
              <a:t>防災とは</a:t>
            </a:r>
          </a:p>
          <a:p>
            <a:pPr algn="ctr"/>
            <a:r>
              <a:rPr kumimoji="1" lang="ja-JP" altLang="en-US" sz="5400" dirty="0">
                <a:solidFill>
                  <a:srgbClr val="FFFF00"/>
                </a:solidFill>
                <a:effectLst>
                  <a:outerShdw blurRad="50800" dist="38100" dir="2700000" algn="tl" rotWithShape="0">
                    <a:prstClr val="black">
                      <a:alpha val="40000"/>
                    </a:prstClr>
                  </a:outerShdw>
                </a:effectLst>
                <a:latin typeface="AR P悠々ゴシック体E" panose="040B0900000000000000" pitchFamily="50" charset="-128"/>
                <a:ea typeface="AR P悠々ゴシック体E" panose="040B0900000000000000" pitchFamily="50" charset="-128"/>
              </a:rPr>
              <a:t>自分の大切な人を守ること</a:t>
            </a:r>
          </a:p>
        </p:txBody>
      </p:sp>
      <p:pic>
        <p:nvPicPr>
          <p:cNvPr id="20" name="図 19" descr="食品 が含まれている画像&#10;&#10;自動的に生成された説明">
            <a:extLst>
              <a:ext uri="{FF2B5EF4-FFF2-40B4-BE49-F238E27FC236}">
                <a16:creationId xmlns:a16="http://schemas.microsoft.com/office/drawing/2014/main" id="{084E88B3-2D5D-434F-B8BE-AD7E2AA677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3559" y="692696"/>
            <a:ext cx="1082387" cy="1044739"/>
          </a:xfrm>
          <a:prstGeom prst="rect">
            <a:avLst/>
          </a:prstGeom>
        </p:spPr>
      </p:pic>
      <p:pic>
        <p:nvPicPr>
          <p:cNvPr id="22" name="図 21" descr="おもちゃ, 人形 が含まれている画像&#10;&#10;自動的に生成された説明">
            <a:extLst>
              <a:ext uri="{FF2B5EF4-FFF2-40B4-BE49-F238E27FC236}">
                <a16:creationId xmlns:a16="http://schemas.microsoft.com/office/drawing/2014/main" id="{961FF704-F6B7-49C2-83CF-495118AF2BB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170295" y="692696"/>
            <a:ext cx="1082387" cy="1044739"/>
          </a:xfrm>
          <a:prstGeom prst="rect">
            <a:avLst/>
          </a:prstGeom>
        </p:spPr>
      </p:pic>
      <p:pic>
        <p:nvPicPr>
          <p:cNvPr id="24" name="図 23" descr="クマ, 部屋 が含まれている画像&#10;&#10;自動的に生成された説明">
            <a:extLst>
              <a:ext uri="{FF2B5EF4-FFF2-40B4-BE49-F238E27FC236}">
                <a16:creationId xmlns:a16="http://schemas.microsoft.com/office/drawing/2014/main" id="{A2305D9C-4940-48C2-AC33-E320DFE0D57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188690" y="1215065"/>
            <a:ext cx="1115644" cy="1115644"/>
          </a:xfrm>
          <a:prstGeom prst="rect">
            <a:avLst/>
          </a:prstGeom>
        </p:spPr>
      </p:pic>
      <p:pic>
        <p:nvPicPr>
          <p:cNvPr id="26" name="図 25" descr="部屋, 時計 が含まれている画像&#10;&#10;自動的に生成された説明">
            <a:extLst>
              <a:ext uri="{FF2B5EF4-FFF2-40B4-BE49-F238E27FC236}">
                <a16:creationId xmlns:a16="http://schemas.microsoft.com/office/drawing/2014/main" id="{1FBBB8DF-8378-4206-9076-CABB2240BB9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825572" y="571515"/>
            <a:ext cx="1115644" cy="1115644"/>
          </a:xfrm>
          <a:prstGeom prst="rect">
            <a:avLst/>
          </a:prstGeom>
        </p:spPr>
      </p:pic>
      <p:pic>
        <p:nvPicPr>
          <p:cNvPr id="28" name="図 27" descr="おもちゃ, 部屋 が含まれている画像&#10;&#10;自動的に生成された説明">
            <a:extLst>
              <a:ext uri="{FF2B5EF4-FFF2-40B4-BE49-F238E27FC236}">
                <a16:creationId xmlns:a16="http://schemas.microsoft.com/office/drawing/2014/main" id="{DD696D6E-53FF-4557-8A3A-084B59855C4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3130" y="613711"/>
            <a:ext cx="1098074" cy="1098074"/>
          </a:xfrm>
          <a:prstGeom prst="rect">
            <a:avLst/>
          </a:prstGeom>
        </p:spPr>
      </p:pic>
      <p:pic>
        <p:nvPicPr>
          <p:cNvPr id="30" name="図 29" descr="白いバックグラウンドの前に座っている人形&#10;&#10;低い精度で自動的に生成された説明">
            <a:extLst>
              <a:ext uri="{FF2B5EF4-FFF2-40B4-BE49-F238E27FC236}">
                <a16:creationId xmlns:a16="http://schemas.microsoft.com/office/drawing/2014/main" id="{168E0504-2D3A-4106-8FA7-B71839D8A6F2}"/>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929203" y="1259303"/>
            <a:ext cx="1098074" cy="1098074"/>
          </a:xfrm>
          <a:prstGeom prst="rect">
            <a:avLst/>
          </a:prstGeom>
        </p:spPr>
      </p:pic>
      <p:sp>
        <p:nvSpPr>
          <p:cNvPr id="6" name="楕円 5">
            <a:extLst>
              <a:ext uri="{FF2B5EF4-FFF2-40B4-BE49-F238E27FC236}">
                <a16:creationId xmlns:a16="http://schemas.microsoft.com/office/drawing/2014/main" id="{A2BF3FF3-9394-4324-BB0F-875E777DAB6F}"/>
              </a:ext>
            </a:extLst>
          </p:cNvPr>
          <p:cNvSpPr/>
          <p:nvPr/>
        </p:nvSpPr>
        <p:spPr bwMode="auto">
          <a:xfrm>
            <a:off x="228159" y="152636"/>
            <a:ext cx="8660459" cy="6552728"/>
          </a:xfrm>
          <a:prstGeom prst="ellipse">
            <a:avLst/>
          </a:prstGeom>
          <a:solidFill>
            <a:srgbClr val="FF0000"/>
          </a:solidFill>
          <a:ln w="9525">
            <a:noFill/>
            <a:miter lim="800000"/>
            <a:headEnd/>
            <a:tailEnd/>
          </a:ln>
          <a:effectLst/>
        </p:spPr>
        <p:txBody>
          <a:bodyPr wrap="none" rtlCol="0" anchor="ctr"/>
          <a:lstStyle/>
          <a:p>
            <a:pPr algn="ctr"/>
            <a:r>
              <a:rPr kumimoji="1" lang="ja-JP" altLang="en-US" sz="4800" dirty="0">
                <a:ln w="19050">
                  <a:solidFill>
                    <a:schemeClr val="bg1"/>
                  </a:solidFill>
                </a:ln>
                <a:solidFill>
                  <a:srgbClr val="7030A0"/>
                </a:solidFill>
                <a:latin typeface="AR P悠々ゴシック体E" panose="040B0900000000000000" pitchFamily="50" charset="-128"/>
                <a:ea typeface="AR P悠々ゴシック体E" panose="040B0900000000000000" pitchFamily="50" charset="-128"/>
              </a:rPr>
              <a:t>イヤな</a:t>
            </a:r>
            <a:r>
              <a:rPr kumimoji="1" lang="ja-JP" altLang="en-US" sz="6000" dirty="0">
                <a:ln w="19050">
                  <a:solidFill>
                    <a:schemeClr val="bg1"/>
                  </a:solidFill>
                </a:ln>
                <a:latin typeface="AR P悠々ゴシック体E" panose="040B0900000000000000" pitchFamily="50" charset="-128"/>
                <a:ea typeface="AR P悠々ゴシック体E" panose="040B0900000000000000" pitchFamily="50" charset="-128"/>
              </a:rPr>
              <a:t>災害</a:t>
            </a:r>
            <a:r>
              <a:rPr kumimoji="1" lang="ja-JP" altLang="en-US" sz="4800" dirty="0">
                <a:ln w="19050">
                  <a:solidFill>
                    <a:schemeClr val="bg1"/>
                  </a:solidFill>
                </a:ln>
                <a:solidFill>
                  <a:srgbClr val="7030A0"/>
                </a:solidFill>
                <a:latin typeface="AR P悠々ゴシック体E" panose="040B0900000000000000" pitchFamily="50" charset="-128"/>
                <a:ea typeface="AR P悠々ゴシック体E" panose="040B0900000000000000" pitchFamily="50" charset="-128"/>
              </a:rPr>
              <a:t>の為に</a:t>
            </a:r>
          </a:p>
          <a:p>
            <a:pPr algn="ctr"/>
            <a:r>
              <a:rPr kumimoji="1" lang="ja-JP" altLang="en-US" sz="4800" dirty="0">
                <a:ln w="19050">
                  <a:solidFill>
                    <a:schemeClr val="bg1"/>
                  </a:solidFill>
                </a:ln>
                <a:solidFill>
                  <a:srgbClr val="7030A0"/>
                </a:solidFill>
                <a:latin typeface="AR P悠々ゴシック体E" panose="040B0900000000000000" pitchFamily="50" charset="-128"/>
                <a:ea typeface="AR P悠々ゴシック体E" panose="040B0900000000000000" pitchFamily="50" charset="-128"/>
              </a:rPr>
              <a:t>防災活動をやるのではなく</a:t>
            </a:r>
          </a:p>
          <a:p>
            <a:pPr algn="ctr"/>
            <a:r>
              <a:rPr kumimoji="1" lang="ja-JP" altLang="en-US" sz="5400" dirty="0">
                <a:solidFill>
                  <a:srgbClr val="FFFF00"/>
                </a:solidFill>
                <a:latin typeface="AR P悠々ゴシック体E" panose="040B0900000000000000" pitchFamily="50" charset="-128"/>
                <a:ea typeface="AR P悠々ゴシック体E" panose="040B0900000000000000" pitchFamily="50" charset="-128"/>
              </a:rPr>
              <a:t>自分の大切な人を守る為</a:t>
            </a:r>
            <a:r>
              <a:rPr kumimoji="1" lang="ja-JP" altLang="en-US" sz="5400" dirty="0">
                <a:solidFill>
                  <a:schemeClr val="bg1"/>
                </a:solidFill>
                <a:latin typeface="AR P悠々ゴシック体E" panose="040B0900000000000000" pitchFamily="50" charset="-128"/>
                <a:ea typeface="AR P悠々ゴシック体E" panose="040B0900000000000000" pitchFamily="50" charset="-128"/>
              </a:rPr>
              <a:t>に</a:t>
            </a:r>
          </a:p>
          <a:p>
            <a:pPr algn="ctr"/>
            <a:r>
              <a:rPr kumimoji="1" lang="ja-JP" altLang="en-US" sz="5400" dirty="0">
                <a:solidFill>
                  <a:schemeClr val="bg1"/>
                </a:solidFill>
                <a:latin typeface="AR P悠々ゴシック体E" panose="040B0900000000000000" pitchFamily="50" charset="-128"/>
                <a:ea typeface="AR P悠々ゴシック体E" panose="040B0900000000000000" pitchFamily="50" charset="-128"/>
              </a:rPr>
              <a:t>防災活動をやる！</a:t>
            </a:r>
          </a:p>
        </p:txBody>
      </p:sp>
      <p:pic>
        <p:nvPicPr>
          <p:cNvPr id="11" name="図 10" descr="レゴ, おもちゃ, カップ, 小さい が含まれている画像&#10;&#10;自動的に生成された説明">
            <a:extLst>
              <a:ext uri="{FF2B5EF4-FFF2-40B4-BE49-F238E27FC236}">
                <a16:creationId xmlns:a16="http://schemas.microsoft.com/office/drawing/2014/main" id="{DDDD4CFE-0D24-FAF1-5B26-35A0C74185EF}"/>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652121" y="23089"/>
            <a:ext cx="3034680" cy="2446711"/>
          </a:xfrm>
          <a:prstGeom prst="rect">
            <a:avLst/>
          </a:prstGeom>
        </p:spPr>
      </p:pic>
      <p:pic>
        <p:nvPicPr>
          <p:cNvPr id="13" name="図 12" descr="テディ, 座る, クマ, 衣類 が含まれている画像&#10;&#10;自動的に生成された説明">
            <a:extLst>
              <a:ext uri="{FF2B5EF4-FFF2-40B4-BE49-F238E27FC236}">
                <a16:creationId xmlns:a16="http://schemas.microsoft.com/office/drawing/2014/main" id="{0C27763D-A3C6-0D39-5E5F-E1C1DA38113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814476" y="4276110"/>
            <a:ext cx="1891749" cy="991569"/>
          </a:xfrm>
          <a:prstGeom prst="rect">
            <a:avLst/>
          </a:prstGeom>
        </p:spPr>
      </p:pic>
      <p:pic>
        <p:nvPicPr>
          <p:cNvPr id="15" name="図 14" descr="食品 が含まれている画像&#10;&#10;自動的に生成された説明">
            <a:extLst>
              <a:ext uri="{FF2B5EF4-FFF2-40B4-BE49-F238E27FC236}">
                <a16:creationId xmlns:a16="http://schemas.microsoft.com/office/drawing/2014/main" id="{17DEF11E-6FF6-0F12-8272-2A513F51E175}"/>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542088" y="5053596"/>
            <a:ext cx="1576458" cy="1521625"/>
          </a:xfrm>
          <a:prstGeom prst="rect">
            <a:avLst/>
          </a:prstGeom>
        </p:spPr>
      </p:pic>
      <p:pic>
        <p:nvPicPr>
          <p:cNvPr id="17" name="図 16" descr="おもちゃ, 人形 が含まれている画像&#10;&#10;自動的に生成された説明">
            <a:extLst>
              <a:ext uri="{FF2B5EF4-FFF2-40B4-BE49-F238E27FC236}">
                <a16:creationId xmlns:a16="http://schemas.microsoft.com/office/drawing/2014/main" id="{A76BFDFE-5DF8-D6CE-8C88-0B06AD276D7E}"/>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656205" y="5072132"/>
            <a:ext cx="1576458" cy="1521625"/>
          </a:xfrm>
          <a:prstGeom prst="rect">
            <a:avLst/>
          </a:prstGeom>
        </p:spPr>
      </p:pic>
      <p:sp>
        <p:nvSpPr>
          <p:cNvPr id="7" name="吹き出し: 円形 6">
            <a:extLst>
              <a:ext uri="{FF2B5EF4-FFF2-40B4-BE49-F238E27FC236}">
                <a16:creationId xmlns:a16="http://schemas.microsoft.com/office/drawing/2014/main" id="{1CF7E536-6A6E-290A-8C8E-D1799DD17136}"/>
              </a:ext>
            </a:extLst>
          </p:cNvPr>
          <p:cNvSpPr/>
          <p:nvPr/>
        </p:nvSpPr>
        <p:spPr bwMode="auto">
          <a:xfrm>
            <a:off x="323528" y="99422"/>
            <a:ext cx="3456384" cy="1529378"/>
          </a:xfrm>
          <a:prstGeom prst="wedgeEllipseCallout">
            <a:avLst>
              <a:gd name="adj1" fmla="val 39761"/>
              <a:gd name="adj2" fmla="val 74041"/>
            </a:avLst>
          </a:prstGeom>
          <a:solidFill>
            <a:srgbClr val="FFFF00"/>
          </a:solidFill>
          <a:ln w="9525">
            <a:noFill/>
            <a:miter lim="800000"/>
            <a:headEnd/>
            <a:tailEnd/>
          </a:ln>
          <a:effectLst/>
        </p:spPr>
        <p:txBody>
          <a:bodyPr wrap="none" rtlCol="0" anchor="ctr"/>
          <a:lstStyle/>
          <a:p>
            <a:pPr algn="ctr"/>
            <a:r>
              <a:rPr kumimoji="1" lang="ja-JP" altLang="en-US" sz="2800" dirty="0">
                <a:solidFill>
                  <a:srgbClr val="7030A0"/>
                </a:solidFill>
                <a:latin typeface="AR P悠々ゴシック体E" panose="040B0900000000000000" pitchFamily="50" charset="-128"/>
                <a:ea typeface="AR P悠々ゴシック体E" panose="040B0900000000000000" pitchFamily="50" charset="-128"/>
              </a:rPr>
              <a:t>ここを間違っては</a:t>
            </a:r>
          </a:p>
          <a:p>
            <a:pPr algn="ctr"/>
            <a:r>
              <a:rPr kumimoji="1" lang="ja-JP" altLang="en-US" sz="2800" dirty="0">
                <a:solidFill>
                  <a:srgbClr val="7030A0"/>
                </a:solidFill>
                <a:latin typeface="AR P悠々ゴシック体E" panose="040B0900000000000000" pitchFamily="50" charset="-128"/>
                <a:ea typeface="AR P悠々ゴシック体E" panose="040B0900000000000000" pitchFamily="50" charset="-128"/>
              </a:rPr>
              <a:t>いけません</a:t>
            </a:r>
          </a:p>
        </p:txBody>
      </p:sp>
    </p:spTree>
    <p:custDataLst>
      <p:tags r:id="rId1"/>
    </p:custDataLst>
    <p:extLst>
      <p:ext uri="{BB962C8B-B14F-4D97-AF65-F5344CB8AC3E}">
        <p14:creationId xmlns:p14="http://schemas.microsoft.com/office/powerpoint/2010/main" val="10736552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par>
                          <p:cTn id="33" fill="hold">
                            <p:stCondLst>
                              <p:cond delay="500"/>
                            </p:stCondLst>
                            <p:childTnLst>
                              <p:par>
                                <p:cTn id="34" presetID="2" presetClass="entr" presetSubtype="1" fill="hold" grpId="0" nodeType="afterEffect">
                                  <p:stCondLst>
                                    <p:cond delay="0"/>
                                  </p:stCondLst>
                                  <p:childTnLst>
                                    <p:set>
                                      <p:cBhvr>
                                        <p:cTn id="35" dur="1" fill="hold">
                                          <p:stCondLst>
                                            <p:cond delay="0"/>
                                          </p:stCondLst>
                                        </p:cTn>
                                        <p:tgtEl>
                                          <p:spTgt spid="4"/>
                                        </p:tgtEl>
                                        <p:attrNameLst>
                                          <p:attrName>style.visibility</p:attrName>
                                        </p:attrNameLst>
                                      </p:cBhvr>
                                      <p:to>
                                        <p:strVal val="visible"/>
                                      </p:to>
                                    </p:set>
                                    <p:anim calcmode="lin" valueType="num">
                                      <p:cBhvr additive="base">
                                        <p:cTn id="36" dur="500" fill="hold"/>
                                        <p:tgtEl>
                                          <p:spTgt spid="4"/>
                                        </p:tgtEl>
                                        <p:attrNameLst>
                                          <p:attrName>ppt_x</p:attrName>
                                        </p:attrNameLst>
                                      </p:cBhvr>
                                      <p:tavLst>
                                        <p:tav tm="0">
                                          <p:val>
                                            <p:strVal val="#ppt_x"/>
                                          </p:val>
                                        </p:tav>
                                        <p:tav tm="100000">
                                          <p:val>
                                            <p:strVal val="#ppt_x"/>
                                          </p:val>
                                        </p:tav>
                                      </p:tavLst>
                                    </p:anim>
                                    <p:anim calcmode="lin" valueType="num">
                                      <p:cBhvr additive="base">
                                        <p:cTn id="37" dur="500" fill="hold"/>
                                        <p:tgtEl>
                                          <p:spTgt spid="4"/>
                                        </p:tgtEl>
                                        <p:attrNameLst>
                                          <p:attrName>ppt_y</p:attrName>
                                        </p:attrNameLst>
                                      </p:cBhvr>
                                      <p:tavLst>
                                        <p:tav tm="0">
                                          <p:val>
                                            <p:strVal val="0-#ppt_h/2"/>
                                          </p:val>
                                        </p:tav>
                                        <p:tav tm="100000">
                                          <p:val>
                                            <p:strVal val="#ppt_y"/>
                                          </p:val>
                                        </p:tav>
                                      </p:tavLst>
                                    </p:anim>
                                  </p:childTnLst>
                                </p:cTn>
                              </p:par>
                            </p:childTnLst>
                          </p:cTn>
                        </p:par>
                        <p:par>
                          <p:cTn id="38" fill="hold">
                            <p:stCondLst>
                              <p:cond delay="1000"/>
                            </p:stCondLst>
                            <p:childTnLst>
                              <p:par>
                                <p:cTn id="39" presetID="53" presetClass="entr" presetSubtype="16" fill="hold" nodeType="afterEffect">
                                  <p:stCondLst>
                                    <p:cond delay="0"/>
                                  </p:stCondLst>
                                  <p:childTnLst>
                                    <p:set>
                                      <p:cBhvr>
                                        <p:cTn id="40" dur="1" fill="hold">
                                          <p:stCondLst>
                                            <p:cond delay="0"/>
                                          </p:stCondLst>
                                        </p:cTn>
                                        <p:tgtEl>
                                          <p:spTgt spid="28"/>
                                        </p:tgtEl>
                                        <p:attrNameLst>
                                          <p:attrName>style.visibility</p:attrName>
                                        </p:attrNameLst>
                                      </p:cBhvr>
                                      <p:to>
                                        <p:strVal val="visible"/>
                                      </p:to>
                                    </p:set>
                                    <p:anim calcmode="lin" valueType="num">
                                      <p:cBhvr>
                                        <p:cTn id="41" dur="500" fill="hold"/>
                                        <p:tgtEl>
                                          <p:spTgt spid="28"/>
                                        </p:tgtEl>
                                        <p:attrNameLst>
                                          <p:attrName>ppt_w</p:attrName>
                                        </p:attrNameLst>
                                      </p:cBhvr>
                                      <p:tavLst>
                                        <p:tav tm="0">
                                          <p:val>
                                            <p:fltVal val="0"/>
                                          </p:val>
                                        </p:tav>
                                        <p:tav tm="100000">
                                          <p:val>
                                            <p:strVal val="#ppt_w"/>
                                          </p:val>
                                        </p:tav>
                                      </p:tavLst>
                                    </p:anim>
                                    <p:anim calcmode="lin" valueType="num">
                                      <p:cBhvr>
                                        <p:cTn id="42" dur="500" fill="hold"/>
                                        <p:tgtEl>
                                          <p:spTgt spid="28"/>
                                        </p:tgtEl>
                                        <p:attrNameLst>
                                          <p:attrName>ppt_h</p:attrName>
                                        </p:attrNameLst>
                                      </p:cBhvr>
                                      <p:tavLst>
                                        <p:tav tm="0">
                                          <p:val>
                                            <p:fltVal val="0"/>
                                          </p:val>
                                        </p:tav>
                                        <p:tav tm="100000">
                                          <p:val>
                                            <p:strVal val="#ppt_h"/>
                                          </p:val>
                                        </p:tav>
                                      </p:tavLst>
                                    </p:anim>
                                    <p:animEffect transition="in" filter="fade">
                                      <p:cBhvr>
                                        <p:cTn id="43" dur="500"/>
                                        <p:tgtEl>
                                          <p:spTgt spid="28"/>
                                        </p:tgtEl>
                                      </p:cBhvr>
                                    </p:animEffect>
                                  </p:childTnLst>
                                </p:cTn>
                              </p:par>
                              <p:par>
                                <p:cTn id="44" presetID="53" presetClass="entr" presetSubtype="16" fill="hold" nodeType="withEffect">
                                  <p:stCondLst>
                                    <p:cond delay="0"/>
                                  </p:stCondLst>
                                  <p:childTnLst>
                                    <p:set>
                                      <p:cBhvr>
                                        <p:cTn id="45" dur="1" fill="hold">
                                          <p:stCondLst>
                                            <p:cond delay="0"/>
                                          </p:stCondLst>
                                        </p:cTn>
                                        <p:tgtEl>
                                          <p:spTgt spid="24"/>
                                        </p:tgtEl>
                                        <p:attrNameLst>
                                          <p:attrName>style.visibility</p:attrName>
                                        </p:attrNameLst>
                                      </p:cBhvr>
                                      <p:to>
                                        <p:strVal val="visible"/>
                                      </p:to>
                                    </p:set>
                                    <p:anim calcmode="lin" valueType="num">
                                      <p:cBhvr>
                                        <p:cTn id="46" dur="500" fill="hold"/>
                                        <p:tgtEl>
                                          <p:spTgt spid="24"/>
                                        </p:tgtEl>
                                        <p:attrNameLst>
                                          <p:attrName>ppt_w</p:attrName>
                                        </p:attrNameLst>
                                      </p:cBhvr>
                                      <p:tavLst>
                                        <p:tav tm="0">
                                          <p:val>
                                            <p:fltVal val="0"/>
                                          </p:val>
                                        </p:tav>
                                        <p:tav tm="100000">
                                          <p:val>
                                            <p:strVal val="#ppt_w"/>
                                          </p:val>
                                        </p:tav>
                                      </p:tavLst>
                                    </p:anim>
                                    <p:anim calcmode="lin" valueType="num">
                                      <p:cBhvr>
                                        <p:cTn id="47" dur="500" fill="hold"/>
                                        <p:tgtEl>
                                          <p:spTgt spid="24"/>
                                        </p:tgtEl>
                                        <p:attrNameLst>
                                          <p:attrName>ppt_h</p:attrName>
                                        </p:attrNameLst>
                                      </p:cBhvr>
                                      <p:tavLst>
                                        <p:tav tm="0">
                                          <p:val>
                                            <p:fltVal val="0"/>
                                          </p:val>
                                        </p:tav>
                                        <p:tav tm="100000">
                                          <p:val>
                                            <p:strVal val="#ppt_h"/>
                                          </p:val>
                                        </p:tav>
                                      </p:tavLst>
                                    </p:anim>
                                    <p:animEffect transition="in" filter="fade">
                                      <p:cBhvr>
                                        <p:cTn id="48" dur="500"/>
                                        <p:tgtEl>
                                          <p:spTgt spid="24"/>
                                        </p:tgtEl>
                                      </p:cBhvr>
                                    </p:animEffect>
                                  </p:childTnLst>
                                </p:cTn>
                              </p:par>
                              <p:par>
                                <p:cTn id="49" presetID="53" presetClass="entr" presetSubtype="16" fill="hold" nodeType="withEffect">
                                  <p:stCondLst>
                                    <p:cond delay="0"/>
                                  </p:stCondLst>
                                  <p:childTnLst>
                                    <p:set>
                                      <p:cBhvr>
                                        <p:cTn id="50" dur="1" fill="hold">
                                          <p:stCondLst>
                                            <p:cond delay="0"/>
                                          </p:stCondLst>
                                        </p:cTn>
                                        <p:tgtEl>
                                          <p:spTgt spid="22"/>
                                        </p:tgtEl>
                                        <p:attrNameLst>
                                          <p:attrName>style.visibility</p:attrName>
                                        </p:attrNameLst>
                                      </p:cBhvr>
                                      <p:to>
                                        <p:strVal val="visible"/>
                                      </p:to>
                                    </p:set>
                                    <p:anim calcmode="lin" valueType="num">
                                      <p:cBhvr>
                                        <p:cTn id="51" dur="500" fill="hold"/>
                                        <p:tgtEl>
                                          <p:spTgt spid="22"/>
                                        </p:tgtEl>
                                        <p:attrNameLst>
                                          <p:attrName>ppt_w</p:attrName>
                                        </p:attrNameLst>
                                      </p:cBhvr>
                                      <p:tavLst>
                                        <p:tav tm="0">
                                          <p:val>
                                            <p:fltVal val="0"/>
                                          </p:val>
                                        </p:tav>
                                        <p:tav tm="100000">
                                          <p:val>
                                            <p:strVal val="#ppt_w"/>
                                          </p:val>
                                        </p:tav>
                                      </p:tavLst>
                                    </p:anim>
                                    <p:anim calcmode="lin" valueType="num">
                                      <p:cBhvr>
                                        <p:cTn id="52" dur="500" fill="hold"/>
                                        <p:tgtEl>
                                          <p:spTgt spid="22"/>
                                        </p:tgtEl>
                                        <p:attrNameLst>
                                          <p:attrName>ppt_h</p:attrName>
                                        </p:attrNameLst>
                                      </p:cBhvr>
                                      <p:tavLst>
                                        <p:tav tm="0">
                                          <p:val>
                                            <p:fltVal val="0"/>
                                          </p:val>
                                        </p:tav>
                                        <p:tav tm="100000">
                                          <p:val>
                                            <p:strVal val="#ppt_h"/>
                                          </p:val>
                                        </p:tav>
                                      </p:tavLst>
                                    </p:anim>
                                    <p:animEffect transition="in" filter="fade">
                                      <p:cBhvr>
                                        <p:cTn id="53" dur="500"/>
                                        <p:tgtEl>
                                          <p:spTgt spid="22"/>
                                        </p:tgtEl>
                                      </p:cBhvr>
                                    </p:animEffect>
                                  </p:childTnLst>
                                </p:cTn>
                              </p:par>
                              <p:par>
                                <p:cTn id="54" presetID="53" presetClass="entr" presetSubtype="16" fill="hold" nodeType="withEffect">
                                  <p:stCondLst>
                                    <p:cond delay="0"/>
                                  </p:stCondLst>
                                  <p:childTnLst>
                                    <p:set>
                                      <p:cBhvr>
                                        <p:cTn id="55" dur="1" fill="hold">
                                          <p:stCondLst>
                                            <p:cond delay="0"/>
                                          </p:stCondLst>
                                        </p:cTn>
                                        <p:tgtEl>
                                          <p:spTgt spid="20"/>
                                        </p:tgtEl>
                                        <p:attrNameLst>
                                          <p:attrName>style.visibility</p:attrName>
                                        </p:attrNameLst>
                                      </p:cBhvr>
                                      <p:to>
                                        <p:strVal val="visible"/>
                                      </p:to>
                                    </p:set>
                                    <p:anim calcmode="lin" valueType="num">
                                      <p:cBhvr>
                                        <p:cTn id="56" dur="500" fill="hold"/>
                                        <p:tgtEl>
                                          <p:spTgt spid="20"/>
                                        </p:tgtEl>
                                        <p:attrNameLst>
                                          <p:attrName>ppt_w</p:attrName>
                                        </p:attrNameLst>
                                      </p:cBhvr>
                                      <p:tavLst>
                                        <p:tav tm="0">
                                          <p:val>
                                            <p:fltVal val="0"/>
                                          </p:val>
                                        </p:tav>
                                        <p:tav tm="100000">
                                          <p:val>
                                            <p:strVal val="#ppt_w"/>
                                          </p:val>
                                        </p:tav>
                                      </p:tavLst>
                                    </p:anim>
                                    <p:anim calcmode="lin" valueType="num">
                                      <p:cBhvr>
                                        <p:cTn id="57" dur="500" fill="hold"/>
                                        <p:tgtEl>
                                          <p:spTgt spid="20"/>
                                        </p:tgtEl>
                                        <p:attrNameLst>
                                          <p:attrName>ppt_h</p:attrName>
                                        </p:attrNameLst>
                                      </p:cBhvr>
                                      <p:tavLst>
                                        <p:tav tm="0">
                                          <p:val>
                                            <p:fltVal val="0"/>
                                          </p:val>
                                        </p:tav>
                                        <p:tav tm="100000">
                                          <p:val>
                                            <p:strVal val="#ppt_h"/>
                                          </p:val>
                                        </p:tav>
                                      </p:tavLst>
                                    </p:anim>
                                    <p:animEffect transition="in" filter="fade">
                                      <p:cBhvr>
                                        <p:cTn id="58" dur="500"/>
                                        <p:tgtEl>
                                          <p:spTgt spid="20"/>
                                        </p:tgtEl>
                                      </p:cBhvr>
                                    </p:animEffect>
                                  </p:childTnLst>
                                </p:cTn>
                              </p:par>
                              <p:par>
                                <p:cTn id="59" presetID="53" presetClass="entr" presetSubtype="16" fill="hold" nodeType="withEffect">
                                  <p:stCondLst>
                                    <p:cond delay="0"/>
                                  </p:stCondLst>
                                  <p:childTnLst>
                                    <p:set>
                                      <p:cBhvr>
                                        <p:cTn id="60" dur="1" fill="hold">
                                          <p:stCondLst>
                                            <p:cond delay="0"/>
                                          </p:stCondLst>
                                        </p:cTn>
                                        <p:tgtEl>
                                          <p:spTgt spid="30"/>
                                        </p:tgtEl>
                                        <p:attrNameLst>
                                          <p:attrName>style.visibility</p:attrName>
                                        </p:attrNameLst>
                                      </p:cBhvr>
                                      <p:to>
                                        <p:strVal val="visible"/>
                                      </p:to>
                                    </p:set>
                                    <p:anim calcmode="lin" valueType="num">
                                      <p:cBhvr>
                                        <p:cTn id="61" dur="500" fill="hold"/>
                                        <p:tgtEl>
                                          <p:spTgt spid="30"/>
                                        </p:tgtEl>
                                        <p:attrNameLst>
                                          <p:attrName>ppt_w</p:attrName>
                                        </p:attrNameLst>
                                      </p:cBhvr>
                                      <p:tavLst>
                                        <p:tav tm="0">
                                          <p:val>
                                            <p:fltVal val="0"/>
                                          </p:val>
                                        </p:tav>
                                        <p:tav tm="100000">
                                          <p:val>
                                            <p:strVal val="#ppt_w"/>
                                          </p:val>
                                        </p:tav>
                                      </p:tavLst>
                                    </p:anim>
                                    <p:anim calcmode="lin" valueType="num">
                                      <p:cBhvr>
                                        <p:cTn id="62" dur="500" fill="hold"/>
                                        <p:tgtEl>
                                          <p:spTgt spid="30"/>
                                        </p:tgtEl>
                                        <p:attrNameLst>
                                          <p:attrName>ppt_h</p:attrName>
                                        </p:attrNameLst>
                                      </p:cBhvr>
                                      <p:tavLst>
                                        <p:tav tm="0">
                                          <p:val>
                                            <p:fltVal val="0"/>
                                          </p:val>
                                        </p:tav>
                                        <p:tav tm="100000">
                                          <p:val>
                                            <p:strVal val="#ppt_h"/>
                                          </p:val>
                                        </p:tav>
                                      </p:tavLst>
                                    </p:anim>
                                    <p:animEffect transition="in" filter="fade">
                                      <p:cBhvr>
                                        <p:cTn id="63" dur="500"/>
                                        <p:tgtEl>
                                          <p:spTgt spid="30"/>
                                        </p:tgtEl>
                                      </p:cBhvr>
                                    </p:animEffect>
                                  </p:childTnLst>
                                </p:cTn>
                              </p:par>
                              <p:par>
                                <p:cTn id="64" presetID="53" presetClass="entr" presetSubtype="16" fill="hold" nodeType="withEffect">
                                  <p:stCondLst>
                                    <p:cond delay="0"/>
                                  </p:stCondLst>
                                  <p:childTnLst>
                                    <p:set>
                                      <p:cBhvr>
                                        <p:cTn id="65" dur="1" fill="hold">
                                          <p:stCondLst>
                                            <p:cond delay="0"/>
                                          </p:stCondLst>
                                        </p:cTn>
                                        <p:tgtEl>
                                          <p:spTgt spid="26"/>
                                        </p:tgtEl>
                                        <p:attrNameLst>
                                          <p:attrName>style.visibility</p:attrName>
                                        </p:attrNameLst>
                                      </p:cBhvr>
                                      <p:to>
                                        <p:strVal val="visible"/>
                                      </p:to>
                                    </p:set>
                                    <p:anim calcmode="lin" valueType="num">
                                      <p:cBhvr>
                                        <p:cTn id="66" dur="500" fill="hold"/>
                                        <p:tgtEl>
                                          <p:spTgt spid="26"/>
                                        </p:tgtEl>
                                        <p:attrNameLst>
                                          <p:attrName>ppt_w</p:attrName>
                                        </p:attrNameLst>
                                      </p:cBhvr>
                                      <p:tavLst>
                                        <p:tav tm="0">
                                          <p:val>
                                            <p:fltVal val="0"/>
                                          </p:val>
                                        </p:tav>
                                        <p:tav tm="100000">
                                          <p:val>
                                            <p:strVal val="#ppt_w"/>
                                          </p:val>
                                        </p:tav>
                                      </p:tavLst>
                                    </p:anim>
                                    <p:anim calcmode="lin" valueType="num">
                                      <p:cBhvr>
                                        <p:cTn id="67" dur="500" fill="hold"/>
                                        <p:tgtEl>
                                          <p:spTgt spid="26"/>
                                        </p:tgtEl>
                                        <p:attrNameLst>
                                          <p:attrName>ppt_h</p:attrName>
                                        </p:attrNameLst>
                                      </p:cBhvr>
                                      <p:tavLst>
                                        <p:tav tm="0">
                                          <p:val>
                                            <p:fltVal val="0"/>
                                          </p:val>
                                        </p:tav>
                                        <p:tav tm="100000">
                                          <p:val>
                                            <p:strVal val="#ppt_h"/>
                                          </p:val>
                                        </p:tav>
                                      </p:tavLst>
                                    </p:anim>
                                    <p:animEffect transition="in" filter="fade">
                                      <p:cBhvr>
                                        <p:cTn id="68" dur="500"/>
                                        <p:tgtEl>
                                          <p:spTgt spid="26"/>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grpId="0" nodeType="clickEffect">
                                  <p:stCondLst>
                                    <p:cond delay="0"/>
                                  </p:stCondLst>
                                  <p:childTnLst>
                                    <p:set>
                                      <p:cBhvr>
                                        <p:cTn id="72" dur="1" fill="hold">
                                          <p:stCondLst>
                                            <p:cond delay="0"/>
                                          </p:stCondLst>
                                        </p:cTn>
                                        <p:tgtEl>
                                          <p:spTgt spid="3">
                                            <p:txEl>
                                              <p:pRg st="6" end="6"/>
                                            </p:txEl>
                                          </p:spTgt>
                                        </p:tgtEl>
                                        <p:attrNameLst>
                                          <p:attrName>style.visibility</p:attrName>
                                        </p:attrNameLst>
                                      </p:cBhvr>
                                      <p:to>
                                        <p:strVal val="visible"/>
                                      </p:to>
                                    </p:set>
                                    <p:animEffect transition="in" filter="fade">
                                      <p:cBhvr>
                                        <p:cTn id="73" dur="500"/>
                                        <p:tgtEl>
                                          <p:spTgt spid="3">
                                            <p:txEl>
                                              <p:pRg st="6" end="6"/>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3">
                                            <p:txEl>
                                              <p:pRg st="7" end="7"/>
                                            </p:txEl>
                                          </p:spTgt>
                                        </p:tgtEl>
                                        <p:attrNameLst>
                                          <p:attrName>style.visibility</p:attrName>
                                        </p:attrNameLst>
                                      </p:cBhvr>
                                      <p:to>
                                        <p:strVal val="visible"/>
                                      </p:to>
                                    </p:set>
                                    <p:animEffect transition="in" filter="fade">
                                      <p:cBhvr>
                                        <p:cTn id="78" dur="500"/>
                                        <p:tgtEl>
                                          <p:spTgt spid="3">
                                            <p:txEl>
                                              <p:pRg st="7" end="7"/>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10" presetClass="entr" presetSubtype="0" fill="hold" grpId="0" nodeType="clickEffect">
                                  <p:stCondLst>
                                    <p:cond delay="0"/>
                                  </p:stCondLst>
                                  <p:childTnLst>
                                    <p:set>
                                      <p:cBhvr>
                                        <p:cTn id="82" dur="1" fill="hold">
                                          <p:stCondLst>
                                            <p:cond delay="0"/>
                                          </p:stCondLst>
                                        </p:cTn>
                                        <p:tgtEl>
                                          <p:spTgt spid="3">
                                            <p:txEl>
                                              <p:pRg st="8" end="8"/>
                                            </p:txEl>
                                          </p:spTgt>
                                        </p:tgtEl>
                                        <p:attrNameLst>
                                          <p:attrName>style.visibility</p:attrName>
                                        </p:attrNameLst>
                                      </p:cBhvr>
                                      <p:to>
                                        <p:strVal val="visible"/>
                                      </p:to>
                                    </p:set>
                                    <p:animEffect transition="in" filter="fade">
                                      <p:cBhvr>
                                        <p:cTn id="83" dur="500"/>
                                        <p:tgtEl>
                                          <p:spTgt spid="3">
                                            <p:txEl>
                                              <p:pRg st="8" end="8"/>
                                            </p:txEl>
                                          </p:spTgt>
                                        </p:tgtEl>
                                      </p:cBhvr>
                                    </p:animEffect>
                                  </p:childTnLst>
                                </p:cTn>
                              </p:par>
                            </p:childTnLst>
                          </p:cTn>
                        </p:par>
                      </p:childTnLst>
                    </p:cTn>
                  </p:par>
                  <p:par>
                    <p:cTn id="84" fill="hold">
                      <p:stCondLst>
                        <p:cond delay="indefinite"/>
                      </p:stCondLst>
                      <p:childTnLst>
                        <p:par>
                          <p:cTn id="85" fill="hold">
                            <p:stCondLst>
                              <p:cond delay="0"/>
                            </p:stCondLst>
                            <p:childTnLst>
                              <p:par>
                                <p:cTn id="86" presetID="10" presetClass="entr" presetSubtype="0" fill="hold" grpId="0" nodeType="clickEffect">
                                  <p:stCondLst>
                                    <p:cond delay="0"/>
                                  </p:stCondLst>
                                  <p:childTnLst>
                                    <p:set>
                                      <p:cBhvr>
                                        <p:cTn id="87" dur="1" fill="hold">
                                          <p:stCondLst>
                                            <p:cond delay="0"/>
                                          </p:stCondLst>
                                        </p:cTn>
                                        <p:tgtEl>
                                          <p:spTgt spid="3">
                                            <p:txEl>
                                              <p:pRg st="9" end="9"/>
                                            </p:txEl>
                                          </p:spTgt>
                                        </p:tgtEl>
                                        <p:attrNameLst>
                                          <p:attrName>style.visibility</p:attrName>
                                        </p:attrNameLst>
                                      </p:cBhvr>
                                      <p:to>
                                        <p:strVal val="visible"/>
                                      </p:to>
                                    </p:set>
                                    <p:animEffect transition="in" filter="fade">
                                      <p:cBhvr>
                                        <p:cTn id="88" dur="500"/>
                                        <p:tgtEl>
                                          <p:spTgt spid="3">
                                            <p:txEl>
                                              <p:pRg st="9" end="9"/>
                                            </p:txEl>
                                          </p:spTgt>
                                        </p:tgtEl>
                                      </p:cBhvr>
                                    </p:animEffect>
                                  </p:childTnLst>
                                </p:cTn>
                              </p:par>
                            </p:childTnLst>
                          </p:cTn>
                        </p:par>
                      </p:childTnLst>
                    </p:cTn>
                  </p:par>
                  <p:par>
                    <p:cTn id="89" fill="hold">
                      <p:stCondLst>
                        <p:cond delay="indefinite"/>
                      </p:stCondLst>
                      <p:childTnLst>
                        <p:par>
                          <p:cTn id="90" fill="hold">
                            <p:stCondLst>
                              <p:cond delay="0"/>
                            </p:stCondLst>
                            <p:childTnLst>
                              <p:par>
                                <p:cTn id="91" presetID="53" presetClass="entr" presetSubtype="16" fill="hold" grpId="0" nodeType="clickEffect">
                                  <p:stCondLst>
                                    <p:cond delay="0"/>
                                  </p:stCondLst>
                                  <p:childTnLst>
                                    <p:set>
                                      <p:cBhvr>
                                        <p:cTn id="92" dur="1" fill="hold">
                                          <p:stCondLst>
                                            <p:cond delay="0"/>
                                          </p:stCondLst>
                                        </p:cTn>
                                        <p:tgtEl>
                                          <p:spTgt spid="6"/>
                                        </p:tgtEl>
                                        <p:attrNameLst>
                                          <p:attrName>style.visibility</p:attrName>
                                        </p:attrNameLst>
                                      </p:cBhvr>
                                      <p:to>
                                        <p:strVal val="visible"/>
                                      </p:to>
                                    </p:set>
                                    <p:anim calcmode="lin" valueType="num">
                                      <p:cBhvr>
                                        <p:cTn id="93" dur="500" fill="hold"/>
                                        <p:tgtEl>
                                          <p:spTgt spid="6"/>
                                        </p:tgtEl>
                                        <p:attrNameLst>
                                          <p:attrName>ppt_w</p:attrName>
                                        </p:attrNameLst>
                                      </p:cBhvr>
                                      <p:tavLst>
                                        <p:tav tm="0">
                                          <p:val>
                                            <p:fltVal val="0"/>
                                          </p:val>
                                        </p:tav>
                                        <p:tav tm="100000">
                                          <p:val>
                                            <p:strVal val="#ppt_w"/>
                                          </p:val>
                                        </p:tav>
                                      </p:tavLst>
                                    </p:anim>
                                    <p:anim calcmode="lin" valueType="num">
                                      <p:cBhvr>
                                        <p:cTn id="94" dur="500" fill="hold"/>
                                        <p:tgtEl>
                                          <p:spTgt spid="6"/>
                                        </p:tgtEl>
                                        <p:attrNameLst>
                                          <p:attrName>ppt_h</p:attrName>
                                        </p:attrNameLst>
                                      </p:cBhvr>
                                      <p:tavLst>
                                        <p:tav tm="0">
                                          <p:val>
                                            <p:fltVal val="0"/>
                                          </p:val>
                                        </p:tav>
                                        <p:tav tm="100000">
                                          <p:val>
                                            <p:strVal val="#ppt_h"/>
                                          </p:val>
                                        </p:tav>
                                      </p:tavLst>
                                    </p:anim>
                                    <p:animEffect transition="in" filter="fade">
                                      <p:cBhvr>
                                        <p:cTn id="95" dur="500"/>
                                        <p:tgtEl>
                                          <p:spTgt spid="6"/>
                                        </p:tgtEl>
                                      </p:cBhvr>
                                    </p:animEffect>
                                  </p:childTnLst>
                                </p:cTn>
                              </p:par>
                              <p:par>
                                <p:cTn id="96" presetID="1" presetClass="exit" presetSubtype="0" fill="hold" grpId="1" nodeType="withEffect">
                                  <p:stCondLst>
                                    <p:cond delay="0"/>
                                  </p:stCondLst>
                                  <p:childTnLst>
                                    <p:set>
                                      <p:cBhvr>
                                        <p:cTn id="97" dur="1" fill="hold">
                                          <p:stCondLst>
                                            <p:cond delay="0"/>
                                          </p:stCondLst>
                                        </p:cTn>
                                        <p:tgtEl>
                                          <p:spTgt spid="4"/>
                                        </p:tgtEl>
                                        <p:attrNameLst>
                                          <p:attrName>style.visibility</p:attrName>
                                        </p:attrNameLst>
                                      </p:cBhvr>
                                      <p:to>
                                        <p:strVal val="hidden"/>
                                      </p:to>
                                    </p:set>
                                  </p:childTnLst>
                                </p:cTn>
                              </p:par>
                              <p:par>
                                <p:cTn id="98" presetID="1" presetClass="exit" presetSubtype="0" fill="hold" nodeType="withEffect">
                                  <p:stCondLst>
                                    <p:cond delay="0"/>
                                  </p:stCondLst>
                                  <p:childTnLst>
                                    <p:set>
                                      <p:cBhvr>
                                        <p:cTn id="99" dur="1" fill="hold">
                                          <p:stCondLst>
                                            <p:cond delay="0"/>
                                          </p:stCondLst>
                                        </p:cTn>
                                        <p:tgtEl>
                                          <p:spTgt spid="28"/>
                                        </p:tgtEl>
                                        <p:attrNameLst>
                                          <p:attrName>style.visibility</p:attrName>
                                        </p:attrNameLst>
                                      </p:cBhvr>
                                      <p:to>
                                        <p:strVal val="hidden"/>
                                      </p:to>
                                    </p:set>
                                  </p:childTnLst>
                                </p:cTn>
                              </p:par>
                              <p:par>
                                <p:cTn id="100" presetID="1" presetClass="exit" presetSubtype="0" fill="hold" nodeType="withEffect">
                                  <p:stCondLst>
                                    <p:cond delay="0"/>
                                  </p:stCondLst>
                                  <p:childTnLst>
                                    <p:set>
                                      <p:cBhvr>
                                        <p:cTn id="101" dur="1" fill="hold">
                                          <p:stCondLst>
                                            <p:cond delay="0"/>
                                          </p:stCondLst>
                                        </p:cTn>
                                        <p:tgtEl>
                                          <p:spTgt spid="24"/>
                                        </p:tgtEl>
                                        <p:attrNameLst>
                                          <p:attrName>style.visibility</p:attrName>
                                        </p:attrNameLst>
                                      </p:cBhvr>
                                      <p:to>
                                        <p:strVal val="hidden"/>
                                      </p:to>
                                    </p:set>
                                  </p:childTnLst>
                                </p:cTn>
                              </p:par>
                              <p:par>
                                <p:cTn id="102" presetID="1" presetClass="exit" presetSubtype="0" fill="hold" nodeType="withEffect">
                                  <p:stCondLst>
                                    <p:cond delay="0"/>
                                  </p:stCondLst>
                                  <p:childTnLst>
                                    <p:set>
                                      <p:cBhvr>
                                        <p:cTn id="103" dur="1" fill="hold">
                                          <p:stCondLst>
                                            <p:cond delay="0"/>
                                          </p:stCondLst>
                                        </p:cTn>
                                        <p:tgtEl>
                                          <p:spTgt spid="22"/>
                                        </p:tgtEl>
                                        <p:attrNameLst>
                                          <p:attrName>style.visibility</p:attrName>
                                        </p:attrNameLst>
                                      </p:cBhvr>
                                      <p:to>
                                        <p:strVal val="hidden"/>
                                      </p:to>
                                    </p:set>
                                  </p:childTnLst>
                                </p:cTn>
                              </p:par>
                              <p:par>
                                <p:cTn id="104" presetID="1" presetClass="exit" presetSubtype="0" fill="hold" nodeType="withEffect">
                                  <p:stCondLst>
                                    <p:cond delay="0"/>
                                  </p:stCondLst>
                                  <p:childTnLst>
                                    <p:set>
                                      <p:cBhvr>
                                        <p:cTn id="105" dur="1" fill="hold">
                                          <p:stCondLst>
                                            <p:cond delay="0"/>
                                          </p:stCondLst>
                                        </p:cTn>
                                        <p:tgtEl>
                                          <p:spTgt spid="20"/>
                                        </p:tgtEl>
                                        <p:attrNameLst>
                                          <p:attrName>style.visibility</p:attrName>
                                        </p:attrNameLst>
                                      </p:cBhvr>
                                      <p:to>
                                        <p:strVal val="hidden"/>
                                      </p:to>
                                    </p:set>
                                  </p:childTnLst>
                                </p:cTn>
                              </p:par>
                              <p:par>
                                <p:cTn id="106" presetID="1" presetClass="exit" presetSubtype="0" fill="hold" nodeType="withEffect">
                                  <p:stCondLst>
                                    <p:cond delay="0"/>
                                  </p:stCondLst>
                                  <p:childTnLst>
                                    <p:set>
                                      <p:cBhvr>
                                        <p:cTn id="107" dur="1" fill="hold">
                                          <p:stCondLst>
                                            <p:cond delay="0"/>
                                          </p:stCondLst>
                                        </p:cTn>
                                        <p:tgtEl>
                                          <p:spTgt spid="30"/>
                                        </p:tgtEl>
                                        <p:attrNameLst>
                                          <p:attrName>style.visibility</p:attrName>
                                        </p:attrNameLst>
                                      </p:cBhvr>
                                      <p:to>
                                        <p:strVal val="hidden"/>
                                      </p:to>
                                    </p:set>
                                  </p:childTnLst>
                                </p:cTn>
                              </p:par>
                              <p:par>
                                <p:cTn id="108" presetID="1" presetClass="exit" presetSubtype="0" fill="hold" nodeType="withEffect">
                                  <p:stCondLst>
                                    <p:cond delay="0"/>
                                  </p:stCondLst>
                                  <p:childTnLst>
                                    <p:set>
                                      <p:cBhvr>
                                        <p:cTn id="109" dur="1" fill="hold">
                                          <p:stCondLst>
                                            <p:cond delay="0"/>
                                          </p:stCondLst>
                                        </p:cTn>
                                        <p:tgtEl>
                                          <p:spTgt spid="26"/>
                                        </p:tgtEl>
                                        <p:attrNameLst>
                                          <p:attrName>style.visibility</p:attrName>
                                        </p:attrNameLst>
                                      </p:cBhvr>
                                      <p:to>
                                        <p:strVal val="hidden"/>
                                      </p:to>
                                    </p:set>
                                  </p:childTnLst>
                                </p:cTn>
                              </p:par>
                              <p:par>
                                <p:cTn id="110" presetID="53" presetClass="entr" presetSubtype="16" fill="hold" nodeType="withEffect">
                                  <p:stCondLst>
                                    <p:cond delay="0"/>
                                  </p:stCondLst>
                                  <p:childTnLst>
                                    <p:set>
                                      <p:cBhvr>
                                        <p:cTn id="111" dur="1" fill="hold">
                                          <p:stCondLst>
                                            <p:cond delay="0"/>
                                          </p:stCondLst>
                                        </p:cTn>
                                        <p:tgtEl>
                                          <p:spTgt spid="11"/>
                                        </p:tgtEl>
                                        <p:attrNameLst>
                                          <p:attrName>style.visibility</p:attrName>
                                        </p:attrNameLst>
                                      </p:cBhvr>
                                      <p:to>
                                        <p:strVal val="visible"/>
                                      </p:to>
                                    </p:set>
                                    <p:anim calcmode="lin" valueType="num">
                                      <p:cBhvr>
                                        <p:cTn id="112" dur="500" fill="hold"/>
                                        <p:tgtEl>
                                          <p:spTgt spid="11"/>
                                        </p:tgtEl>
                                        <p:attrNameLst>
                                          <p:attrName>ppt_w</p:attrName>
                                        </p:attrNameLst>
                                      </p:cBhvr>
                                      <p:tavLst>
                                        <p:tav tm="0">
                                          <p:val>
                                            <p:fltVal val="0"/>
                                          </p:val>
                                        </p:tav>
                                        <p:tav tm="100000">
                                          <p:val>
                                            <p:strVal val="#ppt_w"/>
                                          </p:val>
                                        </p:tav>
                                      </p:tavLst>
                                    </p:anim>
                                    <p:anim calcmode="lin" valueType="num">
                                      <p:cBhvr>
                                        <p:cTn id="113" dur="500" fill="hold"/>
                                        <p:tgtEl>
                                          <p:spTgt spid="11"/>
                                        </p:tgtEl>
                                        <p:attrNameLst>
                                          <p:attrName>ppt_h</p:attrName>
                                        </p:attrNameLst>
                                      </p:cBhvr>
                                      <p:tavLst>
                                        <p:tav tm="0">
                                          <p:val>
                                            <p:fltVal val="0"/>
                                          </p:val>
                                        </p:tav>
                                        <p:tav tm="100000">
                                          <p:val>
                                            <p:strVal val="#ppt_h"/>
                                          </p:val>
                                        </p:tav>
                                      </p:tavLst>
                                    </p:anim>
                                    <p:animEffect transition="in" filter="fade">
                                      <p:cBhvr>
                                        <p:cTn id="114" dur="500"/>
                                        <p:tgtEl>
                                          <p:spTgt spid="11"/>
                                        </p:tgtEl>
                                      </p:cBhvr>
                                    </p:animEffect>
                                  </p:childTnLst>
                                </p:cTn>
                              </p:par>
                              <p:par>
                                <p:cTn id="115" presetID="53" presetClass="entr" presetSubtype="16" fill="hold" nodeType="withEffect">
                                  <p:stCondLst>
                                    <p:cond delay="0"/>
                                  </p:stCondLst>
                                  <p:childTnLst>
                                    <p:set>
                                      <p:cBhvr>
                                        <p:cTn id="116" dur="1" fill="hold">
                                          <p:stCondLst>
                                            <p:cond delay="0"/>
                                          </p:stCondLst>
                                        </p:cTn>
                                        <p:tgtEl>
                                          <p:spTgt spid="13"/>
                                        </p:tgtEl>
                                        <p:attrNameLst>
                                          <p:attrName>style.visibility</p:attrName>
                                        </p:attrNameLst>
                                      </p:cBhvr>
                                      <p:to>
                                        <p:strVal val="visible"/>
                                      </p:to>
                                    </p:set>
                                    <p:anim calcmode="lin" valueType="num">
                                      <p:cBhvr>
                                        <p:cTn id="117" dur="500" fill="hold"/>
                                        <p:tgtEl>
                                          <p:spTgt spid="13"/>
                                        </p:tgtEl>
                                        <p:attrNameLst>
                                          <p:attrName>ppt_w</p:attrName>
                                        </p:attrNameLst>
                                      </p:cBhvr>
                                      <p:tavLst>
                                        <p:tav tm="0">
                                          <p:val>
                                            <p:fltVal val="0"/>
                                          </p:val>
                                        </p:tav>
                                        <p:tav tm="100000">
                                          <p:val>
                                            <p:strVal val="#ppt_w"/>
                                          </p:val>
                                        </p:tav>
                                      </p:tavLst>
                                    </p:anim>
                                    <p:anim calcmode="lin" valueType="num">
                                      <p:cBhvr>
                                        <p:cTn id="118" dur="500" fill="hold"/>
                                        <p:tgtEl>
                                          <p:spTgt spid="13"/>
                                        </p:tgtEl>
                                        <p:attrNameLst>
                                          <p:attrName>ppt_h</p:attrName>
                                        </p:attrNameLst>
                                      </p:cBhvr>
                                      <p:tavLst>
                                        <p:tav tm="0">
                                          <p:val>
                                            <p:fltVal val="0"/>
                                          </p:val>
                                        </p:tav>
                                        <p:tav tm="100000">
                                          <p:val>
                                            <p:strVal val="#ppt_h"/>
                                          </p:val>
                                        </p:tav>
                                      </p:tavLst>
                                    </p:anim>
                                    <p:animEffect transition="in" filter="fade">
                                      <p:cBhvr>
                                        <p:cTn id="119" dur="500"/>
                                        <p:tgtEl>
                                          <p:spTgt spid="13"/>
                                        </p:tgtEl>
                                      </p:cBhvr>
                                    </p:animEffect>
                                  </p:childTnLst>
                                </p:cTn>
                              </p:par>
                              <p:par>
                                <p:cTn id="120" presetID="53" presetClass="entr" presetSubtype="16" fill="hold" nodeType="withEffect">
                                  <p:stCondLst>
                                    <p:cond delay="0"/>
                                  </p:stCondLst>
                                  <p:childTnLst>
                                    <p:set>
                                      <p:cBhvr>
                                        <p:cTn id="121" dur="1" fill="hold">
                                          <p:stCondLst>
                                            <p:cond delay="0"/>
                                          </p:stCondLst>
                                        </p:cTn>
                                        <p:tgtEl>
                                          <p:spTgt spid="15"/>
                                        </p:tgtEl>
                                        <p:attrNameLst>
                                          <p:attrName>style.visibility</p:attrName>
                                        </p:attrNameLst>
                                      </p:cBhvr>
                                      <p:to>
                                        <p:strVal val="visible"/>
                                      </p:to>
                                    </p:set>
                                    <p:anim calcmode="lin" valueType="num">
                                      <p:cBhvr>
                                        <p:cTn id="122" dur="500" fill="hold"/>
                                        <p:tgtEl>
                                          <p:spTgt spid="15"/>
                                        </p:tgtEl>
                                        <p:attrNameLst>
                                          <p:attrName>ppt_w</p:attrName>
                                        </p:attrNameLst>
                                      </p:cBhvr>
                                      <p:tavLst>
                                        <p:tav tm="0">
                                          <p:val>
                                            <p:fltVal val="0"/>
                                          </p:val>
                                        </p:tav>
                                        <p:tav tm="100000">
                                          <p:val>
                                            <p:strVal val="#ppt_w"/>
                                          </p:val>
                                        </p:tav>
                                      </p:tavLst>
                                    </p:anim>
                                    <p:anim calcmode="lin" valueType="num">
                                      <p:cBhvr>
                                        <p:cTn id="123" dur="500" fill="hold"/>
                                        <p:tgtEl>
                                          <p:spTgt spid="15"/>
                                        </p:tgtEl>
                                        <p:attrNameLst>
                                          <p:attrName>ppt_h</p:attrName>
                                        </p:attrNameLst>
                                      </p:cBhvr>
                                      <p:tavLst>
                                        <p:tav tm="0">
                                          <p:val>
                                            <p:fltVal val="0"/>
                                          </p:val>
                                        </p:tav>
                                        <p:tav tm="100000">
                                          <p:val>
                                            <p:strVal val="#ppt_h"/>
                                          </p:val>
                                        </p:tav>
                                      </p:tavLst>
                                    </p:anim>
                                    <p:animEffect transition="in" filter="fade">
                                      <p:cBhvr>
                                        <p:cTn id="124" dur="500"/>
                                        <p:tgtEl>
                                          <p:spTgt spid="15"/>
                                        </p:tgtEl>
                                      </p:cBhvr>
                                    </p:animEffect>
                                  </p:childTnLst>
                                </p:cTn>
                              </p:par>
                              <p:par>
                                <p:cTn id="125" presetID="53" presetClass="entr" presetSubtype="16" fill="hold" nodeType="withEffect">
                                  <p:stCondLst>
                                    <p:cond delay="0"/>
                                  </p:stCondLst>
                                  <p:childTnLst>
                                    <p:set>
                                      <p:cBhvr>
                                        <p:cTn id="126" dur="1" fill="hold">
                                          <p:stCondLst>
                                            <p:cond delay="0"/>
                                          </p:stCondLst>
                                        </p:cTn>
                                        <p:tgtEl>
                                          <p:spTgt spid="17"/>
                                        </p:tgtEl>
                                        <p:attrNameLst>
                                          <p:attrName>style.visibility</p:attrName>
                                        </p:attrNameLst>
                                      </p:cBhvr>
                                      <p:to>
                                        <p:strVal val="visible"/>
                                      </p:to>
                                    </p:set>
                                    <p:anim calcmode="lin" valueType="num">
                                      <p:cBhvr>
                                        <p:cTn id="127" dur="500" fill="hold"/>
                                        <p:tgtEl>
                                          <p:spTgt spid="17"/>
                                        </p:tgtEl>
                                        <p:attrNameLst>
                                          <p:attrName>ppt_w</p:attrName>
                                        </p:attrNameLst>
                                      </p:cBhvr>
                                      <p:tavLst>
                                        <p:tav tm="0">
                                          <p:val>
                                            <p:fltVal val="0"/>
                                          </p:val>
                                        </p:tav>
                                        <p:tav tm="100000">
                                          <p:val>
                                            <p:strVal val="#ppt_w"/>
                                          </p:val>
                                        </p:tav>
                                      </p:tavLst>
                                    </p:anim>
                                    <p:anim calcmode="lin" valueType="num">
                                      <p:cBhvr>
                                        <p:cTn id="128" dur="500" fill="hold"/>
                                        <p:tgtEl>
                                          <p:spTgt spid="17"/>
                                        </p:tgtEl>
                                        <p:attrNameLst>
                                          <p:attrName>ppt_h</p:attrName>
                                        </p:attrNameLst>
                                      </p:cBhvr>
                                      <p:tavLst>
                                        <p:tav tm="0">
                                          <p:val>
                                            <p:fltVal val="0"/>
                                          </p:val>
                                        </p:tav>
                                        <p:tav tm="100000">
                                          <p:val>
                                            <p:strVal val="#ppt_h"/>
                                          </p:val>
                                        </p:tav>
                                      </p:tavLst>
                                    </p:anim>
                                    <p:animEffect transition="in" filter="fade">
                                      <p:cBhvr>
                                        <p:cTn id="129" dur="500"/>
                                        <p:tgtEl>
                                          <p:spTgt spid="17"/>
                                        </p:tgtEl>
                                      </p:cBhvr>
                                    </p:animEffect>
                                  </p:childTnLst>
                                </p:cTn>
                              </p:par>
                            </p:childTnLst>
                          </p:cTn>
                        </p:par>
                        <p:par>
                          <p:cTn id="130" fill="hold">
                            <p:stCondLst>
                              <p:cond delay="500"/>
                            </p:stCondLst>
                            <p:childTnLst>
                              <p:par>
                                <p:cTn id="131" presetID="2" presetClass="entr" presetSubtype="9" fill="hold" grpId="0" nodeType="afterEffect">
                                  <p:stCondLst>
                                    <p:cond delay="0"/>
                                  </p:stCondLst>
                                  <p:childTnLst>
                                    <p:set>
                                      <p:cBhvr>
                                        <p:cTn id="132" dur="1" fill="hold">
                                          <p:stCondLst>
                                            <p:cond delay="0"/>
                                          </p:stCondLst>
                                        </p:cTn>
                                        <p:tgtEl>
                                          <p:spTgt spid="7"/>
                                        </p:tgtEl>
                                        <p:attrNameLst>
                                          <p:attrName>style.visibility</p:attrName>
                                        </p:attrNameLst>
                                      </p:cBhvr>
                                      <p:to>
                                        <p:strVal val="visible"/>
                                      </p:to>
                                    </p:set>
                                    <p:anim calcmode="lin" valueType="num">
                                      <p:cBhvr additive="base">
                                        <p:cTn id="133" dur="500" fill="hold"/>
                                        <p:tgtEl>
                                          <p:spTgt spid="7"/>
                                        </p:tgtEl>
                                        <p:attrNameLst>
                                          <p:attrName>ppt_x</p:attrName>
                                        </p:attrNameLst>
                                      </p:cBhvr>
                                      <p:tavLst>
                                        <p:tav tm="0">
                                          <p:val>
                                            <p:strVal val="0-#ppt_w/2"/>
                                          </p:val>
                                        </p:tav>
                                        <p:tav tm="100000">
                                          <p:val>
                                            <p:strVal val="#ppt_x"/>
                                          </p:val>
                                        </p:tav>
                                      </p:tavLst>
                                    </p:anim>
                                    <p:anim calcmode="lin" valueType="num">
                                      <p:cBhvr additive="base">
                                        <p:cTn id="134" dur="500" fill="hold"/>
                                        <p:tgtEl>
                                          <p:spTgt spid="7"/>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4" grpId="0" animBg="1"/>
      <p:bldP spid="4" grpId="1" animBg="1"/>
      <p:bldP spid="6" grpId="0" animBg="1"/>
      <p:bldP spid="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0" y="0"/>
            <a:ext cx="9144000" cy="6858000"/>
          </a:xfrm>
          <a:prstGeom prst="rect">
            <a:avLst/>
          </a:prstGeom>
          <a:solidFill>
            <a:srgbClr val="008000"/>
          </a:solidFill>
          <a:ln w="9525">
            <a:noFill/>
            <a:miter lim="800000"/>
            <a:headEnd/>
            <a:tailEnd/>
          </a:ln>
          <a:effectLst/>
        </p:spPr>
        <p:txBody>
          <a:bodyPr wrap="none" anchor="ctr"/>
          <a:lstStyle/>
          <a:p>
            <a:endParaRPr lang="ja-JP" altLang="en-US" dirty="0"/>
          </a:p>
        </p:txBody>
      </p:sp>
      <p:sp>
        <p:nvSpPr>
          <p:cNvPr id="7" name="テキスト ボックス 6"/>
          <p:cNvSpPr txBox="1"/>
          <p:nvPr/>
        </p:nvSpPr>
        <p:spPr>
          <a:xfrm>
            <a:off x="1401901" y="1536174"/>
            <a:ext cx="6340198" cy="3785652"/>
          </a:xfrm>
          <a:prstGeom prst="rect">
            <a:avLst/>
          </a:prstGeom>
          <a:noFill/>
        </p:spPr>
        <p:txBody>
          <a:bodyPr wrap="none" rtlCol="0">
            <a:spAutoFit/>
          </a:bodyPr>
          <a:lstStyle/>
          <a:p>
            <a:pPr algn="ctr"/>
            <a:r>
              <a:rPr kumimoji="1" lang="ja-JP" altLang="en-US" sz="8000" dirty="0">
                <a:solidFill>
                  <a:schemeClr val="bg1"/>
                </a:solidFill>
                <a:latin typeface="ＤＦ特太ゴシック体" pitchFamily="49" charset="-128"/>
                <a:ea typeface="ＤＦ特太ゴシック体" pitchFamily="49" charset="-128"/>
              </a:rPr>
              <a:t>防災活動は</a:t>
            </a:r>
          </a:p>
          <a:p>
            <a:pPr algn="ctr"/>
            <a:r>
              <a:rPr kumimoji="1" lang="ja-JP" altLang="en-US" sz="8000" dirty="0">
                <a:solidFill>
                  <a:srgbClr val="FFFF00"/>
                </a:solidFill>
                <a:latin typeface="ＤＦ特太ゴシック体" pitchFamily="49" charset="-128"/>
                <a:ea typeface="ＤＦ特太ゴシック体" pitchFamily="49" charset="-128"/>
              </a:rPr>
              <a:t>いつ？</a:t>
            </a:r>
          </a:p>
          <a:p>
            <a:pPr algn="ctr"/>
            <a:r>
              <a:rPr kumimoji="1" lang="ja-JP" altLang="en-US" sz="8000" dirty="0">
                <a:solidFill>
                  <a:srgbClr val="FFFF00"/>
                </a:solidFill>
                <a:latin typeface="ＤＦ特太ゴシック体" pitchFamily="49" charset="-128"/>
                <a:ea typeface="ＤＦ特太ゴシック体" pitchFamily="49" charset="-128"/>
              </a:rPr>
              <a:t>何をやるの？</a:t>
            </a:r>
          </a:p>
        </p:txBody>
      </p:sp>
    </p:spTree>
    <p:extLst>
      <p:ext uri="{BB962C8B-B14F-4D97-AF65-F5344CB8AC3E}">
        <p14:creationId xmlns:p14="http://schemas.microsoft.com/office/powerpoint/2010/main" val="18872341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FDBDA7F6-417C-4DA9-8A10-BB06891F8826}"/>
              </a:ext>
            </a:extLst>
          </p:cNvPr>
          <p:cNvSpPr>
            <a:spLocks noGrp="1"/>
          </p:cNvSpPr>
          <p:nvPr>
            <p:ph idx="1"/>
          </p:nvPr>
        </p:nvSpPr>
        <p:spPr>
          <a:xfrm>
            <a:off x="457200" y="908720"/>
            <a:ext cx="8686800" cy="5328592"/>
          </a:xfrm>
        </p:spPr>
        <p:txBody>
          <a:bodyPr/>
          <a:lstStyle/>
          <a:p>
            <a:r>
              <a:rPr kumimoji="1" lang="ja-JP" altLang="en-US" dirty="0">
                <a:solidFill>
                  <a:srgbClr val="FF0000"/>
                </a:solidFill>
              </a:rPr>
              <a:t>生き残れた</a:t>
            </a:r>
            <a:r>
              <a:rPr kumimoji="1" lang="ja-JP" altLang="en-US" dirty="0"/>
              <a:t>という大前提で考えてはいけない</a:t>
            </a:r>
          </a:p>
          <a:p>
            <a:r>
              <a:rPr kumimoji="1" lang="ja-JP" altLang="en-US" dirty="0"/>
              <a:t>日常と違うことが起こったとき</a:t>
            </a:r>
          </a:p>
          <a:p>
            <a:r>
              <a:rPr kumimoji="1" lang="ja-JP" altLang="en-US" dirty="0"/>
              <a:t>落ち着いて判断をする余裕も必要だが！</a:t>
            </a:r>
            <a:endParaRPr kumimoji="1" lang="en-US" altLang="ja-JP" dirty="0"/>
          </a:p>
          <a:p>
            <a:r>
              <a:rPr kumimoji="1" lang="ja-JP" altLang="en-US" dirty="0"/>
              <a:t>落ち着いてという余裕も無い短時間での判断</a:t>
            </a:r>
          </a:p>
          <a:p>
            <a:r>
              <a:rPr kumimoji="1" lang="ja-JP" altLang="en-US" dirty="0"/>
              <a:t>そこで大切なキーワードがある！</a:t>
            </a:r>
            <a:endParaRPr kumimoji="1" lang="en-US" altLang="ja-JP" dirty="0"/>
          </a:p>
          <a:p>
            <a:r>
              <a:rPr kumimoji="1" lang="ja-JP" altLang="en-US" dirty="0"/>
              <a:t>「</a:t>
            </a:r>
            <a:r>
              <a:rPr kumimoji="1" lang="ja-JP" altLang="en-US" dirty="0">
                <a:solidFill>
                  <a:srgbClr val="FF0000"/>
                </a:solidFill>
                <a:highlight>
                  <a:srgbClr val="FFFF00"/>
                </a:highlight>
              </a:rPr>
              <a:t>決める</a:t>
            </a:r>
            <a:r>
              <a:rPr kumimoji="1" lang="ja-JP" altLang="en-US" dirty="0"/>
              <a:t>」「</a:t>
            </a:r>
            <a:r>
              <a:rPr kumimoji="1" lang="ja-JP" altLang="en-US" dirty="0">
                <a:solidFill>
                  <a:srgbClr val="FF0000"/>
                </a:solidFill>
                <a:highlight>
                  <a:srgbClr val="FFFF00"/>
                </a:highlight>
              </a:rPr>
              <a:t>決めておく</a:t>
            </a:r>
            <a:r>
              <a:rPr kumimoji="1" lang="ja-JP" altLang="en-US" dirty="0"/>
              <a:t>」</a:t>
            </a:r>
          </a:p>
          <a:p>
            <a:r>
              <a:rPr kumimoji="1" lang="ja-JP" altLang="en-US" dirty="0"/>
              <a:t>例えば？</a:t>
            </a:r>
            <a:endParaRPr kumimoji="1" lang="en-US" altLang="ja-JP" dirty="0"/>
          </a:p>
          <a:p>
            <a:r>
              <a:rPr kumimoji="1" lang="en-US" altLang="ja-JP" dirty="0"/>
              <a:t>『</a:t>
            </a:r>
            <a:r>
              <a:rPr kumimoji="1" lang="ja-JP" altLang="en-US" dirty="0">
                <a:solidFill>
                  <a:srgbClr val="FF0000"/>
                </a:solidFill>
                <a:highlight>
                  <a:srgbClr val="FFFF00"/>
                </a:highlight>
              </a:rPr>
              <a:t>私は助かりたい</a:t>
            </a:r>
            <a:r>
              <a:rPr kumimoji="1" lang="en-US" altLang="ja-JP" dirty="0"/>
              <a:t>』</a:t>
            </a:r>
            <a:r>
              <a:rPr kumimoji="1" lang="ja-JP" altLang="en-US" dirty="0"/>
              <a:t>と思っているかどうか？</a:t>
            </a:r>
          </a:p>
          <a:p>
            <a:r>
              <a:rPr kumimoji="1" lang="ja-JP" altLang="en-US" dirty="0"/>
              <a:t>これが「</a:t>
            </a:r>
            <a:r>
              <a:rPr kumimoji="1" lang="ja-JP" altLang="en-US" dirty="0">
                <a:highlight>
                  <a:srgbClr val="00FF00"/>
                </a:highlight>
              </a:rPr>
              <a:t>防災活動・防災行動へのスタートライン</a:t>
            </a:r>
            <a:r>
              <a:rPr kumimoji="1" lang="ja-JP" altLang="en-US" dirty="0"/>
              <a:t>」</a:t>
            </a:r>
          </a:p>
        </p:txBody>
      </p:sp>
      <p:pic>
        <p:nvPicPr>
          <p:cNvPr id="9" name="図 8" descr="レゴ, 部屋 が含まれている画像&#10;&#10;自動的に生成された説明">
            <a:extLst>
              <a:ext uri="{FF2B5EF4-FFF2-40B4-BE49-F238E27FC236}">
                <a16:creationId xmlns:a16="http://schemas.microsoft.com/office/drawing/2014/main" id="{F553F001-1B19-8666-762C-C7DBDCD5805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19657" y="0"/>
            <a:ext cx="2206962" cy="2201445"/>
          </a:xfrm>
          <a:prstGeom prst="rect">
            <a:avLst/>
          </a:prstGeom>
        </p:spPr>
      </p:pic>
      <p:sp>
        <p:nvSpPr>
          <p:cNvPr id="2" name="タイトル 1">
            <a:extLst>
              <a:ext uri="{FF2B5EF4-FFF2-40B4-BE49-F238E27FC236}">
                <a16:creationId xmlns:a16="http://schemas.microsoft.com/office/drawing/2014/main" id="{B9318646-B6BA-4DCA-BF01-C68D76F12F6E}"/>
              </a:ext>
            </a:extLst>
          </p:cNvPr>
          <p:cNvSpPr>
            <a:spLocks noGrp="1"/>
          </p:cNvSpPr>
          <p:nvPr>
            <p:ph type="title"/>
          </p:nvPr>
        </p:nvSpPr>
        <p:spPr/>
        <p:txBody>
          <a:bodyPr/>
          <a:lstStyle/>
          <a:p>
            <a:r>
              <a:rPr kumimoji="1" lang="ja-JP" altLang="en-US" dirty="0"/>
              <a:t>いつ？何をやるかを考える！</a:t>
            </a:r>
          </a:p>
        </p:txBody>
      </p:sp>
      <p:cxnSp>
        <p:nvCxnSpPr>
          <p:cNvPr id="6" name="直線コネクタ 5">
            <a:extLst>
              <a:ext uri="{FF2B5EF4-FFF2-40B4-BE49-F238E27FC236}">
                <a16:creationId xmlns:a16="http://schemas.microsoft.com/office/drawing/2014/main" id="{3F359671-6369-442C-B85C-B3D8BC4032FE}"/>
              </a:ext>
            </a:extLst>
          </p:cNvPr>
          <p:cNvCxnSpPr>
            <a:cxnSpLocks/>
          </p:cNvCxnSpPr>
          <p:nvPr/>
        </p:nvCxnSpPr>
        <p:spPr>
          <a:xfrm>
            <a:off x="827584" y="5517232"/>
            <a:ext cx="7200800" cy="0"/>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5" name="吹き出し: 円形 4">
            <a:extLst>
              <a:ext uri="{FF2B5EF4-FFF2-40B4-BE49-F238E27FC236}">
                <a16:creationId xmlns:a16="http://schemas.microsoft.com/office/drawing/2014/main" id="{AE29F3B0-16C1-499F-9589-3D1BE15F6911}"/>
              </a:ext>
            </a:extLst>
          </p:cNvPr>
          <p:cNvSpPr/>
          <p:nvPr/>
        </p:nvSpPr>
        <p:spPr bwMode="auto">
          <a:xfrm>
            <a:off x="251520" y="1700808"/>
            <a:ext cx="8805156" cy="4176452"/>
          </a:xfrm>
          <a:prstGeom prst="wedgeEllipseCallout">
            <a:avLst>
              <a:gd name="adj1" fmla="val -36549"/>
              <a:gd name="adj2" fmla="val -57694"/>
            </a:avLst>
          </a:prstGeom>
          <a:solidFill>
            <a:srgbClr val="FFFF00"/>
          </a:solidFill>
          <a:ln w="9525">
            <a:noFill/>
            <a:miter lim="800000"/>
            <a:headEnd/>
            <a:tailEnd/>
          </a:ln>
          <a:effectLst/>
        </p:spPr>
        <p:txBody>
          <a:bodyPr wrap="none" rtlCol="0" anchor="ctr"/>
          <a:lstStyle/>
          <a:p>
            <a:pPr algn="ctr"/>
            <a:r>
              <a:rPr kumimoji="1" lang="ja-JP" altLang="en-US" sz="3200" dirty="0">
                <a:solidFill>
                  <a:srgbClr val="0000FF"/>
                </a:solidFill>
                <a:latin typeface="AR P悠々ゴシック体E" panose="040B0900000000000000" pitchFamily="50" charset="-128"/>
                <a:ea typeface="AR P悠々ゴシック体E" panose="040B0900000000000000" pitchFamily="50" charset="-128"/>
              </a:rPr>
              <a:t>見受けられる防災活動・防災訓練は</a:t>
            </a:r>
          </a:p>
          <a:p>
            <a:pPr algn="ctr"/>
            <a:r>
              <a:rPr kumimoji="1" lang="ja-JP" altLang="en-US" sz="3200" dirty="0">
                <a:solidFill>
                  <a:srgbClr val="FF0000"/>
                </a:solidFill>
                <a:latin typeface="AR P悠々ゴシック体E" panose="040B0900000000000000" pitchFamily="50" charset="-128"/>
                <a:ea typeface="AR P悠々ゴシック体E" panose="040B0900000000000000" pitchFamily="50" charset="-128"/>
              </a:rPr>
              <a:t>生き残れたことを</a:t>
            </a:r>
          </a:p>
          <a:p>
            <a:pPr algn="ctr"/>
            <a:r>
              <a:rPr kumimoji="1" lang="ja-JP" altLang="en-US" sz="3200" dirty="0">
                <a:solidFill>
                  <a:srgbClr val="FF0000"/>
                </a:solidFill>
                <a:latin typeface="AR P悠々ゴシック体E" panose="040B0900000000000000" pitchFamily="50" charset="-128"/>
                <a:ea typeface="AR P悠々ゴシック体E" panose="040B0900000000000000" pitchFamily="50" charset="-128"/>
              </a:rPr>
              <a:t>大前提に行われる活動が多い！</a:t>
            </a:r>
            <a:endParaRPr kumimoji="1" lang="en-US" altLang="ja-JP" sz="3200" dirty="0">
              <a:solidFill>
                <a:srgbClr val="FF0000"/>
              </a:solidFill>
              <a:latin typeface="AR P悠々ゴシック体E" panose="040B0900000000000000" pitchFamily="50" charset="-128"/>
              <a:ea typeface="AR P悠々ゴシック体E" panose="040B0900000000000000" pitchFamily="50" charset="-128"/>
            </a:endParaRPr>
          </a:p>
          <a:p>
            <a:pPr algn="ctr"/>
            <a:r>
              <a:rPr kumimoji="1" lang="ja-JP" altLang="en-US" sz="3600" dirty="0">
                <a:latin typeface="AR P悠々ゴシック体E" panose="040B0900000000000000" pitchFamily="50" charset="-128"/>
                <a:ea typeface="AR P悠々ゴシック体E" panose="040B0900000000000000" pitchFamily="50" charset="-128"/>
              </a:rPr>
              <a:t>本当にケガもせず、生き残れて</a:t>
            </a:r>
          </a:p>
          <a:p>
            <a:pPr algn="ctr"/>
            <a:r>
              <a:rPr kumimoji="1" lang="ja-JP" altLang="en-US" sz="3600" dirty="0">
                <a:latin typeface="AR P悠々ゴシック体E" panose="040B0900000000000000" pitchFamily="50" charset="-128"/>
                <a:ea typeface="AR P悠々ゴシック体E" panose="040B0900000000000000" pitchFamily="50" charset="-128"/>
              </a:rPr>
              <a:t>他者を助けに行くことが</a:t>
            </a:r>
            <a:endParaRPr kumimoji="1" lang="en-US" altLang="ja-JP" sz="3600" dirty="0">
              <a:latin typeface="AR P悠々ゴシック体E" panose="040B0900000000000000" pitchFamily="50" charset="-128"/>
              <a:ea typeface="AR P悠々ゴシック体E" panose="040B0900000000000000" pitchFamily="50" charset="-128"/>
            </a:endParaRPr>
          </a:p>
          <a:p>
            <a:pPr algn="ctr"/>
            <a:r>
              <a:rPr kumimoji="1" lang="ja-JP" altLang="en-US" sz="3600" dirty="0">
                <a:latin typeface="AR P悠々ゴシック体E" panose="040B0900000000000000" pitchFamily="50" charset="-128"/>
                <a:ea typeface="AR P悠々ゴシック体E" panose="040B0900000000000000" pitchFamily="50" charset="-128"/>
              </a:rPr>
              <a:t>できるのだろうか？</a:t>
            </a:r>
          </a:p>
        </p:txBody>
      </p:sp>
      <p:sp>
        <p:nvSpPr>
          <p:cNvPr id="7" name="楕円 6">
            <a:extLst>
              <a:ext uri="{FF2B5EF4-FFF2-40B4-BE49-F238E27FC236}">
                <a16:creationId xmlns:a16="http://schemas.microsoft.com/office/drawing/2014/main" id="{C8D4460D-06E6-426F-8B32-08F1FEA14936}"/>
              </a:ext>
            </a:extLst>
          </p:cNvPr>
          <p:cNvSpPr/>
          <p:nvPr/>
        </p:nvSpPr>
        <p:spPr bwMode="auto">
          <a:xfrm rot="20503869">
            <a:off x="5388101" y="548682"/>
            <a:ext cx="3096344" cy="1296144"/>
          </a:xfrm>
          <a:prstGeom prst="ellipse">
            <a:avLst/>
          </a:prstGeom>
          <a:solidFill>
            <a:srgbClr val="0000FF"/>
          </a:solidFill>
          <a:ln w="9525">
            <a:noFill/>
            <a:miter lim="800000"/>
            <a:headEnd/>
            <a:tailEnd/>
          </a:ln>
          <a:effectLst/>
        </p:spPr>
        <p:txBody>
          <a:bodyPr wrap="none" rtlCol="0" anchor="ctr"/>
          <a:lstStyle/>
          <a:p>
            <a:pPr algn="ctr"/>
            <a:r>
              <a:rPr kumimoji="1" lang="ja-JP" altLang="en-US" sz="3600" dirty="0">
                <a:solidFill>
                  <a:srgbClr val="FFFF00"/>
                </a:solidFill>
                <a:latin typeface="AR P悠々ゴシック体E" panose="040B0900000000000000" pitchFamily="50" charset="-128"/>
                <a:ea typeface="AR P悠々ゴシック体E" panose="040B0900000000000000" pitchFamily="50" charset="-128"/>
              </a:rPr>
              <a:t>事後保全</a:t>
            </a:r>
          </a:p>
          <a:p>
            <a:pPr algn="ctr"/>
            <a:r>
              <a:rPr kumimoji="1" lang="ja-JP" altLang="en-US" sz="3600" dirty="0">
                <a:solidFill>
                  <a:schemeClr val="bg1"/>
                </a:solidFill>
                <a:latin typeface="AR P悠々ゴシック体E" panose="040B0900000000000000" pitchFamily="50" charset="-128"/>
                <a:ea typeface="AR P悠々ゴシック体E" panose="040B0900000000000000" pitchFamily="50" charset="-128"/>
              </a:rPr>
              <a:t>事後処理</a:t>
            </a:r>
          </a:p>
        </p:txBody>
      </p:sp>
      <p:pic>
        <p:nvPicPr>
          <p:cNvPr id="10" name="図 9">
            <a:extLst>
              <a:ext uri="{FF2B5EF4-FFF2-40B4-BE49-F238E27FC236}">
                <a16:creationId xmlns:a16="http://schemas.microsoft.com/office/drawing/2014/main" id="{472C160E-36CF-34CC-F52D-187D6B7B6FF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943868" y="2679561"/>
            <a:ext cx="2164636" cy="2045581"/>
          </a:xfrm>
          <a:prstGeom prst="rect">
            <a:avLst/>
          </a:prstGeom>
        </p:spPr>
      </p:pic>
      <p:pic>
        <p:nvPicPr>
          <p:cNvPr id="11" name="図 10">
            <a:extLst>
              <a:ext uri="{FF2B5EF4-FFF2-40B4-BE49-F238E27FC236}">
                <a16:creationId xmlns:a16="http://schemas.microsoft.com/office/drawing/2014/main" id="{910ACDB2-3E36-BCF0-3AD9-B17E6D977F08}"/>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5369679" y="2924944"/>
            <a:ext cx="1506577" cy="1609161"/>
          </a:xfrm>
          <a:prstGeom prst="rect">
            <a:avLst/>
          </a:prstGeom>
        </p:spPr>
      </p:pic>
      <p:sp>
        <p:nvSpPr>
          <p:cNvPr id="4" name="吹き出し: 円形 3">
            <a:extLst>
              <a:ext uri="{FF2B5EF4-FFF2-40B4-BE49-F238E27FC236}">
                <a16:creationId xmlns:a16="http://schemas.microsoft.com/office/drawing/2014/main" id="{6C5533D2-34B4-40C4-9E68-7CEA967FE207}"/>
              </a:ext>
            </a:extLst>
          </p:cNvPr>
          <p:cNvSpPr/>
          <p:nvPr/>
        </p:nvSpPr>
        <p:spPr bwMode="auto">
          <a:xfrm>
            <a:off x="657654" y="620688"/>
            <a:ext cx="7992888" cy="3960440"/>
          </a:xfrm>
          <a:prstGeom prst="wedgeEllipseCallout">
            <a:avLst>
              <a:gd name="adj1" fmla="val -1958"/>
              <a:gd name="adj2" fmla="val 64944"/>
            </a:avLst>
          </a:prstGeom>
          <a:solidFill>
            <a:srgbClr val="FF0000"/>
          </a:solidFill>
          <a:ln w="9525">
            <a:noFill/>
            <a:miter lim="800000"/>
            <a:headEnd/>
            <a:tailEnd/>
          </a:ln>
          <a:effectLst/>
        </p:spPr>
        <p:txBody>
          <a:bodyPr wrap="none" rtlCol="0" anchor="ctr"/>
          <a:lstStyle/>
          <a:p>
            <a:pPr algn="ctr"/>
            <a:r>
              <a:rPr kumimoji="1" lang="ja-JP" altLang="en-US" sz="3200" dirty="0">
                <a:solidFill>
                  <a:schemeClr val="bg1"/>
                </a:solidFill>
                <a:latin typeface="AR P悠々ｺﾞｼｯｸ体E04" panose="040B0900000000000000" pitchFamily="50" charset="-128"/>
                <a:ea typeface="AR P悠々ｺﾞｼｯｸ体E04" panose="040B0900000000000000" pitchFamily="50" charset="-128"/>
              </a:rPr>
              <a:t>多くの人が</a:t>
            </a:r>
          </a:p>
          <a:p>
            <a:pPr algn="ctr"/>
            <a:r>
              <a:rPr kumimoji="1" lang="ja-JP" altLang="en-US" sz="3200" dirty="0">
                <a:solidFill>
                  <a:schemeClr val="bg1"/>
                </a:solidFill>
                <a:latin typeface="AR P悠々ｺﾞｼｯｸ体E04" panose="040B0900000000000000" pitchFamily="50" charset="-128"/>
                <a:ea typeface="AR P悠々ｺﾞｼｯｸ体E04" panose="040B0900000000000000" pitchFamily="50" charset="-128"/>
              </a:rPr>
              <a:t>防災活動や防災行動をやらなかったり</a:t>
            </a:r>
          </a:p>
          <a:p>
            <a:pPr algn="ctr"/>
            <a:r>
              <a:rPr kumimoji="1" lang="ja-JP" altLang="en-US" sz="3200" dirty="0">
                <a:solidFill>
                  <a:srgbClr val="FFFF00"/>
                </a:solidFill>
                <a:latin typeface="AR P悠々ｺﾞｼｯｸ体E04" panose="040B0900000000000000" pitchFamily="50" charset="-128"/>
                <a:ea typeface="AR P悠々ｺﾞｼｯｸ体E04" panose="040B0900000000000000" pitchFamily="50" charset="-128"/>
              </a:rPr>
              <a:t>防災活動に二の足を踏む</a:t>
            </a:r>
          </a:p>
          <a:p>
            <a:pPr algn="ctr"/>
            <a:r>
              <a:rPr kumimoji="1" lang="ja-JP" altLang="en-US" sz="3200" dirty="0">
                <a:solidFill>
                  <a:schemeClr val="bg1"/>
                </a:solidFill>
                <a:latin typeface="AR P悠々ｺﾞｼｯｸ体E04" panose="040B0900000000000000" pitchFamily="50" charset="-128"/>
                <a:ea typeface="AR P悠々ｺﾞｼｯｸ体E04" panose="040B0900000000000000" pitchFamily="50" charset="-128"/>
              </a:rPr>
              <a:t>ここに</a:t>
            </a:r>
          </a:p>
          <a:p>
            <a:pPr algn="ctr"/>
            <a:r>
              <a:rPr kumimoji="1" lang="ja-JP" altLang="en-US" sz="3600" dirty="0">
                <a:solidFill>
                  <a:schemeClr val="bg1"/>
                </a:solidFill>
                <a:latin typeface="AR P悠々ｺﾞｼｯｸ体E04" panose="040B0900000000000000" pitchFamily="50" charset="-128"/>
                <a:ea typeface="AR P悠々ｺﾞｼｯｸ体E04" panose="040B0900000000000000" pitchFamily="50" charset="-128"/>
              </a:rPr>
              <a:t>問題が潜んでいる！</a:t>
            </a:r>
            <a:endParaRPr kumimoji="1" lang="en-US" altLang="ja-JP" sz="3600" dirty="0">
              <a:solidFill>
                <a:schemeClr val="bg1"/>
              </a:solidFill>
              <a:latin typeface="AR P悠々ｺﾞｼｯｸ体E04" panose="040B0900000000000000" pitchFamily="50" charset="-128"/>
              <a:ea typeface="AR P悠々ｺﾞｼｯｸ体E04" panose="040B0900000000000000" pitchFamily="50" charset="-128"/>
            </a:endParaRPr>
          </a:p>
          <a:p>
            <a:pPr algn="ctr"/>
            <a:r>
              <a:rPr kumimoji="1" lang="ja-JP" altLang="en-US" sz="4000" dirty="0">
                <a:solidFill>
                  <a:srgbClr val="FFFF00"/>
                </a:solidFill>
                <a:latin typeface="AR P悠々ｺﾞｼｯｸ体E04" panose="040B0900000000000000" pitchFamily="50" charset="-128"/>
                <a:ea typeface="AR P悠々ｺﾞｼｯｸ体E04" panose="040B0900000000000000" pitchFamily="50" charset="-128"/>
              </a:rPr>
              <a:t>これに気づく必要がある</a:t>
            </a:r>
          </a:p>
        </p:txBody>
      </p:sp>
      <p:sp>
        <p:nvSpPr>
          <p:cNvPr id="8" name="四角形: 角を丸くする 7">
            <a:extLst>
              <a:ext uri="{FF2B5EF4-FFF2-40B4-BE49-F238E27FC236}">
                <a16:creationId xmlns:a16="http://schemas.microsoft.com/office/drawing/2014/main" id="{5CDE124B-86F2-7A93-794D-6E4F340FE397}"/>
              </a:ext>
            </a:extLst>
          </p:cNvPr>
          <p:cNvSpPr/>
          <p:nvPr/>
        </p:nvSpPr>
        <p:spPr bwMode="auto">
          <a:xfrm>
            <a:off x="251520" y="4653136"/>
            <a:ext cx="8675099" cy="1698833"/>
          </a:xfrm>
          <a:prstGeom prst="roundRect">
            <a:avLst/>
          </a:prstGeom>
          <a:solidFill>
            <a:srgbClr val="008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kumimoji="1" lang="ja-JP" altLang="en-US" sz="4400" dirty="0">
                <a:solidFill>
                  <a:schemeClr val="bg1"/>
                </a:solidFill>
                <a:latin typeface="AR P悠々ゴシック体E" panose="040B0900000000000000" pitchFamily="50" charset="-128"/>
                <a:ea typeface="AR P悠々ゴシック体E" panose="040B0900000000000000" pitchFamily="50" charset="-128"/>
              </a:rPr>
              <a:t>防災活動は災害が発生した瞬間に</a:t>
            </a:r>
            <a:r>
              <a:rPr kumimoji="1" lang="ja-JP" altLang="en-US" sz="4400" dirty="0">
                <a:solidFill>
                  <a:srgbClr val="FFFF00"/>
                </a:solidFill>
                <a:latin typeface="AR P悠々ゴシック体E" panose="040B0900000000000000" pitchFamily="50" charset="-128"/>
                <a:ea typeface="AR P悠々ゴシック体E" panose="040B0900000000000000" pitchFamily="50" charset="-128"/>
              </a:rPr>
              <a:t>とり終えている</a:t>
            </a:r>
            <a:r>
              <a:rPr kumimoji="1" lang="ja-JP" altLang="en-US" sz="4400" dirty="0">
                <a:solidFill>
                  <a:schemeClr val="bg1"/>
                </a:solidFill>
                <a:latin typeface="AR P悠々ゴシック体E" panose="040B0900000000000000" pitchFamily="50" charset="-128"/>
                <a:ea typeface="AR P悠々ゴシック体E" panose="040B0900000000000000" pitchFamily="50" charset="-128"/>
              </a:rPr>
              <a:t>ことを目指せ！</a:t>
            </a:r>
            <a:endParaRPr kumimoji="0" lang="ja-JP" altLang="en-US" sz="4400" dirty="0">
              <a:solidFill>
                <a:schemeClr val="bg1"/>
              </a:solidFill>
              <a:latin typeface="AR P悠々ゴシック体E" panose="040B0900000000000000" pitchFamily="50" charset="-128"/>
              <a:ea typeface="AR P悠々ゴシック体E" panose="040B0900000000000000" pitchFamily="50" charset="-128"/>
            </a:endParaRPr>
          </a:p>
        </p:txBody>
      </p:sp>
    </p:spTree>
    <p:custDataLst>
      <p:tags r:id="rId1"/>
    </p:custDataLst>
    <p:extLst>
      <p:ext uri="{BB962C8B-B14F-4D97-AF65-F5344CB8AC3E}">
        <p14:creationId xmlns:p14="http://schemas.microsoft.com/office/powerpoint/2010/main" val="6175789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par>
                          <p:cTn id="13" fill="hold">
                            <p:stCondLst>
                              <p:cond delay="500"/>
                            </p:stCondLst>
                            <p:childTnLst>
                              <p:par>
                                <p:cTn id="14" presetID="53" presetClass="entr" presetSubtype="16" fill="hold" grpId="0" nodeType="afterEffect">
                                  <p:stCondLst>
                                    <p:cond delay="0"/>
                                  </p:stCondLst>
                                  <p:childTnLst>
                                    <p:set>
                                      <p:cBhvr>
                                        <p:cTn id="15" dur="1" fill="hold">
                                          <p:stCondLst>
                                            <p:cond delay="0"/>
                                          </p:stCondLst>
                                        </p:cTn>
                                        <p:tgtEl>
                                          <p:spTgt spid="7"/>
                                        </p:tgtEl>
                                        <p:attrNameLst>
                                          <p:attrName>style.visibility</p:attrName>
                                        </p:attrNameLst>
                                      </p:cBhvr>
                                      <p:to>
                                        <p:strVal val="visible"/>
                                      </p:to>
                                    </p:set>
                                    <p:anim calcmode="lin" valueType="num">
                                      <p:cBhvr>
                                        <p:cTn id="16" dur="500" fill="hold"/>
                                        <p:tgtEl>
                                          <p:spTgt spid="7"/>
                                        </p:tgtEl>
                                        <p:attrNameLst>
                                          <p:attrName>ppt_w</p:attrName>
                                        </p:attrNameLst>
                                      </p:cBhvr>
                                      <p:tavLst>
                                        <p:tav tm="0">
                                          <p:val>
                                            <p:fltVal val="0"/>
                                          </p:val>
                                        </p:tav>
                                        <p:tav tm="100000">
                                          <p:val>
                                            <p:strVal val="#ppt_w"/>
                                          </p:val>
                                        </p:tav>
                                      </p:tavLst>
                                    </p:anim>
                                    <p:anim calcmode="lin" valueType="num">
                                      <p:cBhvr>
                                        <p:cTn id="17" dur="500" fill="hold"/>
                                        <p:tgtEl>
                                          <p:spTgt spid="7"/>
                                        </p:tgtEl>
                                        <p:attrNameLst>
                                          <p:attrName>ppt_h</p:attrName>
                                        </p:attrNameLst>
                                      </p:cBhvr>
                                      <p:tavLst>
                                        <p:tav tm="0">
                                          <p:val>
                                            <p:fltVal val="0"/>
                                          </p:val>
                                        </p:tav>
                                        <p:tav tm="100000">
                                          <p:val>
                                            <p:strVal val="#ppt_h"/>
                                          </p:val>
                                        </p:tav>
                                      </p:tavLst>
                                    </p:anim>
                                    <p:animEffect transition="in" filter="fade">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1" end="1"/>
                                            </p:txEl>
                                          </p:spTgt>
                                        </p:tgtEl>
                                        <p:attrNameLst>
                                          <p:attrName>style.visibility</p:attrName>
                                        </p:attrNameLst>
                                      </p:cBhvr>
                                      <p:to>
                                        <p:strVal val="visible"/>
                                      </p:to>
                                    </p:set>
                                    <p:animEffect transition="in" filter="fade">
                                      <p:cBhvr>
                                        <p:cTn id="23" dur="500"/>
                                        <p:tgtEl>
                                          <p:spTgt spid="3">
                                            <p:txEl>
                                              <p:pRg st="1" end="1"/>
                                            </p:txEl>
                                          </p:spTgt>
                                        </p:tgtEl>
                                      </p:cBhvr>
                                    </p:animEffect>
                                  </p:childTnLst>
                                </p:cTn>
                              </p:par>
                              <p:par>
                                <p:cTn id="24" presetID="1" presetClass="exit" presetSubtype="0" fill="hold" grpId="1" nodeType="withEffect">
                                  <p:stCondLst>
                                    <p:cond delay="0"/>
                                  </p:stCondLst>
                                  <p:childTnLst>
                                    <p:set>
                                      <p:cBhvr>
                                        <p:cTn id="25" dur="1" fill="hold">
                                          <p:stCondLst>
                                            <p:cond delay="0"/>
                                          </p:stCondLst>
                                        </p:cTn>
                                        <p:tgtEl>
                                          <p:spTgt spid="5"/>
                                        </p:tgtEl>
                                        <p:attrNameLst>
                                          <p:attrName>style.visibility</p:attrName>
                                        </p:attrNameLst>
                                      </p:cBhvr>
                                      <p:to>
                                        <p:strVal val="hidden"/>
                                      </p:to>
                                    </p:set>
                                  </p:childTnLst>
                                </p:cTn>
                              </p:par>
                              <p:par>
                                <p:cTn id="26" presetID="1" presetClass="exit" presetSubtype="0" fill="hold" grpId="1" nodeType="withEffect">
                                  <p:stCondLst>
                                    <p:cond delay="0"/>
                                  </p:stCondLst>
                                  <p:childTnLst>
                                    <p:set>
                                      <p:cBhvr>
                                        <p:cTn id="27" dur="1" fill="hold">
                                          <p:stCondLst>
                                            <p:cond delay="0"/>
                                          </p:stCondLst>
                                        </p:cTn>
                                        <p:tgtEl>
                                          <p:spTgt spid="7"/>
                                        </p:tgtEl>
                                        <p:attrNameLst>
                                          <p:attrName>style.visibility</p:attrName>
                                        </p:attrNameLst>
                                      </p:cBhvr>
                                      <p:to>
                                        <p:strVal val="hidden"/>
                                      </p:to>
                                    </p:set>
                                  </p:childTnLst>
                                </p:cTn>
                              </p:par>
                              <p:par>
                                <p:cTn id="28" presetID="14" presetClass="entr" presetSubtype="10"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randombar(horizontal)">
                                      <p:cBhvr>
                                        <p:cTn id="30" dur="5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Effect transition="in" filter="fade">
                                      <p:cBhvr>
                                        <p:cTn id="35" dur="500"/>
                                        <p:tgtEl>
                                          <p:spTgt spid="3">
                                            <p:txEl>
                                              <p:pRg st="2" end="2"/>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3" end="3"/>
                                            </p:txEl>
                                          </p:spTgt>
                                        </p:tgtEl>
                                        <p:attrNameLst>
                                          <p:attrName>style.visibility</p:attrName>
                                        </p:attrNameLst>
                                      </p:cBhvr>
                                      <p:to>
                                        <p:strVal val="visible"/>
                                      </p:to>
                                    </p:set>
                                    <p:animEffect transition="in" filter="fade">
                                      <p:cBhvr>
                                        <p:cTn id="40" dur="500"/>
                                        <p:tgtEl>
                                          <p:spTgt spid="3">
                                            <p:txEl>
                                              <p:pRg st="3" end="3"/>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
                                            <p:txEl>
                                              <p:pRg st="4" end="4"/>
                                            </p:txEl>
                                          </p:spTgt>
                                        </p:tgtEl>
                                        <p:attrNameLst>
                                          <p:attrName>style.visibility</p:attrName>
                                        </p:attrNameLst>
                                      </p:cBhvr>
                                      <p:to>
                                        <p:strVal val="visible"/>
                                      </p:to>
                                    </p:set>
                                    <p:animEffect transition="in" filter="fade">
                                      <p:cBhvr>
                                        <p:cTn id="45" dur="500"/>
                                        <p:tgtEl>
                                          <p:spTgt spid="3">
                                            <p:txEl>
                                              <p:pRg st="4" end="4"/>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3">
                                            <p:txEl>
                                              <p:pRg st="5" end="5"/>
                                            </p:txEl>
                                          </p:spTgt>
                                        </p:tgtEl>
                                        <p:attrNameLst>
                                          <p:attrName>style.visibility</p:attrName>
                                        </p:attrNameLst>
                                      </p:cBhvr>
                                      <p:to>
                                        <p:strVal val="visible"/>
                                      </p:to>
                                    </p:set>
                                    <p:animEffect transition="in" filter="fade">
                                      <p:cBhvr>
                                        <p:cTn id="50" dur="500"/>
                                        <p:tgtEl>
                                          <p:spTgt spid="3">
                                            <p:txEl>
                                              <p:pRg st="5" end="5"/>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3">
                                            <p:txEl>
                                              <p:pRg st="6" end="6"/>
                                            </p:txEl>
                                          </p:spTgt>
                                        </p:tgtEl>
                                        <p:attrNameLst>
                                          <p:attrName>style.visibility</p:attrName>
                                        </p:attrNameLst>
                                      </p:cBhvr>
                                      <p:to>
                                        <p:strVal val="visible"/>
                                      </p:to>
                                    </p:set>
                                    <p:animEffect transition="in" filter="fade">
                                      <p:cBhvr>
                                        <p:cTn id="55" dur="500"/>
                                        <p:tgtEl>
                                          <p:spTgt spid="3">
                                            <p:txEl>
                                              <p:pRg st="6" end="6"/>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3">
                                            <p:txEl>
                                              <p:pRg st="7" end="7"/>
                                            </p:txEl>
                                          </p:spTgt>
                                        </p:tgtEl>
                                        <p:attrNameLst>
                                          <p:attrName>style.visibility</p:attrName>
                                        </p:attrNameLst>
                                      </p:cBhvr>
                                      <p:to>
                                        <p:strVal val="visible"/>
                                      </p:to>
                                    </p:set>
                                    <p:animEffect transition="in" filter="fade">
                                      <p:cBhvr>
                                        <p:cTn id="60" dur="500"/>
                                        <p:tgtEl>
                                          <p:spTgt spid="3">
                                            <p:txEl>
                                              <p:pRg st="7" end="7"/>
                                            </p:txEl>
                                          </p:spTgt>
                                        </p:tgtEl>
                                      </p:cBhvr>
                                    </p:animEffect>
                                  </p:childTnLst>
                                </p:cTn>
                              </p:par>
                              <p:par>
                                <p:cTn id="61" presetID="14" presetClass="entr" presetSubtype="10" fill="hold" nodeType="withEffect">
                                  <p:stCondLst>
                                    <p:cond delay="0"/>
                                  </p:stCondLst>
                                  <p:childTnLst>
                                    <p:set>
                                      <p:cBhvr>
                                        <p:cTn id="62" dur="1" fill="hold">
                                          <p:stCondLst>
                                            <p:cond delay="0"/>
                                          </p:stCondLst>
                                        </p:cTn>
                                        <p:tgtEl>
                                          <p:spTgt spid="10"/>
                                        </p:tgtEl>
                                        <p:attrNameLst>
                                          <p:attrName>style.visibility</p:attrName>
                                        </p:attrNameLst>
                                      </p:cBhvr>
                                      <p:to>
                                        <p:strVal val="visible"/>
                                      </p:to>
                                    </p:set>
                                    <p:animEffect transition="in" filter="randombar(horizontal)">
                                      <p:cBhvr>
                                        <p:cTn id="63" dur="500"/>
                                        <p:tgtEl>
                                          <p:spTgt spid="10"/>
                                        </p:tgtEl>
                                      </p:cBhvr>
                                    </p:animEffect>
                                  </p:childTnLst>
                                </p:cTn>
                              </p:par>
                            </p:childTnLst>
                          </p:cTn>
                        </p:par>
                        <p:par>
                          <p:cTn id="64" fill="hold">
                            <p:stCondLst>
                              <p:cond delay="500"/>
                            </p:stCondLst>
                            <p:childTnLst>
                              <p:par>
                                <p:cTn id="65" presetID="14" presetClass="entr" presetSubtype="10" fill="hold" nodeType="afterEffect">
                                  <p:stCondLst>
                                    <p:cond delay="0"/>
                                  </p:stCondLst>
                                  <p:childTnLst>
                                    <p:set>
                                      <p:cBhvr>
                                        <p:cTn id="66" dur="1" fill="hold">
                                          <p:stCondLst>
                                            <p:cond delay="0"/>
                                          </p:stCondLst>
                                        </p:cTn>
                                        <p:tgtEl>
                                          <p:spTgt spid="11"/>
                                        </p:tgtEl>
                                        <p:attrNameLst>
                                          <p:attrName>style.visibility</p:attrName>
                                        </p:attrNameLst>
                                      </p:cBhvr>
                                      <p:to>
                                        <p:strVal val="visible"/>
                                      </p:to>
                                    </p:set>
                                    <p:animEffect transition="in" filter="randombar(horizontal)">
                                      <p:cBhvr>
                                        <p:cTn id="67" dur="500"/>
                                        <p:tgtEl>
                                          <p:spTgt spid="11"/>
                                        </p:tgtEl>
                                      </p:cBhvr>
                                    </p:animEffect>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nodeType="clickEffect">
                                  <p:stCondLst>
                                    <p:cond delay="0"/>
                                  </p:stCondLst>
                                  <p:childTnLst>
                                    <p:set>
                                      <p:cBhvr>
                                        <p:cTn id="71" dur="1" fill="hold">
                                          <p:stCondLst>
                                            <p:cond delay="0"/>
                                          </p:stCondLst>
                                        </p:cTn>
                                        <p:tgtEl>
                                          <p:spTgt spid="3">
                                            <p:txEl>
                                              <p:pRg st="8" end="8"/>
                                            </p:txEl>
                                          </p:spTgt>
                                        </p:tgtEl>
                                        <p:attrNameLst>
                                          <p:attrName>style.visibility</p:attrName>
                                        </p:attrNameLst>
                                      </p:cBhvr>
                                      <p:to>
                                        <p:strVal val="visible"/>
                                      </p:to>
                                    </p:set>
                                    <p:animEffect transition="in" filter="fade">
                                      <p:cBhvr>
                                        <p:cTn id="72" dur="500"/>
                                        <p:tgtEl>
                                          <p:spTgt spid="3">
                                            <p:txEl>
                                              <p:pRg st="8" end="8"/>
                                            </p:txEl>
                                          </p:spTgt>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6"/>
                                        </p:tgtEl>
                                        <p:attrNameLst>
                                          <p:attrName>style.visibility</p:attrName>
                                        </p:attrNameLst>
                                      </p:cBhvr>
                                      <p:to>
                                        <p:strVal val="visible"/>
                                      </p:to>
                                    </p:set>
                                    <p:animEffect transition="in" filter="barn(inVertical)">
                                      <p:cBhvr>
                                        <p:cTn id="77" dur="500"/>
                                        <p:tgtEl>
                                          <p:spTgt spid="6"/>
                                        </p:tgtEl>
                                      </p:cBhvr>
                                    </p:animEffect>
                                  </p:childTnLst>
                                </p:cTn>
                              </p:par>
                            </p:childTnLst>
                          </p:cTn>
                        </p:par>
                        <p:par>
                          <p:cTn id="78" fill="hold">
                            <p:stCondLst>
                              <p:cond delay="500"/>
                            </p:stCondLst>
                            <p:childTnLst>
                              <p:par>
                                <p:cTn id="79" presetID="16" presetClass="entr" presetSubtype="21" fill="hold" grpId="0" nodeType="afterEffect">
                                  <p:stCondLst>
                                    <p:cond delay="0"/>
                                  </p:stCondLst>
                                  <p:childTnLst>
                                    <p:set>
                                      <p:cBhvr>
                                        <p:cTn id="80" dur="1" fill="hold">
                                          <p:stCondLst>
                                            <p:cond delay="0"/>
                                          </p:stCondLst>
                                        </p:cTn>
                                        <p:tgtEl>
                                          <p:spTgt spid="4"/>
                                        </p:tgtEl>
                                        <p:attrNameLst>
                                          <p:attrName>style.visibility</p:attrName>
                                        </p:attrNameLst>
                                      </p:cBhvr>
                                      <p:to>
                                        <p:strVal val="visible"/>
                                      </p:to>
                                    </p:set>
                                    <p:animEffect transition="in" filter="barn(inVertical)">
                                      <p:cBhvr>
                                        <p:cTn id="81" dur="500"/>
                                        <p:tgtEl>
                                          <p:spTgt spid="4"/>
                                        </p:tgtEl>
                                      </p:cBhvr>
                                    </p:animEffect>
                                  </p:childTnLst>
                                </p:cTn>
                              </p:par>
                            </p:childTnLst>
                          </p:cTn>
                        </p:par>
                      </p:childTnLst>
                    </p:cTn>
                  </p:par>
                  <p:par>
                    <p:cTn id="82" fill="hold">
                      <p:stCondLst>
                        <p:cond delay="indefinite"/>
                      </p:stCondLst>
                      <p:childTnLst>
                        <p:par>
                          <p:cTn id="83" fill="hold">
                            <p:stCondLst>
                              <p:cond delay="0"/>
                            </p:stCondLst>
                            <p:childTnLst>
                              <p:par>
                                <p:cTn id="84" presetID="14" presetClass="entr" presetSubtype="10" fill="hold" grpId="0" nodeType="clickEffect">
                                  <p:stCondLst>
                                    <p:cond delay="0"/>
                                  </p:stCondLst>
                                  <p:childTnLst>
                                    <p:set>
                                      <p:cBhvr>
                                        <p:cTn id="85" dur="1" fill="hold">
                                          <p:stCondLst>
                                            <p:cond delay="0"/>
                                          </p:stCondLst>
                                        </p:cTn>
                                        <p:tgtEl>
                                          <p:spTgt spid="8"/>
                                        </p:tgtEl>
                                        <p:attrNameLst>
                                          <p:attrName>style.visibility</p:attrName>
                                        </p:attrNameLst>
                                      </p:cBhvr>
                                      <p:to>
                                        <p:strVal val="visible"/>
                                      </p:to>
                                    </p:set>
                                    <p:animEffect transition="in" filter="randombar(horizontal)">
                                      <p:cBhvr>
                                        <p:cTn id="8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7" grpId="0" animBg="1"/>
      <p:bldP spid="7" grpId="1" animBg="1"/>
      <p:bldP spid="4" grpId="0" animBg="1"/>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18B1A88A-4082-4B05-A4AA-BBCDC3F92615}"/>
              </a:ext>
            </a:extLst>
          </p:cNvPr>
          <p:cNvSpPr>
            <a:spLocks noGrp="1"/>
          </p:cNvSpPr>
          <p:nvPr>
            <p:ph type="title"/>
          </p:nvPr>
        </p:nvSpPr>
        <p:spPr/>
        <p:txBody>
          <a:bodyPr/>
          <a:lstStyle/>
          <a:p>
            <a:r>
              <a:rPr kumimoji="1" lang="ja-JP" altLang="en-US" dirty="0"/>
              <a:t>ご遠慮なく</a:t>
            </a:r>
          </a:p>
        </p:txBody>
      </p:sp>
      <p:sp>
        <p:nvSpPr>
          <p:cNvPr id="3" name="コンテンツ プレースホルダー 2">
            <a:extLst>
              <a:ext uri="{FF2B5EF4-FFF2-40B4-BE49-F238E27FC236}">
                <a16:creationId xmlns:a16="http://schemas.microsoft.com/office/drawing/2014/main" id="{5AF7C787-680A-4A60-9BBB-AC38999EC9D2}"/>
              </a:ext>
            </a:extLst>
          </p:cNvPr>
          <p:cNvSpPr>
            <a:spLocks noGrp="1"/>
          </p:cNvSpPr>
          <p:nvPr>
            <p:ph idx="1"/>
          </p:nvPr>
        </p:nvSpPr>
        <p:spPr>
          <a:xfrm>
            <a:off x="489894" y="1052736"/>
            <a:ext cx="8579296" cy="5472608"/>
          </a:xfrm>
        </p:spPr>
        <p:txBody>
          <a:bodyPr/>
          <a:lstStyle/>
          <a:p>
            <a:r>
              <a:rPr kumimoji="1" lang="ja-JP" altLang="en-US" sz="3600" dirty="0"/>
              <a:t>講演資料は</a:t>
            </a:r>
          </a:p>
          <a:p>
            <a:r>
              <a:rPr lang="ja-JP" altLang="en-US" sz="3600" dirty="0"/>
              <a:t>スマホ等での写真撮影はご遠慮なく！</a:t>
            </a:r>
          </a:p>
          <a:p>
            <a:r>
              <a:rPr lang="ja-JP" altLang="en-US" sz="3600" dirty="0"/>
              <a:t>周りの方の迷惑にならない程度で！</a:t>
            </a:r>
          </a:p>
          <a:p>
            <a:r>
              <a:rPr lang="ja-JP" altLang="en-US" sz="3600" dirty="0"/>
              <a:t>先程も申し上げましたように</a:t>
            </a:r>
          </a:p>
          <a:p>
            <a:r>
              <a:rPr lang="ja-JP" altLang="en-US" sz="3600" dirty="0">
                <a:solidFill>
                  <a:srgbClr val="FF0000"/>
                </a:solidFill>
              </a:rPr>
              <a:t>講演本編のパワーポイント資料</a:t>
            </a:r>
            <a:r>
              <a:rPr lang="ja-JP" altLang="en-US" sz="3600" dirty="0"/>
              <a:t>は</a:t>
            </a:r>
          </a:p>
          <a:p>
            <a:r>
              <a:rPr lang="ja-JP" altLang="en-US" sz="3600" dirty="0"/>
              <a:t>「</a:t>
            </a:r>
            <a:r>
              <a:rPr lang="ja-JP" altLang="en-US" sz="3600" dirty="0">
                <a:highlight>
                  <a:srgbClr val="FFFF00"/>
                </a:highlight>
              </a:rPr>
              <a:t>地域防災研究所ＨＰ</a:t>
            </a:r>
            <a:r>
              <a:rPr lang="ja-JP" altLang="en-US" sz="3600" dirty="0"/>
              <a:t>」にアップしています</a:t>
            </a:r>
          </a:p>
          <a:p>
            <a:r>
              <a:rPr lang="ja-JP" altLang="en-US" sz="3600" dirty="0"/>
              <a:t>ご自由にダウンロードしてお使いください</a:t>
            </a:r>
          </a:p>
          <a:p>
            <a:r>
              <a:rPr lang="ja-JP" altLang="en-US" sz="2400" dirty="0"/>
              <a:t>スマホでは</a:t>
            </a:r>
            <a:r>
              <a:rPr lang="en-US" altLang="ja-JP" sz="2400" dirty="0">
                <a:solidFill>
                  <a:srgbClr val="FF0000"/>
                </a:solidFill>
              </a:rPr>
              <a:t>Android</a:t>
            </a:r>
            <a:r>
              <a:rPr lang="ja-JP" altLang="en-US" sz="2400" dirty="0"/>
              <a:t>と</a:t>
            </a:r>
            <a:r>
              <a:rPr lang="en-US" altLang="ja-JP" sz="2400" dirty="0">
                <a:solidFill>
                  <a:srgbClr val="FF0000"/>
                </a:solidFill>
              </a:rPr>
              <a:t>iPhone</a:t>
            </a:r>
            <a:r>
              <a:rPr lang="ja-JP" altLang="en-US" sz="2400" dirty="0"/>
              <a:t>で保存先や閲覧方法が違います</a:t>
            </a:r>
          </a:p>
          <a:p>
            <a:r>
              <a:rPr lang="en-US" altLang="ja-JP" sz="2400" dirty="0" err="1"/>
              <a:t>Youtube</a:t>
            </a:r>
            <a:r>
              <a:rPr lang="ja-JP" altLang="en-US" sz="2400" dirty="0"/>
              <a:t>に本日のパワーポイント資料を動画化しました</a:t>
            </a:r>
          </a:p>
        </p:txBody>
      </p:sp>
      <p:pic>
        <p:nvPicPr>
          <p:cNvPr id="6" name="図 5">
            <a:extLst>
              <a:ext uri="{FF2B5EF4-FFF2-40B4-BE49-F238E27FC236}">
                <a16:creationId xmlns:a16="http://schemas.microsoft.com/office/drawing/2014/main" id="{09339B35-98DE-430B-A8F9-6F086494CA5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596336" y="2883061"/>
            <a:ext cx="1395275" cy="1556792"/>
          </a:xfrm>
          <a:prstGeom prst="rect">
            <a:avLst/>
          </a:prstGeom>
        </p:spPr>
      </p:pic>
      <p:pic>
        <p:nvPicPr>
          <p:cNvPr id="8" name="図 7">
            <a:extLst>
              <a:ext uri="{FF2B5EF4-FFF2-40B4-BE49-F238E27FC236}">
                <a16:creationId xmlns:a16="http://schemas.microsoft.com/office/drawing/2014/main" id="{7059B8D8-454E-4ED5-83A9-DDDE8943ED3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97957" y="112401"/>
            <a:ext cx="1385545" cy="1556792"/>
          </a:xfrm>
          <a:prstGeom prst="rect">
            <a:avLst/>
          </a:prstGeom>
        </p:spPr>
      </p:pic>
      <p:pic>
        <p:nvPicPr>
          <p:cNvPr id="7" name="図 6" descr="QR コード&#10;&#10;自動的に生成された説明">
            <a:extLst>
              <a:ext uri="{FF2B5EF4-FFF2-40B4-BE49-F238E27FC236}">
                <a16:creationId xmlns:a16="http://schemas.microsoft.com/office/drawing/2014/main" id="{3608C39C-E0C1-F190-D605-D1C6A57440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0165" y="175715"/>
            <a:ext cx="1607792" cy="1607792"/>
          </a:xfrm>
          <a:prstGeom prst="rect">
            <a:avLst/>
          </a:prstGeom>
        </p:spPr>
      </p:pic>
    </p:spTree>
    <p:extLst>
      <p:ext uri="{BB962C8B-B14F-4D97-AF65-F5344CB8AC3E}">
        <p14:creationId xmlns:p14="http://schemas.microsoft.com/office/powerpoint/2010/main" val="34994135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childTnLst>
                          </p:cTn>
                        </p:par>
                        <p:par>
                          <p:cTn id="14" fill="hold">
                            <p:stCondLst>
                              <p:cond delay="1000"/>
                            </p:stCondLst>
                            <p:childTnLst>
                              <p:par>
                                <p:cTn id="15" presetID="10" presetClass="entr" presetSubtype="0" fill="hold" nodeType="after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fade">
                                      <p:cBhvr>
                                        <p:cTn id="17" dur="500"/>
                                        <p:tgtEl>
                                          <p:spTgt spid="3">
                                            <p:txEl>
                                              <p:pRg st="1" end="1"/>
                                            </p:txEl>
                                          </p:spTgt>
                                        </p:tgtEl>
                                      </p:cBhvr>
                                    </p:animEffect>
                                  </p:childTnLst>
                                </p:cTn>
                              </p:par>
                            </p:childTnLst>
                          </p:cTn>
                        </p:par>
                        <p:par>
                          <p:cTn id="18" fill="hold">
                            <p:stCondLst>
                              <p:cond delay="1500"/>
                            </p:stCondLst>
                            <p:childTnLst>
                              <p:par>
                                <p:cTn id="19" presetID="53" presetClass="entr" presetSubtype="16" fill="hold" nodeType="after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cTn>
                              </p:par>
                            </p:childTnLst>
                          </p:cTn>
                        </p:par>
                        <p:par>
                          <p:cTn id="24" fill="hold">
                            <p:stCondLst>
                              <p:cond delay="2000"/>
                            </p:stCondLst>
                            <p:childTnLst>
                              <p:par>
                                <p:cTn id="25" presetID="53" presetClass="entr" presetSubtype="16" fill="hold" nodeType="after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p:cTn id="27" dur="500" fill="hold"/>
                                        <p:tgtEl>
                                          <p:spTgt spid="6"/>
                                        </p:tgtEl>
                                        <p:attrNameLst>
                                          <p:attrName>ppt_w</p:attrName>
                                        </p:attrNameLst>
                                      </p:cBhvr>
                                      <p:tavLst>
                                        <p:tav tm="0">
                                          <p:val>
                                            <p:fltVal val="0"/>
                                          </p:val>
                                        </p:tav>
                                        <p:tav tm="100000">
                                          <p:val>
                                            <p:strVal val="#ppt_w"/>
                                          </p:val>
                                        </p:tav>
                                      </p:tavLst>
                                    </p:anim>
                                    <p:anim calcmode="lin" valueType="num">
                                      <p:cBhvr>
                                        <p:cTn id="28" dur="500" fill="hold"/>
                                        <p:tgtEl>
                                          <p:spTgt spid="6"/>
                                        </p:tgtEl>
                                        <p:attrNameLst>
                                          <p:attrName>ppt_h</p:attrName>
                                        </p:attrNameLst>
                                      </p:cBhvr>
                                      <p:tavLst>
                                        <p:tav tm="0">
                                          <p:val>
                                            <p:fltVal val="0"/>
                                          </p:val>
                                        </p:tav>
                                        <p:tav tm="100000">
                                          <p:val>
                                            <p:strVal val="#ppt_h"/>
                                          </p:val>
                                        </p:tav>
                                      </p:tavLst>
                                    </p:anim>
                                    <p:animEffect transition="in" filter="fade">
                                      <p:cBhvr>
                                        <p:cTn id="29" dur="500"/>
                                        <p:tgtEl>
                                          <p:spTgt spid="6"/>
                                        </p:tgtEl>
                                      </p:cBhvr>
                                    </p:animEffect>
                                  </p:childTnLst>
                                </p:cTn>
                              </p:par>
                            </p:childTnLst>
                          </p:cTn>
                        </p:par>
                        <p:par>
                          <p:cTn id="30" fill="hold">
                            <p:stCondLst>
                              <p:cond delay="2500"/>
                            </p:stCondLst>
                            <p:childTnLst>
                              <p:par>
                                <p:cTn id="31" presetID="10" presetClass="entr" presetSubtype="0" fill="hold" nodeType="afterEffect">
                                  <p:stCondLst>
                                    <p:cond delay="0"/>
                                  </p:stCondLst>
                                  <p:childTnLst>
                                    <p:set>
                                      <p:cBhvr>
                                        <p:cTn id="32" dur="1" fill="hold">
                                          <p:stCondLst>
                                            <p:cond delay="0"/>
                                          </p:stCondLst>
                                        </p:cTn>
                                        <p:tgtEl>
                                          <p:spTgt spid="3">
                                            <p:txEl>
                                              <p:pRg st="2" end="2"/>
                                            </p:txEl>
                                          </p:spTgt>
                                        </p:tgtEl>
                                        <p:attrNameLst>
                                          <p:attrName>style.visibility</p:attrName>
                                        </p:attrNameLst>
                                      </p:cBhvr>
                                      <p:to>
                                        <p:strVal val="visible"/>
                                      </p:to>
                                    </p:set>
                                    <p:animEffect transition="in" filter="fade">
                                      <p:cBhvr>
                                        <p:cTn id="33" dur="500"/>
                                        <p:tgtEl>
                                          <p:spTgt spid="3">
                                            <p:txEl>
                                              <p:pRg st="2" end="2"/>
                                            </p:txEl>
                                          </p:spTgt>
                                        </p:tgtEl>
                                      </p:cBhvr>
                                    </p:animEffect>
                                  </p:childTnLst>
                                </p:cTn>
                              </p:par>
                            </p:childTnLst>
                          </p:cTn>
                        </p:par>
                        <p:par>
                          <p:cTn id="34" fill="hold">
                            <p:stCondLst>
                              <p:cond delay="3000"/>
                            </p:stCondLst>
                            <p:childTnLst>
                              <p:par>
                                <p:cTn id="35" presetID="10" presetClass="entr" presetSubtype="0" fill="hold" nodeType="after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fade">
                                      <p:cBhvr>
                                        <p:cTn id="37" dur="500"/>
                                        <p:tgtEl>
                                          <p:spTgt spid="3">
                                            <p:txEl>
                                              <p:pRg st="3" end="3"/>
                                            </p:txEl>
                                          </p:spTgt>
                                        </p:tgtEl>
                                      </p:cBhvr>
                                    </p:animEffect>
                                  </p:childTnLst>
                                </p:cTn>
                              </p:par>
                            </p:childTnLst>
                          </p:cTn>
                        </p:par>
                        <p:par>
                          <p:cTn id="38" fill="hold">
                            <p:stCondLst>
                              <p:cond delay="3500"/>
                            </p:stCondLst>
                            <p:childTnLst>
                              <p:par>
                                <p:cTn id="39" presetID="10" presetClass="entr" presetSubtype="0" fill="hold" nodeType="afterEffect">
                                  <p:stCondLst>
                                    <p:cond delay="0"/>
                                  </p:stCondLst>
                                  <p:childTnLst>
                                    <p:set>
                                      <p:cBhvr>
                                        <p:cTn id="40" dur="1" fill="hold">
                                          <p:stCondLst>
                                            <p:cond delay="0"/>
                                          </p:stCondLst>
                                        </p:cTn>
                                        <p:tgtEl>
                                          <p:spTgt spid="3">
                                            <p:txEl>
                                              <p:pRg st="4" end="4"/>
                                            </p:txEl>
                                          </p:spTgt>
                                        </p:tgtEl>
                                        <p:attrNameLst>
                                          <p:attrName>style.visibility</p:attrName>
                                        </p:attrNameLst>
                                      </p:cBhvr>
                                      <p:to>
                                        <p:strVal val="visible"/>
                                      </p:to>
                                    </p:set>
                                    <p:animEffect transition="in" filter="fade">
                                      <p:cBhvr>
                                        <p:cTn id="41" dur="500"/>
                                        <p:tgtEl>
                                          <p:spTgt spid="3">
                                            <p:txEl>
                                              <p:pRg st="4" end="4"/>
                                            </p:txEl>
                                          </p:spTgt>
                                        </p:tgtEl>
                                      </p:cBhvr>
                                    </p:animEffect>
                                  </p:childTnLst>
                                </p:cTn>
                              </p:par>
                            </p:childTnLst>
                          </p:cTn>
                        </p:par>
                        <p:par>
                          <p:cTn id="42" fill="hold">
                            <p:stCondLst>
                              <p:cond delay="4000"/>
                            </p:stCondLst>
                            <p:childTnLst>
                              <p:par>
                                <p:cTn id="43" presetID="10" presetClass="entr" presetSubtype="0" fill="hold" nodeType="afterEffect">
                                  <p:stCondLst>
                                    <p:cond delay="0"/>
                                  </p:stCondLst>
                                  <p:childTnLst>
                                    <p:set>
                                      <p:cBhvr>
                                        <p:cTn id="44" dur="1" fill="hold">
                                          <p:stCondLst>
                                            <p:cond delay="0"/>
                                          </p:stCondLst>
                                        </p:cTn>
                                        <p:tgtEl>
                                          <p:spTgt spid="3">
                                            <p:txEl>
                                              <p:pRg st="5" end="5"/>
                                            </p:txEl>
                                          </p:spTgt>
                                        </p:tgtEl>
                                        <p:attrNameLst>
                                          <p:attrName>style.visibility</p:attrName>
                                        </p:attrNameLst>
                                      </p:cBhvr>
                                      <p:to>
                                        <p:strVal val="visible"/>
                                      </p:to>
                                    </p:set>
                                    <p:animEffect transition="in" filter="fade">
                                      <p:cBhvr>
                                        <p:cTn id="45" dur="500"/>
                                        <p:tgtEl>
                                          <p:spTgt spid="3">
                                            <p:txEl>
                                              <p:pRg st="5" end="5"/>
                                            </p:txEl>
                                          </p:spTgt>
                                        </p:tgtEl>
                                      </p:cBhvr>
                                    </p:animEffect>
                                  </p:childTnLst>
                                </p:cTn>
                              </p:par>
                            </p:childTnLst>
                          </p:cTn>
                        </p:par>
                        <p:par>
                          <p:cTn id="46" fill="hold">
                            <p:stCondLst>
                              <p:cond delay="4500"/>
                            </p:stCondLst>
                            <p:childTnLst>
                              <p:par>
                                <p:cTn id="47" presetID="10" presetClass="entr" presetSubtype="0" fill="hold" nodeType="after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500"/>
                                        <p:tgtEl>
                                          <p:spTgt spid="3">
                                            <p:txEl>
                                              <p:pRg st="6" end="6"/>
                                            </p:txEl>
                                          </p:spTgt>
                                        </p:tgtEl>
                                      </p:cBhvr>
                                    </p:animEffect>
                                  </p:childTnLst>
                                </p:cTn>
                              </p:par>
                            </p:childTnLst>
                          </p:cTn>
                        </p:par>
                        <p:par>
                          <p:cTn id="50" fill="hold">
                            <p:stCondLst>
                              <p:cond delay="5000"/>
                            </p:stCondLst>
                            <p:childTnLst>
                              <p:par>
                                <p:cTn id="51" presetID="10" presetClass="entr" presetSubtype="0" fill="hold" nodeType="afterEffect">
                                  <p:stCondLst>
                                    <p:cond delay="0"/>
                                  </p:stCondLst>
                                  <p:childTnLst>
                                    <p:set>
                                      <p:cBhvr>
                                        <p:cTn id="52" dur="1" fill="hold">
                                          <p:stCondLst>
                                            <p:cond delay="0"/>
                                          </p:stCondLst>
                                        </p:cTn>
                                        <p:tgtEl>
                                          <p:spTgt spid="3">
                                            <p:txEl>
                                              <p:pRg st="7" end="7"/>
                                            </p:txEl>
                                          </p:spTgt>
                                        </p:tgtEl>
                                        <p:attrNameLst>
                                          <p:attrName>style.visibility</p:attrName>
                                        </p:attrNameLst>
                                      </p:cBhvr>
                                      <p:to>
                                        <p:strVal val="visible"/>
                                      </p:to>
                                    </p:set>
                                    <p:animEffect transition="in" filter="fade">
                                      <p:cBhvr>
                                        <p:cTn id="53" dur="500"/>
                                        <p:tgtEl>
                                          <p:spTgt spid="3">
                                            <p:txEl>
                                              <p:pRg st="7" end="7"/>
                                            </p:txEl>
                                          </p:spTgt>
                                        </p:tgtEl>
                                      </p:cBhvr>
                                    </p:animEffect>
                                  </p:childTnLst>
                                </p:cTn>
                              </p:par>
                            </p:childTnLst>
                          </p:cTn>
                        </p:par>
                        <p:par>
                          <p:cTn id="54" fill="hold">
                            <p:stCondLst>
                              <p:cond delay="5500"/>
                            </p:stCondLst>
                            <p:childTnLst>
                              <p:par>
                                <p:cTn id="55" presetID="10" presetClass="entr" presetSubtype="0" fill="hold" nodeType="afterEffect">
                                  <p:stCondLst>
                                    <p:cond delay="0"/>
                                  </p:stCondLst>
                                  <p:childTnLst>
                                    <p:set>
                                      <p:cBhvr>
                                        <p:cTn id="56" dur="1" fill="hold">
                                          <p:stCondLst>
                                            <p:cond delay="0"/>
                                          </p:stCondLst>
                                        </p:cTn>
                                        <p:tgtEl>
                                          <p:spTgt spid="3">
                                            <p:txEl>
                                              <p:pRg st="8" end="8"/>
                                            </p:txEl>
                                          </p:spTgt>
                                        </p:tgtEl>
                                        <p:attrNameLst>
                                          <p:attrName>style.visibility</p:attrName>
                                        </p:attrNameLst>
                                      </p:cBhvr>
                                      <p:to>
                                        <p:strVal val="visible"/>
                                      </p:to>
                                    </p:set>
                                    <p:animEffect transition="in" filter="fade">
                                      <p:cBhvr>
                                        <p:cTn id="57" dur="5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57217377-C374-4059-9715-9E76310C7661}"/>
              </a:ext>
            </a:extLst>
          </p:cNvPr>
          <p:cNvSpPr>
            <a:spLocks noGrp="1"/>
          </p:cNvSpPr>
          <p:nvPr>
            <p:ph type="title"/>
          </p:nvPr>
        </p:nvSpPr>
        <p:spPr>
          <a:xfrm>
            <a:off x="35495" y="44624"/>
            <a:ext cx="9073009" cy="648072"/>
          </a:xfrm>
        </p:spPr>
        <p:txBody>
          <a:bodyPr/>
          <a:lstStyle/>
          <a:p>
            <a:r>
              <a:rPr kumimoji="1" lang="ja-JP" altLang="en-US" dirty="0"/>
              <a:t>防災活動は災害が発生した瞬間にとり終えている？</a:t>
            </a:r>
          </a:p>
        </p:txBody>
      </p:sp>
      <p:pic>
        <p:nvPicPr>
          <p:cNvPr id="5" name="図 4" descr="食品, 部屋 が含まれている画像&#10;&#10;自動的に生成された説明">
            <a:extLst>
              <a:ext uri="{FF2B5EF4-FFF2-40B4-BE49-F238E27FC236}">
                <a16:creationId xmlns:a16="http://schemas.microsoft.com/office/drawing/2014/main" id="{6543FBFC-12FA-584A-EFE4-BB12D993AE7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68044" y="166918"/>
            <a:ext cx="1293912" cy="1333930"/>
          </a:xfrm>
          <a:prstGeom prst="rect">
            <a:avLst/>
          </a:prstGeom>
        </p:spPr>
      </p:pic>
      <p:sp>
        <p:nvSpPr>
          <p:cNvPr id="3" name="コンテンツ プレースホルダー 2">
            <a:extLst>
              <a:ext uri="{FF2B5EF4-FFF2-40B4-BE49-F238E27FC236}">
                <a16:creationId xmlns:a16="http://schemas.microsoft.com/office/drawing/2014/main" id="{6B9062C6-CAB2-4D2A-85C6-8DDB301954C3}"/>
              </a:ext>
            </a:extLst>
          </p:cNvPr>
          <p:cNvSpPr>
            <a:spLocks noGrp="1"/>
          </p:cNvSpPr>
          <p:nvPr>
            <p:ph idx="1"/>
          </p:nvPr>
        </p:nvSpPr>
        <p:spPr>
          <a:xfrm>
            <a:off x="457200" y="908720"/>
            <a:ext cx="8229600" cy="1296144"/>
          </a:xfrm>
        </p:spPr>
        <p:txBody>
          <a:bodyPr/>
          <a:lstStyle/>
          <a:p>
            <a:r>
              <a:rPr kumimoji="1" lang="ja-JP" altLang="en-US" dirty="0"/>
              <a:t>防災活動は？</a:t>
            </a:r>
            <a:endParaRPr kumimoji="1" lang="en-US" altLang="ja-JP" dirty="0"/>
          </a:p>
        </p:txBody>
      </p:sp>
      <p:sp>
        <p:nvSpPr>
          <p:cNvPr id="12" name="正方形/長方形 11">
            <a:extLst>
              <a:ext uri="{FF2B5EF4-FFF2-40B4-BE49-F238E27FC236}">
                <a16:creationId xmlns:a16="http://schemas.microsoft.com/office/drawing/2014/main" id="{3EE8D788-402D-4F0E-937A-4CA7BC12DE98}"/>
              </a:ext>
            </a:extLst>
          </p:cNvPr>
          <p:cNvSpPr/>
          <p:nvPr/>
        </p:nvSpPr>
        <p:spPr bwMode="auto">
          <a:xfrm>
            <a:off x="308926" y="1484784"/>
            <a:ext cx="4554673" cy="1656184"/>
          </a:xfrm>
          <a:prstGeom prst="rect">
            <a:avLst/>
          </a:prstGeom>
          <a:solidFill>
            <a:schemeClr val="accent1">
              <a:lumMod val="90000"/>
            </a:schemeClr>
          </a:solidFill>
          <a:ln w="9525">
            <a:noFill/>
            <a:miter lim="800000"/>
            <a:headEnd/>
            <a:tailEnd/>
          </a:ln>
          <a:effectLst/>
        </p:spPr>
        <p:txBody>
          <a:bodyPr wrap="none" rtlCol="0" anchor="ctr"/>
          <a:lstStyle/>
          <a:p>
            <a:pPr algn="ctr"/>
            <a:endParaRPr kumimoji="1" lang="ja-JP" altLang="en-US"/>
          </a:p>
        </p:txBody>
      </p:sp>
      <p:sp>
        <p:nvSpPr>
          <p:cNvPr id="14" name="正方形/長方形 13">
            <a:extLst>
              <a:ext uri="{FF2B5EF4-FFF2-40B4-BE49-F238E27FC236}">
                <a16:creationId xmlns:a16="http://schemas.microsoft.com/office/drawing/2014/main" id="{24E65750-9AA7-496E-BC9E-C16A516D502E}"/>
              </a:ext>
            </a:extLst>
          </p:cNvPr>
          <p:cNvSpPr/>
          <p:nvPr/>
        </p:nvSpPr>
        <p:spPr bwMode="auto">
          <a:xfrm>
            <a:off x="5241475" y="1484784"/>
            <a:ext cx="3690988" cy="1656184"/>
          </a:xfrm>
          <a:prstGeom prst="rect">
            <a:avLst/>
          </a:prstGeom>
          <a:solidFill>
            <a:srgbClr val="FF9900"/>
          </a:solidFill>
          <a:ln w="9525">
            <a:noFill/>
            <a:miter lim="800000"/>
            <a:headEnd/>
            <a:tailEnd/>
          </a:ln>
          <a:effectLst/>
        </p:spPr>
        <p:txBody>
          <a:bodyPr wrap="none" rtlCol="0" anchor="ctr"/>
          <a:lstStyle/>
          <a:p>
            <a:pPr algn="ctr"/>
            <a:endParaRPr kumimoji="1" lang="ja-JP" altLang="en-US"/>
          </a:p>
        </p:txBody>
      </p:sp>
      <p:sp>
        <p:nvSpPr>
          <p:cNvPr id="13" name="正方形/長方形 12">
            <a:extLst>
              <a:ext uri="{FF2B5EF4-FFF2-40B4-BE49-F238E27FC236}">
                <a16:creationId xmlns:a16="http://schemas.microsoft.com/office/drawing/2014/main" id="{3A27DED5-8D33-4EE9-9113-45D587D7F097}"/>
              </a:ext>
            </a:extLst>
          </p:cNvPr>
          <p:cNvSpPr/>
          <p:nvPr/>
        </p:nvSpPr>
        <p:spPr bwMode="auto">
          <a:xfrm>
            <a:off x="4809427" y="1484784"/>
            <a:ext cx="476811" cy="1656184"/>
          </a:xfrm>
          <a:prstGeom prst="rect">
            <a:avLst/>
          </a:prstGeom>
          <a:solidFill>
            <a:srgbClr val="FF0000"/>
          </a:solidFill>
          <a:ln w="9525">
            <a:noFill/>
            <a:miter lim="800000"/>
            <a:headEnd/>
            <a:tailEnd/>
          </a:ln>
          <a:effectLst/>
        </p:spPr>
        <p:txBody>
          <a:bodyPr wrap="none" rtlCol="0" anchor="ctr"/>
          <a:lstStyle/>
          <a:p>
            <a:pPr algn="ctr"/>
            <a:endParaRPr kumimoji="1" lang="ja-JP" altLang="en-US"/>
          </a:p>
        </p:txBody>
      </p:sp>
      <p:sp>
        <p:nvSpPr>
          <p:cNvPr id="15" name="テキスト ボックス 14">
            <a:extLst>
              <a:ext uri="{FF2B5EF4-FFF2-40B4-BE49-F238E27FC236}">
                <a16:creationId xmlns:a16="http://schemas.microsoft.com/office/drawing/2014/main" id="{7716F565-36EF-4CA3-9034-B34900E22A00}"/>
              </a:ext>
            </a:extLst>
          </p:cNvPr>
          <p:cNvSpPr txBox="1"/>
          <p:nvPr/>
        </p:nvSpPr>
        <p:spPr>
          <a:xfrm>
            <a:off x="487675" y="1889740"/>
            <a:ext cx="4126450" cy="830997"/>
          </a:xfrm>
          <a:prstGeom prst="rect">
            <a:avLst/>
          </a:prstGeom>
          <a:noFill/>
        </p:spPr>
        <p:txBody>
          <a:bodyPr wrap="none" rtlCol="0">
            <a:spAutoFit/>
          </a:bodyPr>
          <a:lstStyle/>
          <a:p>
            <a:pPr algn="ctr"/>
            <a:r>
              <a:rPr kumimoji="1" lang="ja-JP" altLang="en-US" sz="2400" dirty="0">
                <a:solidFill>
                  <a:srgbClr val="FF3300"/>
                </a:solidFill>
                <a:latin typeface="AR P悠々ゴシック体E" panose="040B0900000000000000" pitchFamily="50" charset="-128"/>
                <a:ea typeface="AR P悠々ゴシック体E" panose="040B0900000000000000" pitchFamily="50" charset="-128"/>
              </a:rPr>
              <a:t>日常の時間</a:t>
            </a:r>
          </a:p>
          <a:p>
            <a:pPr algn="ctr"/>
            <a:r>
              <a:rPr kumimoji="1" lang="ja-JP" altLang="en-US" sz="2400" dirty="0">
                <a:solidFill>
                  <a:srgbClr val="FF3300"/>
                </a:solidFill>
                <a:latin typeface="AR P悠々ゴシック体E" panose="040B0900000000000000" pitchFamily="50" charset="-128"/>
                <a:ea typeface="AR P悠々ゴシック体E" panose="040B0900000000000000" pitchFamily="50" charset="-128"/>
              </a:rPr>
              <a:t>災害発生前の余裕のある時間</a:t>
            </a:r>
          </a:p>
        </p:txBody>
      </p:sp>
      <p:sp>
        <p:nvSpPr>
          <p:cNvPr id="16" name="テキスト ボックス 15">
            <a:extLst>
              <a:ext uri="{FF2B5EF4-FFF2-40B4-BE49-F238E27FC236}">
                <a16:creationId xmlns:a16="http://schemas.microsoft.com/office/drawing/2014/main" id="{A9EF8F1E-3280-4674-B787-40A0EB596BD8}"/>
              </a:ext>
            </a:extLst>
          </p:cNvPr>
          <p:cNvSpPr txBox="1"/>
          <p:nvPr/>
        </p:nvSpPr>
        <p:spPr>
          <a:xfrm>
            <a:off x="4775538" y="1895991"/>
            <a:ext cx="553998" cy="818494"/>
          </a:xfrm>
          <a:prstGeom prst="rect">
            <a:avLst/>
          </a:prstGeom>
          <a:noFill/>
        </p:spPr>
        <p:txBody>
          <a:bodyPr vert="eaVert" wrap="none" rtlCol="0">
            <a:spAutoFit/>
          </a:bodyPr>
          <a:lstStyle/>
          <a:p>
            <a:pPr algn="ctr"/>
            <a:r>
              <a:rPr kumimoji="1" lang="ja-JP" altLang="en-US" sz="2400" dirty="0">
                <a:solidFill>
                  <a:srgbClr val="FFFF00"/>
                </a:solidFill>
                <a:latin typeface="AR P悠々ゴシック体E" panose="040B0900000000000000" pitchFamily="50" charset="-128"/>
                <a:ea typeface="AR P悠々ゴシック体E" panose="040B0900000000000000" pitchFamily="50" charset="-128"/>
              </a:rPr>
              <a:t>発 災</a:t>
            </a:r>
          </a:p>
        </p:txBody>
      </p:sp>
      <p:sp>
        <p:nvSpPr>
          <p:cNvPr id="18" name="テキスト ボックス 17">
            <a:extLst>
              <a:ext uri="{FF2B5EF4-FFF2-40B4-BE49-F238E27FC236}">
                <a16:creationId xmlns:a16="http://schemas.microsoft.com/office/drawing/2014/main" id="{8EB36E2D-3655-4E86-8CFD-8ABC47613826}"/>
              </a:ext>
            </a:extLst>
          </p:cNvPr>
          <p:cNvSpPr txBox="1"/>
          <p:nvPr/>
        </p:nvSpPr>
        <p:spPr>
          <a:xfrm>
            <a:off x="5369191" y="1889740"/>
            <a:ext cx="3435556" cy="830997"/>
          </a:xfrm>
          <a:prstGeom prst="rect">
            <a:avLst/>
          </a:prstGeom>
          <a:noFill/>
        </p:spPr>
        <p:txBody>
          <a:bodyPr wrap="none" rtlCol="0">
            <a:spAutoFit/>
          </a:bodyPr>
          <a:lstStyle/>
          <a:p>
            <a:pPr algn="ctr"/>
            <a:r>
              <a:rPr kumimoji="1" lang="ja-JP" altLang="en-US" sz="2400" dirty="0">
                <a:latin typeface="AR P悠々ゴシック体E" panose="040B0900000000000000" pitchFamily="50" charset="-128"/>
                <a:ea typeface="AR P悠々ゴシック体E" panose="040B0900000000000000" pitchFamily="50" charset="-128"/>
              </a:rPr>
              <a:t>災害発生後</a:t>
            </a:r>
          </a:p>
          <a:p>
            <a:pPr algn="ctr"/>
            <a:r>
              <a:rPr kumimoji="1" lang="ja-JP" altLang="en-US" sz="2400" dirty="0">
                <a:latin typeface="AR P悠々ゴシック体E" panose="040B0900000000000000" pitchFamily="50" charset="-128"/>
                <a:ea typeface="AR P悠々ゴシック体E" panose="040B0900000000000000" pitchFamily="50" charset="-128"/>
              </a:rPr>
              <a:t>事後処理・事後対応時間</a:t>
            </a:r>
          </a:p>
        </p:txBody>
      </p:sp>
      <p:sp>
        <p:nvSpPr>
          <p:cNvPr id="19" name="吹き出し: 円形 18">
            <a:extLst>
              <a:ext uri="{FF2B5EF4-FFF2-40B4-BE49-F238E27FC236}">
                <a16:creationId xmlns:a16="http://schemas.microsoft.com/office/drawing/2014/main" id="{CF01CC71-FD4E-4150-BA46-3032C9267F21}"/>
              </a:ext>
            </a:extLst>
          </p:cNvPr>
          <p:cNvSpPr/>
          <p:nvPr/>
        </p:nvSpPr>
        <p:spPr bwMode="auto">
          <a:xfrm>
            <a:off x="2987824" y="3545924"/>
            <a:ext cx="3960440" cy="1865420"/>
          </a:xfrm>
          <a:prstGeom prst="wedgeEllipseCallout">
            <a:avLst>
              <a:gd name="adj1" fmla="val -2558"/>
              <a:gd name="adj2" fmla="val -90205"/>
            </a:avLst>
          </a:prstGeom>
          <a:solidFill>
            <a:srgbClr val="FFFF00"/>
          </a:solidFill>
          <a:ln w="9525">
            <a:noFill/>
            <a:miter lim="800000"/>
            <a:headEnd/>
            <a:tailEnd/>
          </a:ln>
          <a:effectLst/>
        </p:spPr>
        <p:txBody>
          <a:bodyPr wrap="none" rtlCol="0" anchor="ctr"/>
          <a:lstStyle/>
          <a:p>
            <a:pPr algn="ctr"/>
            <a:r>
              <a:rPr kumimoji="1" lang="ja-JP" altLang="en-US" sz="2400" dirty="0">
                <a:solidFill>
                  <a:srgbClr val="0000FF"/>
                </a:solidFill>
                <a:latin typeface="AR P悠々ゴシック体E" panose="040B0900000000000000" pitchFamily="50" charset="-128"/>
                <a:ea typeface="AR P悠々ゴシック体E" panose="040B0900000000000000" pitchFamily="50" charset="-128"/>
              </a:rPr>
              <a:t>発生したこの瞬間に</a:t>
            </a:r>
          </a:p>
          <a:p>
            <a:pPr algn="ctr"/>
            <a:r>
              <a:rPr kumimoji="1" lang="ja-JP" altLang="en-US" sz="2400" dirty="0">
                <a:solidFill>
                  <a:srgbClr val="FF0000"/>
                </a:solidFill>
                <a:latin typeface="AR P悠々ゴシック体E" panose="040B0900000000000000" pitchFamily="50" charset="-128"/>
                <a:ea typeface="AR P悠々ゴシック体E" panose="040B0900000000000000" pitchFamily="50" charset="-128"/>
              </a:rPr>
              <a:t>防災活動は</a:t>
            </a:r>
          </a:p>
          <a:p>
            <a:pPr algn="ctr"/>
            <a:r>
              <a:rPr kumimoji="1" lang="ja-JP" altLang="en-US" sz="2400" dirty="0">
                <a:solidFill>
                  <a:srgbClr val="FF0000"/>
                </a:solidFill>
                <a:latin typeface="AR P悠々ゴシック体E" panose="040B0900000000000000" pitchFamily="50" charset="-128"/>
                <a:ea typeface="AR P悠々ゴシック体E" panose="040B0900000000000000" pitchFamily="50" charset="-128"/>
              </a:rPr>
              <a:t>終えていることが重要！</a:t>
            </a:r>
          </a:p>
        </p:txBody>
      </p:sp>
      <p:pic>
        <p:nvPicPr>
          <p:cNvPr id="9" name="図 8">
            <a:extLst>
              <a:ext uri="{FF2B5EF4-FFF2-40B4-BE49-F238E27FC236}">
                <a16:creationId xmlns:a16="http://schemas.microsoft.com/office/drawing/2014/main" id="{D833DECA-58AB-23F4-3271-D76B6825680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945272" y="2510807"/>
            <a:ext cx="1497670" cy="1386514"/>
          </a:xfrm>
          <a:prstGeom prst="rect">
            <a:avLst/>
          </a:prstGeom>
        </p:spPr>
      </p:pic>
      <p:sp>
        <p:nvSpPr>
          <p:cNvPr id="20" name="吹き出し: 円形 19">
            <a:extLst>
              <a:ext uri="{FF2B5EF4-FFF2-40B4-BE49-F238E27FC236}">
                <a16:creationId xmlns:a16="http://schemas.microsoft.com/office/drawing/2014/main" id="{E0F65CCC-B3BD-4526-A28B-52EF152CDE4C}"/>
              </a:ext>
            </a:extLst>
          </p:cNvPr>
          <p:cNvSpPr/>
          <p:nvPr/>
        </p:nvSpPr>
        <p:spPr bwMode="auto">
          <a:xfrm>
            <a:off x="3548526" y="3498105"/>
            <a:ext cx="3960440" cy="1865420"/>
          </a:xfrm>
          <a:prstGeom prst="wedgeEllipseCallout">
            <a:avLst>
              <a:gd name="adj1" fmla="val -2558"/>
              <a:gd name="adj2" fmla="val -90205"/>
            </a:avLst>
          </a:prstGeom>
          <a:solidFill>
            <a:srgbClr val="C00000"/>
          </a:solidFill>
          <a:ln w="9525">
            <a:noFill/>
            <a:miter lim="800000"/>
            <a:headEnd/>
            <a:tailEnd/>
          </a:ln>
          <a:effectLst/>
        </p:spPr>
        <p:txBody>
          <a:bodyPr wrap="none" rtlCol="0" anchor="ctr"/>
          <a:lstStyle/>
          <a:p>
            <a:pPr algn="ctr"/>
            <a:r>
              <a:rPr kumimoji="1" lang="ja-JP" altLang="en-US" sz="2400" dirty="0">
                <a:solidFill>
                  <a:schemeClr val="bg1"/>
                </a:solidFill>
                <a:latin typeface="AR P悠々ゴシック体E" panose="040B0900000000000000" pitchFamily="50" charset="-128"/>
                <a:ea typeface="AR P悠々ゴシック体E" panose="040B0900000000000000" pitchFamily="50" charset="-128"/>
              </a:rPr>
              <a:t>事後処理・事後対応は</a:t>
            </a:r>
          </a:p>
          <a:p>
            <a:pPr algn="ctr"/>
            <a:r>
              <a:rPr kumimoji="1" lang="ja-JP" altLang="en-US" sz="3600" dirty="0">
                <a:solidFill>
                  <a:srgbClr val="FFFF00"/>
                </a:solidFill>
                <a:latin typeface="AR P悠々ゴシック体E" panose="040B0900000000000000" pitchFamily="50" charset="-128"/>
                <a:ea typeface="AR P悠々ゴシック体E" panose="040B0900000000000000" pitchFamily="50" charset="-128"/>
              </a:rPr>
              <a:t>生き残れて</a:t>
            </a:r>
          </a:p>
          <a:p>
            <a:pPr algn="ctr"/>
            <a:r>
              <a:rPr kumimoji="1" lang="ja-JP" altLang="en-US" sz="2400" dirty="0">
                <a:solidFill>
                  <a:schemeClr val="bg1"/>
                </a:solidFill>
                <a:latin typeface="AR P悠々ゴシック体E" panose="040B0900000000000000" pitchFamily="50" charset="-128"/>
                <a:ea typeface="AR P悠々ゴシック体E" panose="040B0900000000000000" pitchFamily="50" charset="-128"/>
              </a:rPr>
              <a:t>はじめて活動できるもの</a:t>
            </a:r>
          </a:p>
        </p:txBody>
      </p:sp>
      <p:sp>
        <p:nvSpPr>
          <p:cNvPr id="22" name="吹き出し: 円形 21">
            <a:extLst>
              <a:ext uri="{FF2B5EF4-FFF2-40B4-BE49-F238E27FC236}">
                <a16:creationId xmlns:a16="http://schemas.microsoft.com/office/drawing/2014/main" id="{95213385-6C18-47A6-B86B-364E9EB5983D}"/>
              </a:ext>
            </a:extLst>
          </p:cNvPr>
          <p:cNvSpPr/>
          <p:nvPr/>
        </p:nvSpPr>
        <p:spPr bwMode="auto">
          <a:xfrm>
            <a:off x="215516" y="3672116"/>
            <a:ext cx="3960440" cy="1865420"/>
          </a:xfrm>
          <a:prstGeom prst="wedgeEllipseCallout">
            <a:avLst>
              <a:gd name="adj1" fmla="val -2558"/>
              <a:gd name="adj2" fmla="val -90205"/>
            </a:avLst>
          </a:prstGeom>
          <a:solidFill>
            <a:srgbClr val="0000FF"/>
          </a:solidFill>
          <a:ln w="9525">
            <a:noFill/>
            <a:miter lim="800000"/>
            <a:headEnd/>
            <a:tailEnd/>
          </a:ln>
          <a:effectLst/>
        </p:spPr>
        <p:txBody>
          <a:bodyPr wrap="none" rtlCol="0" anchor="ctr"/>
          <a:lstStyle/>
          <a:p>
            <a:pPr algn="ctr"/>
            <a:r>
              <a:rPr kumimoji="1" lang="ja-JP" altLang="en-US" sz="2400" dirty="0">
                <a:solidFill>
                  <a:schemeClr val="bg1"/>
                </a:solidFill>
                <a:latin typeface="AR P悠々ゴシック体E" panose="040B0900000000000000" pitchFamily="50" charset="-128"/>
                <a:ea typeface="AR P悠々ゴシック体E" panose="040B0900000000000000" pitchFamily="50" charset="-128"/>
              </a:rPr>
              <a:t>余裕の時間内で</a:t>
            </a:r>
          </a:p>
          <a:p>
            <a:pPr algn="ctr"/>
            <a:r>
              <a:rPr kumimoji="1" lang="ja-JP" altLang="en-US" sz="2400" dirty="0">
                <a:solidFill>
                  <a:schemeClr val="bg1"/>
                </a:solidFill>
                <a:latin typeface="AR P悠々ゴシック体E" panose="040B0900000000000000" pitchFamily="50" charset="-128"/>
                <a:ea typeface="AR P悠々ゴシック体E" panose="040B0900000000000000" pitchFamily="50" charset="-128"/>
              </a:rPr>
              <a:t>防災活動を</a:t>
            </a:r>
          </a:p>
          <a:p>
            <a:pPr algn="ctr"/>
            <a:r>
              <a:rPr kumimoji="1" lang="ja-JP" altLang="en-US" sz="2400" dirty="0">
                <a:solidFill>
                  <a:schemeClr val="bg1"/>
                </a:solidFill>
                <a:latin typeface="AR P悠々ゴシック体E" panose="040B0900000000000000" pitchFamily="50" charset="-128"/>
                <a:ea typeface="AR P悠々ゴシック体E" panose="040B0900000000000000" pitchFamily="50" charset="-128"/>
              </a:rPr>
              <a:t>行っておくこと！</a:t>
            </a:r>
          </a:p>
        </p:txBody>
      </p:sp>
      <p:sp>
        <p:nvSpPr>
          <p:cNvPr id="24" name="吹き出し: 円形 23">
            <a:extLst>
              <a:ext uri="{FF2B5EF4-FFF2-40B4-BE49-F238E27FC236}">
                <a16:creationId xmlns:a16="http://schemas.microsoft.com/office/drawing/2014/main" id="{3ED80FA7-797C-4D0B-82F1-D2AA4495FB98}"/>
              </a:ext>
            </a:extLst>
          </p:cNvPr>
          <p:cNvSpPr/>
          <p:nvPr/>
        </p:nvSpPr>
        <p:spPr bwMode="auto">
          <a:xfrm>
            <a:off x="3059832" y="4419753"/>
            <a:ext cx="5109435" cy="1972239"/>
          </a:xfrm>
          <a:prstGeom prst="wedgeEllipseCallout">
            <a:avLst>
              <a:gd name="adj1" fmla="val 25603"/>
              <a:gd name="adj2" fmla="val -132488"/>
            </a:avLst>
          </a:prstGeom>
          <a:solidFill>
            <a:srgbClr val="7030A0"/>
          </a:solidFill>
          <a:ln w="9525">
            <a:noFill/>
            <a:miter lim="800000"/>
            <a:headEnd/>
            <a:tailEnd/>
          </a:ln>
          <a:effectLst/>
        </p:spPr>
        <p:txBody>
          <a:bodyPr wrap="none" rtlCol="0" anchor="ctr"/>
          <a:lstStyle/>
          <a:p>
            <a:pPr algn="ctr"/>
            <a:r>
              <a:rPr kumimoji="1" lang="ja-JP" altLang="en-US" sz="3200" dirty="0">
                <a:solidFill>
                  <a:schemeClr val="bg1"/>
                </a:solidFill>
                <a:latin typeface="AR P悠々ゴシック体E" panose="040B0900000000000000" pitchFamily="50" charset="-128"/>
                <a:ea typeface="AR P悠々ゴシック体E" panose="040B0900000000000000" pitchFamily="50" charset="-128"/>
              </a:rPr>
              <a:t>あなたは本当に</a:t>
            </a:r>
          </a:p>
          <a:p>
            <a:pPr algn="ctr"/>
            <a:r>
              <a:rPr kumimoji="1" lang="ja-JP" altLang="en-US" sz="3200" dirty="0">
                <a:solidFill>
                  <a:schemeClr val="bg1"/>
                </a:solidFill>
                <a:latin typeface="AR P悠々ゴシック体E" panose="040B0900000000000000" pitchFamily="50" charset="-128"/>
                <a:ea typeface="AR P悠々ゴシック体E" panose="040B0900000000000000" pitchFamily="50" charset="-128"/>
              </a:rPr>
              <a:t>生き残れるのですか？</a:t>
            </a:r>
          </a:p>
        </p:txBody>
      </p:sp>
      <p:pic>
        <p:nvPicPr>
          <p:cNvPr id="7" name="図 6" descr="食品, 部屋, 記号 が含まれている画像&#10;&#10;自動的に生成された説明">
            <a:extLst>
              <a:ext uri="{FF2B5EF4-FFF2-40B4-BE49-F238E27FC236}">
                <a16:creationId xmlns:a16="http://schemas.microsoft.com/office/drawing/2014/main" id="{57D5D05D-6506-72D0-236F-A06539A988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635897" y="49818"/>
            <a:ext cx="1389568" cy="1396551"/>
          </a:xfrm>
          <a:prstGeom prst="rect">
            <a:avLst/>
          </a:prstGeom>
        </p:spPr>
      </p:pic>
      <p:sp>
        <p:nvSpPr>
          <p:cNvPr id="23" name="吹き出し: 円形 22">
            <a:extLst>
              <a:ext uri="{FF2B5EF4-FFF2-40B4-BE49-F238E27FC236}">
                <a16:creationId xmlns:a16="http://schemas.microsoft.com/office/drawing/2014/main" id="{FF988E74-A773-47CB-AB37-1B4520C1C2F7}"/>
              </a:ext>
            </a:extLst>
          </p:cNvPr>
          <p:cNvSpPr/>
          <p:nvPr/>
        </p:nvSpPr>
        <p:spPr bwMode="auto">
          <a:xfrm>
            <a:off x="2843807" y="57097"/>
            <a:ext cx="4505603" cy="1443751"/>
          </a:xfrm>
          <a:prstGeom prst="wedgeEllipseCallout">
            <a:avLst>
              <a:gd name="adj1" fmla="val 44176"/>
              <a:gd name="adj2" fmla="val 81144"/>
            </a:avLst>
          </a:prstGeom>
          <a:solidFill>
            <a:srgbClr val="7030A0"/>
          </a:solidFill>
          <a:ln w="9525">
            <a:noFill/>
            <a:miter lim="800000"/>
            <a:headEnd/>
            <a:tailEnd/>
          </a:ln>
          <a:effectLst/>
        </p:spPr>
        <p:txBody>
          <a:bodyPr wrap="none" rtlCol="0" anchor="ctr"/>
          <a:lstStyle/>
          <a:p>
            <a:pPr algn="ctr"/>
            <a:r>
              <a:rPr kumimoji="1" lang="ja-JP" altLang="en-US" sz="2800" dirty="0">
                <a:solidFill>
                  <a:schemeClr val="bg1"/>
                </a:solidFill>
                <a:latin typeface="AR P悠々ゴシック体E" panose="040B0900000000000000" pitchFamily="50" charset="-128"/>
                <a:ea typeface="AR P悠々ゴシック体E" panose="040B0900000000000000" pitchFamily="50" charset="-128"/>
              </a:rPr>
              <a:t>多くの防災活動は</a:t>
            </a:r>
          </a:p>
          <a:p>
            <a:pPr algn="ctr"/>
            <a:r>
              <a:rPr kumimoji="1" lang="ja-JP" altLang="en-US" sz="2800" dirty="0">
                <a:solidFill>
                  <a:srgbClr val="FFFF00"/>
                </a:solidFill>
                <a:latin typeface="AR P悠々ゴシック体E" panose="040B0900000000000000" pitchFamily="50" charset="-128"/>
                <a:ea typeface="AR P悠々ゴシック体E" panose="040B0900000000000000" pitchFamily="50" charset="-128"/>
              </a:rPr>
              <a:t>発災後</a:t>
            </a:r>
            <a:r>
              <a:rPr kumimoji="1" lang="ja-JP" altLang="en-US" sz="2800" dirty="0">
                <a:solidFill>
                  <a:schemeClr val="bg1"/>
                </a:solidFill>
                <a:latin typeface="AR P悠々ゴシック体E" panose="040B0900000000000000" pitchFamily="50" charset="-128"/>
                <a:ea typeface="AR P悠々ゴシック体E" panose="040B0900000000000000" pitchFamily="50" charset="-128"/>
              </a:rPr>
              <a:t>の活動を</a:t>
            </a:r>
          </a:p>
          <a:p>
            <a:pPr algn="ctr"/>
            <a:r>
              <a:rPr kumimoji="1" lang="ja-JP" altLang="en-US" sz="2800" dirty="0">
                <a:solidFill>
                  <a:schemeClr val="bg1"/>
                </a:solidFill>
                <a:latin typeface="AR P悠々ゴシック体E" panose="040B0900000000000000" pitchFamily="50" charset="-128"/>
                <a:ea typeface="AR P悠々ゴシック体E" panose="040B0900000000000000" pitchFamily="50" charset="-128"/>
              </a:rPr>
              <a:t>重視し過ぎ</a:t>
            </a:r>
          </a:p>
        </p:txBody>
      </p:sp>
      <p:pic>
        <p:nvPicPr>
          <p:cNvPr id="11" name="図 10" descr="おもちゃ, レゴ, 時計, 食品 が含まれている画像&#10;&#10;自動的に生成された説明">
            <a:extLst>
              <a:ext uri="{FF2B5EF4-FFF2-40B4-BE49-F238E27FC236}">
                <a16:creationId xmlns:a16="http://schemas.microsoft.com/office/drawing/2014/main" id="{2383D376-E45D-EC25-262F-BF52CE48F61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130025" y="3131678"/>
            <a:ext cx="1816443" cy="1446656"/>
          </a:xfrm>
          <a:prstGeom prst="rect">
            <a:avLst/>
          </a:prstGeom>
        </p:spPr>
      </p:pic>
      <p:sp>
        <p:nvSpPr>
          <p:cNvPr id="21" name="爆発: 14 pt 20">
            <a:extLst>
              <a:ext uri="{FF2B5EF4-FFF2-40B4-BE49-F238E27FC236}">
                <a16:creationId xmlns:a16="http://schemas.microsoft.com/office/drawing/2014/main" id="{CF440101-3499-49AD-B2C9-5F791E764E20}"/>
              </a:ext>
            </a:extLst>
          </p:cNvPr>
          <p:cNvSpPr/>
          <p:nvPr/>
        </p:nvSpPr>
        <p:spPr bwMode="auto">
          <a:xfrm>
            <a:off x="192163" y="332656"/>
            <a:ext cx="8784975" cy="6192688"/>
          </a:xfrm>
          <a:prstGeom prst="irregularSeal2">
            <a:avLst/>
          </a:prstGeom>
          <a:solidFill>
            <a:srgbClr val="FF0000"/>
          </a:solidFill>
          <a:ln w="9525">
            <a:noFill/>
            <a:miter lim="800000"/>
            <a:headEnd/>
            <a:tailEnd/>
          </a:ln>
          <a:effectLst/>
        </p:spPr>
        <p:txBody>
          <a:bodyPr wrap="none" rtlCol="0" anchor="ctr"/>
          <a:lstStyle/>
          <a:p>
            <a:pPr algn="ctr"/>
            <a:r>
              <a:rPr kumimoji="1" lang="ja-JP" altLang="en-US" sz="3600" dirty="0">
                <a:solidFill>
                  <a:srgbClr val="FFFF00"/>
                </a:solidFill>
                <a:latin typeface="AR P悠々ゴシック体E" panose="040B0900000000000000" pitchFamily="50" charset="-128"/>
                <a:ea typeface="AR P悠々ゴシック体E" panose="040B0900000000000000" pitchFamily="50" charset="-128"/>
              </a:rPr>
              <a:t>生き残れる大前提</a:t>
            </a:r>
            <a:r>
              <a:rPr kumimoji="1" lang="ja-JP" altLang="en-US" sz="3600" dirty="0">
                <a:solidFill>
                  <a:schemeClr val="bg1"/>
                </a:solidFill>
                <a:latin typeface="AR P悠々ゴシック体E" panose="040B0900000000000000" pitchFamily="50" charset="-128"/>
                <a:ea typeface="AR P悠々ゴシック体E" panose="040B0900000000000000" pitchFamily="50" charset="-128"/>
              </a:rPr>
              <a:t>の活動は</a:t>
            </a:r>
            <a:endParaRPr lang="ja-JP" altLang="en-US" sz="3600" dirty="0">
              <a:solidFill>
                <a:schemeClr val="bg1"/>
              </a:solidFill>
              <a:latin typeface="AR P悠々ゴシック体E" panose="040B0900000000000000" pitchFamily="50" charset="-128"/>
              <a:ea typeface="AR P悠々ゴシック体E" panose="040B0900000000000000" pitchFamily="50" charset="-128"/>
            </a:endParaRPr>
          </a:p>
          <a:p>
            <a:pPr algn="ctr"/>
            <a:r>
              <a:rPr kumimoji="1" lang="ja-JP" altLang="en-US" sz="3600" dirty="0">
                <a:solidFill>
                  <a:schemeClr val="bg1"/>
                </a:solidFill>
                <a:latin typeface="AR P悠々ゴシック体E" panose="040B0900000000000000" pitchFamily="50" charset="-128"/>
                <a:ea typeface="AR P悠々ゴシック体E" panose="040B0900000000000000" pitchFamily="50" charset="-128"/>
              </a:rPr>
              <a:t>やめなければ</a:t>
            </a:r>
          </a:p>
          <a:p>
            <a:pPr algn="ctr"/>
            <a:r>
              <a:rPr kumimoji="1" lang="ja-JP" altLang="en-US" sz="4800" dirty="0">
                <a:solidFill>
                  <a:srgbClr val="FFFF00"/>
                </a:solidFill>
                <a:latin typeface="AR P悠々ゴシック体E" panose="040B0900000000000000" pitchFamily="50" charset="-128"/>
                <a:ea typeface="AR P悠々ゴシック体E" panose="040B0900000000000000" pitchFamily="50" charset="-128"/>
              </a:rPr>
              <a:t>共倒れ</a:t>
            </a:r>
            <a:r>
              <a:rPr kumimoji="1" lang="ja-JP" altLang="en-US" sz="4800" dirty="0">
                <a:solidFill>
                  <a:schemeClr val="bg1"/>
                </a:solidFill>
                <a:latin typeface="AR P悠々ゴシック体E" panose="040B0900000000000000" pitchFamily="50" charset="-128"/>
                <a:ea typeface="AR P悠々ゴシック体E" panose="040B0900000000000000" pitchFamily="50" charset="-128"/>
              </a:rPr>
              <a:t>を起こす！</a:t>
            </a:r>
          </a:p>
        </p:txBody>
      </p:sp>
      <p:pic>
        <p:nvPicPr>
          <p:cNvPr id="25" name="図 24" descr="おもちゃ, 人形, 持つ, 女の子 が含まれている画像&#10;&#10;自動的に生成された説明">
            <a:extLst>
              <a:ext uri="{FF2B5EF4-FFF2-40B4-BE49-F238E27FC236}">
                <a16:creationId xmlns:a16="http://schemas.microsoft.com/office/drawing/2014/main" id="{D6134E76-25D7-4308-8DF8-87C105E906B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295327" y="777336"/>
            <a:ext cx="1681811" cy="1268086"/>
          </a:xfrm>
          <a:prstGeom prst="rect">
            <a:avLst/>
          </a:prstGeom>
        </p:spPr>
      </p:pic>
    </p:spTree>
    <p:custDataLst>
      <p:tags r:id="rId1"/>
    </p:custDataLst>
    <p:extLst>
      <p:ext uri="{BB962C8B-B14F-4D97-AF65-F5344CB8AC3E}">
        <p14:creationId xmlns:p14="http://schemas.microsoft.com/office/powerpoint/2010/main" val="31758385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par>
                          <p:cTn id="13" fill="hold">
                            <p:stCondLst>
                              <p:cond delay="500"/>
                            </p:stCondLst>
                            <p:childTnLst>
                              <p:par>
                                <p:cTn id="14" presetID="16" presetClass="entr" presetSubtype="21" fill="hold" grpId="0" nodeType="after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barn(inVertical)">
                                      <p:cBhvr>
                                        <p:cTn id="16" dur="500"/>
                                        <p:tgtEl>
                                          <p:spTgt spid="15"/>
                                        </p:tgtEl>
                                      </p:cBhvr>
                                    </p:animEffect>
                                  </p:childTnLst>
                                </p:cTn>
                              </p:par>
                              <p:par>
                                <p:cTn id="17" presetID="42" presetClass="entr" presetSubtype="0"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fade">
                                      <p:cBhvr>
                                        <p:cTn id="19" dur="1000"/>
                                        <p:tgtEl>
                                          <p:spTgt spid="22"/>
                                        </p:tgtEl>
                                      </p:cBhvr>
                                    </p:animEffect>
                                    <p:anim calcmode="lin" valueType="num">
                                      <p:cBhvr>
                                        <p:cTn id="20" dur="1000" fill="hold"/>
                                        <p:tgtEl>
                                          <p:spTgt spid="22"/>
                                        </p:tgtEl>
                                        <p:attrNameLst>
                                          <p:attrName>ppt_x</p:attrName>
                                        </p:attrNameLst>
                                      </p:cBhvr>
                                      <p:tavLst>
                                        <p:tav tm="0">
                                          <p:val>
                                            <p:strVal val="#ppt_x"/>
                                          </p:val>
                                        </p:tav>
                                        <p:tav tm="100000">
                                          <p:val>
                                            <p:strVal val="#ppt_x"/>
                                          </p:val>
                                        </p:tav>
                                      </p:tavLst>
                                    </p:anim>
                                    <p:anim calcmode="lin" valueType="num">
                                      <p:cBhvr>
                                        <p:cTn id="21"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barn(inVertical)">
                                      <p:cBhvr>
                                        <p:cTn id="26" dur="500"/>
                                        <p:tgtEl>
                                          <p:spTgt spid="13"/>
                                        </p:tgtEl>
                                      </p:cBhvr>
                                    </p:animEffect>
                                  </p:childTnLst>
                                </p:cTn>
                              </p:par>
                            </p:childTnLst>
                          </p:cTn>
                        </p:par>
                        <p:par>
                          <p:cTn id="27" fill="hold">
                            <p:stCondLst>
                              <p:cond delay="1000"/>
                            </p:stCondLst>
                            <p:childTnLst>
                              <p:par>
                                <p:cTn id="28" presetID="16" presetClass="entr" presetSubtype="21" fill="hold" grpId="0" nodeType="after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childTnLst>
                          </p:cTn>
                        </p:par>
                        <p:par>
                          <p:cTn id="31" fill="hold">
                            <p:stCondLst>
                              <p:cond delay="1500"/>
                            </p:stCondLst>
                            <p:childTnLst>
                              <p:par>
                                <p:cTn id="32" presetID="16" presetClass="entr" presetSubtype="21" fill="hold" nodeType="after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barn(inVertical)">
                                      <p:cBhvr>
                                        <p:cTn id="34" dur="500"/>
                                        <p:tgtEl>
                                          <p:spTgt spid="7"/>
                                        </p:tgtEl>
                                      </p:cBhvr>
                                    </p:animEffect>
                                  </p:childTnLst>
                                </p:cTn>
                              </p:par>
                            </p:childTnLst>
                          </p:cTn>
                        </p:par>
                        <p:par>
                          <p:cTn id="35" fill="hold">
                            <p:stCondLst>
                              <p:cond delay="2000"/>
                            </p:stCondLst>
                            <p:childTnLst>
                              <p:par>
                                <p:cTn id="36" presetID="53" presetClass="entr" presetSubtype="16" fill="hold" nodeType="afterEffect">
                                  <p:stCondLst>
                                    <p:cond delay="0"/>
                                  </p:stCondLst>
                                  <p:childTnLst>
                                    <p:set>
                                      <p:cBhvr>
                                        <p:cTn id="37" dur="1" fill="hold">
                                          <p:stCondLst>
                                            <p:cond delay="0"/>
                                          </p:stCondLst>
                                        </p:cTn>
                                        <p:tgtEl>
                                          <p:spTgt spid="5"/>
                                        </p:tgtEl>
                                        <p:attrNameLst>
                                          <p:attrName>style.visibility</p:attrName>
                                        </p:attrNameLst>
                                      </p:cBhvr>
                                      <p:to>
                                        <p:strVal val="visible"/>
                                      </p:to>
                                    </p:set>
                                    <p:anim calcmode="lin" valueType="num">
                                      <p:cBhvr>
                                        <p:cTn id="38" dur="500" fill="hold"/>
                                        <p:tgtEl>
                                          <p:spTgt spid="5"/>
                                        </p:tgtEl>
                                        <p:attrNameLst>
                                          <p:attrName>ppt_w</p:attrName>
                                        </p:attrNameLst>
                                      </p:cBhvr>
                                      <p:tavLst>
                                        <p:tav tm="0">
                                          <p:val>
                                            <p:fltVal val="0"/>
                                          </p:val>
                                        </p:tav>
                                        <p:tav tm="100000">
                                          <p:val>
                                            <p:strVal val="#ppt_w"/>
                                          </p:val>
                                        </p:tav>
                                      </p:tavLst>
                                    </p:anim>
                                    <p:anim calcmode="lin" valueType="num">
                                      <p:cBhvr>
                                        <p:cTn id="39" dur="500" fill="hold"/>
                                        <p:tgtEl>
                                          <p:spTgt spid="5"/>
                                        </p:tgtEl>
                                        <p:attrNameLst>
                                          <p:attrName>ppt_h</p:attrName>
                                        </p:attrNameLst>
                                      </p:cBhvr>
                                      <p:tavLst>
                                        <p:tav tm="0">
                                          <p:val>
                                            <p:fltVal val="0"/>
                                          </p:val>
                                        </p:tav>
                                        <p:tav tm="100000">
                                          <p:val>
                                            <p:strVal val="#ppt_h"/>
                                          </p:val>
                                        </p:tav>
                                      </p:tavLst>
                                    </p:anim>
                                    <p:animEffect transition="in" filter="fade">
                                      <p:cBhvr>
                                        <p:cTn id="40" dur="500"/>
                                        <p:tgtEl>
                                          <p:spTgt spid="5"/>
                                        </p:tgtEl>
                                      </p:cBhvr>
                                    </p:animEffect>
                                  </p:childTnLst>
                                </p:cTn>
                              </p:par>
                            </p:childTnLst>
                          </p:cTn>
                        </p:par>
                        <p:par>
                          <p:cTn id="41" fill="hold">
                            <p:stCondLst>
                              <p:cond delay="2500"/>
                            </p:stCondLst>
                            <p:childTnLst>
                              <p:par>
                                <p:cTn id="42" presetID="16" presetClass="entr" presetSubtype="21" fill="hold" grpId="0" nodeType="after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barn(inVertical)">
                                      <p:cBhvr>
                                        <p:cTn id="44" dur="1000"/>
                                        <p:tgtEl>
                                          <p:spTgt spid="14"/>
                                        </p:tgtEl>
                                      </p:cBhvr>
                                    </p:animEffect>
                                  </p:childTnLst>
                                </p:cTn>
                              </p:par>
                            </p:childTnLst>
                          </p:cTn>
                        </p:par>
                        <p:par>
                          <p:cTn id="45" fill="hold">
                            <p:stCondLst>
                              <p:cond delay="3500"/>
                            </p:stCondLst>
                            <p:childTnLst>
                              <p:par>
                                <p:cTn id="46" presetID="16" presetClass="entr" presetSubtype="21" fill="hold" grpId="0" nodeType="after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barn(inVertical)">
                                      <p:cBhvr>
                                        <p:cTn id="48" dur="500"/>
                                        <p:tgtEl>
                                          <p:spTgt spid="18"/>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19"/>
                                        </p:tgtEl>
                                        <p:attrNameLst>
                                          <p:attrName>style.visibility</p:attrName>
                                        </p:attrNameLst>
                                      </p:cBhvr>
                                      <p:to>
                                        <p:strVal val="visible"/>
                                      </p:to>
                                    </p:set>
                                    <p:animEffect transition="in" filter="fade">
                                      <p:cBhvr>
                                        <p:cTn id="53" dur="1000"/>
                                        <p:tgtEl>
                                          <p:spTgt spid="19"/>
                                        </p:tgtEl>
                                      </p:cBhvr>
                                    </p:animEffect>
                                    <p:anim calcmode="lin" valueType="num">
                                      <p:cBhvr>
                                        <p:cTn id="54" dur="1000" fill="hold"/>
                                        <p:tgtEl>
                                          <p:spTgt spid="19"/>
                                        </p:tgtEl>
                                        <p:attrNameLst>
                                          <p:attrName>ppt_x</p:attrName>
                                        </p:attrNameLst>
                                      </p:cBhvr>
                                      <p:tavLst>
                                        <p:tav tm="0">
                                          <p:val>
                                            <p:strVal val="#ppt_x"/>
                                          </p:val>
                                        </p:tav>
                                        <p:tav tm="100000">
                                          <p:val>
                                            <p:strVal val="#ppt_x"/>
                                          </p:val>
                                        </p:tav>
                                      </p:tavLst>
                                    </p:anim>
                                    <p:anim calcmode="lin" valueType="num">
                                      <p:cBhvr>
                                        <p:cTn id="55" dur="1000" fill="hold"/>
                                        <p:tgtEl>
                                          <p:spTgt spid="19"/>
                                        </p:tgtEl>
                                        <p:attrNameLst>
                                          <p:attrName>ppt_y</p:attrName>
                                        </p:attrNameLst>
                                      </p:cBhvr>
                                      <p:tavLst>
                                        <p:tav tm="0">
                                          <p:val>
                                            <p:strVal val="#ppt_y+.1"/>
                                          </p:val>
                                        </p:tav>
                                        <p:tav tm="100000">
                                          <p:val>
                                            <p:strVal val="#ppt_y"/>
                                          </p:val>
                                        </p:tav>
                                      </p:tavLst>
                                    </p:anim>
                                  </p:childTnLst>
                                </p:cTn>
                              </p:par>
                              <p:par>
                                <p:cTn id="56" presetID="1" presetClass="exit" presetSubtype="0" fill="hold" grpId="1" nodeType="withEffect">
                                  <p:stCondLst>
                                    <p:cond delay="0"/>
                                  </p:stCondLst>
                                  <p:childTnLst>
                                    <p:set>
                                      <p:cBhvr>
                                        <p:cTn id="57" dur="1" fill="hold">
                                          <p:stCondLst>
                                            <p:cond delay="0"/>
                                          </p:stCondLst>
                                        </p:cTn>
                                        <p:tgtEl>
                                          <p:spTgt spid="22"/>
                                        </p:tgtEl>
                                        <p:attrNameLst>
                                          <p:attrName>style.visibility</p:attrName>
                                        </p:attrNameLst>
                                      </p:cBhvr>
                                      <p:to>
                                        <p:strVal val="hidden"/>
                                      </p:to>
                                    </p:set>
                                  </p:childTnLst>
                                </p:cTn>
                              </p:par>
                            </p:childTnLst>
                          </p:cTn>
                        </p:par>
                        <p:par>
                          <p:cTn id="58" fill="hold">
                            <p:stCondLst>
                              <p:cond delay="1000"/>
                            </p:stCondLst>
                            <p:childTnLst>
                              <p:par>
                                <p:cTn id="59" presetID="2" presetClass="entr" presetSubtype="4" fill="hold" nodeType="afterEffect">
                                  <p:stCondLst>
                                    <p:cond delay="0"/>
                                  </p:stCondLst>
                                  <p:childTnLst>
                                    <p:set>
                                      <p:cBhvr>
                                        <p:cTn id="60" dur="1" fill="hold">
                                          <p:stCondLst>
                                            <p:cond delay="0"/>
                                          </p:stCondLst>
                                        </p:cTn>
                                        <p:tgtEl>
                                          <p:spTgt spid="9"/>
                                        </p:tgtEl>
                                        <p:attrNameLst>
                                          <p:attrName>style.visibility</p:attrName>
                                        </p:attrNameLst>
                                      </p:cBhvr>
                                      <p:to>
                                        <p:strVal val="visible"/>
                                      </p:to>
                                    </p:set>
                                    <p:anim calcmode="lin" valueType="num">
                                      <p:cBhvr additive="base">
                                        <p:cTn id="61" dur="500" fill="hold"/>
                                        <p:tgtEl>
                                          <p:spTgt spid="9"/>
                                        </p:tgtEl>
                                        <p:attrNameLst>
                                          <p:attrName>ppt_x</p:attrName>
                                        </p:attrNameLst>
                                      </p:cBhvr>
                                      <p:tavLst>
                                        <p:tav tm="0">
                                          <p:val>
                                            <p:strVal val="#ppt_x"/>
                                          </p:val>
                                        </p:tav>
                                        <p:tav tm="100000">
                                          <p:val>
                                            <p:strVal val="#ppt_x"/>
                                          </p:val>
                                        </p:tav>
                                      </p:tavLst>
                                    </p:anim>
                                    <p:anim calcmode="lin" valueType="num">
                                      <p:cBhvr additive="base">
                                        <p:cTn id="6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0"/>
                                        </p:tgtEl>
                                        <p:attrNameLst>
                                          <p:attrName>style.visibility</p:attrName>
                                        </p:attrNameLst>
                                      </p:cBhvr>
                                      <p:to>
                                        <p:strVal val="visible"/>
                                      </p:to>
                                    </p:set>
                                    <p:anim calcmode="lin" valueType="num">
                                      <p:cBhvr additive="base">
                                        <p:cTn id="67" dur="500" fill="hold"/>
                                        <p:tgtEl>
                                          <p:spTgt spid="20"/>
                                        </p:tgtEl>
                                        <p:attrNameLst>
                                          <p:attrName>ppt_x</p:attrName>
                                        </p:attrNameLst>
                                      </p:cBhvr>
                                      <p:tavLst>
                                        <p:tav tm="0">
                                          <p:val>
                                            <p:strVal val="#ppt_x"/>
                                          </p:val>
                                        </p:tav>
                                        <p:tav tm="100000">
                                          <p:val>
                                            <p:strVal val="#ppt_x"/>
                                          </p:val>
                                        </p:tav>
                                      </p:tavLst>
                                    </p:anim>
                                    <p:anim calcmode="lin" valueType="num">
                                      <p:cBhvr additive="base">
                                        <p:cTn id="68" dur="500" fill="hold"/>
                                        <p:tgtEl>
                                          <p:spTgt spid="20"/>
                                        </p:tgtEl>
                                        <p:attrNameLst>
                                          <p:attrName>ppt_y</p:attrName>
                                        </p:attrNameLst>
                                      </p:cBhvr>
                                      <p:tavLst>
                                        <p:tav tm="0">
                                          <p:val>
                                            <p:strVal val="1+#ppt_h/2"/>
                                          </p:val>
                                        </p:tav>
                                        <p:tav tm="100000">
                                          <p:val>
                                            <p:strVal val="#ppt_y"/>
                                          </p:val>
                                        </p:tav>
                                      </p:tavLst>
                                    </p:anim>
                                  </p:childTnLst>
                                </p:cTn>
                              </p:par>
                              <p:par>
                                <p:cTn id="69" presetID="1" presetClass="exit" presetSubtype="0" fill="hold" grpId="2" nodeType="withEffect">
                                  <p:stCondLst>
                                    <p:cond delay="0"/>
                                  </p:stCondLst>
                                  <p:childTnLst>
                                    <p:set>
                                      <p:cBhvr>
                                        <p:cTn id="70" dur="1" fill="hold">
                                          <p:stCondLst>
                                            <p:cond delay="0"/>
                                          </p:stCondLst>
                                        </p:cTn>
                                        <p:tgtEl>
                                          <p:spTgt spid="19"/>
                                        </p:tgtEl>
                                        <p:attrNameLst>
                                          <p:attrName>style.visibility</p:attrName>
                                        </p:attrNameLst>
                                      </p:cBhvr>
                                      <p:to>
                                        <p:strVal val="hidden"/>
                                      </p:to>
                                    </p:set>
                                  </p:childTnLst>
                                </p:cTn>
                              </p:par>
                            </p:childTnLst>
                          </p:cTn>
                        </p:par>
                        <p:par>
                          <p:cTn id="71" fill="hold">
                            <p:stCondLst>
                              <p:cond delay="500"/>
                            </p:stCondLst>
                            <p:childTnLst>
                              <p:par>
                                <p:cTn id="72" presetID="14" presetClass="entr" presetSubtype="10" fill="hold" nodeType="afterEffect">
                                  <p:stCondLst>
                                    <p:cond delay="0"/>
                                  </p:stCondLst>
                                  <p:childTnLst>
                                    <p:set>
                                      <p:cBhvr>
                                        <p:cTn id="73" dur="1" fill="hold">
                                          <p:stCondLst>
                                            <p:cond delay="0"/>
                                          </p:stCondLst>
                                        </p:cTn>
                                        <p:tgtEl>
                                          <p:spTgt spid="11"/>
                                        </p:tgtEl>
                                        <p:attrNameLst>
                                          <p:attrName>style.visibility</p:attrName>
                                        </p:attrNameLst>
                                      </p:cBhvr>
                                      <p:to>
                                        <p:strVal val="visible"/>
                                      </p:to>
                                    </p:set>
                                    <p:animEffect transition="in" filter="randombar(horizontal)">
                                      <p:cBhvr>
                                        <p:cTn id="74" dur="500"/>
                                        <p:tgtEl>
                                          <p:spTgt spid="11"/>
                                        </p:tgtEl>
                                      </p:cBhvr>
                                    </p:animEffect>
                                  </p:childTnLst>
                                </p:cTn>
                              </p:par>
                            </p:childTnLst>
                          </p:cTn>
                        </p:par>
                        <p:par>
                          <p:cTn id="75" fill="hold">
                            <p:stCondLst>
                              <p:cond delay="1000"/>
                            </p:stCondLst>
                            <p:childTnLst>
                              <p:par>
                                <p:cTn id="76" presetID="14" presetClass="entr" presetSubtype="10" fill="hold" nodeType="afterEffect">
                                  <p:stCondLst>
                                    <p:cond delay="0"/>
                                  </p:stCondLst>
                                  <p:childTnLst>
                                    <p:set>
                                      <p:cBhvr>
                                        <p:cTn id="77" dur="1" fill="hold">
                                          <p:stCondLst>
                                            <p:cond delay="0"/>
                                          </p:stCondLst>
                                        </p:cTn>
                                        <p:tgtEl>
                                          <p:spTgt spid="25"/>
                                        </p:tgtEl>
                                        <p:attrNameLst>
                                          <p:attrName>style.visibility</p:attrName>
                                        </p:attrNameLst>
                                      </p:cBhvr>
                                      <p:to>
                                        <p:strVal val="visible"/>
                                      </p:to>
                                    </p:set>
                                    <p:animEffect transition="in" filter="randombar(horizontal)">
                                      <p:cBhvr>
                                        <p:cTn id="78" dur="500"/>
                                        <p:tgtEl>
                                          <p:spTgt spid="25"/>
                                        </p:tgtEl>
                                      </p:cBhvr>
                                    </p:animEffect>
                                  </p:childTnLst>
                                </p:cTn>
                              </p:par>
                            </p:childTnLst>
                          </p:cTn>
                        </p:par>
                      </p:childTnLst>
                    </p:cTn>
                  </p:par>
                  <p:par>
                    <p:cTn id="79" fill="hold">
                      <p:stCondLst>
                        <p:cond delay="indefinite"/>
                      </p:stCondLst>
                      <p:childTnLst>
                        <p:par>
                          <p:cTn id="80" fill="hold">
                            <p:stCondLst>
                              <p:cond delay="0"/>
                            </p:stCondLst>
                            <p:childTnLst>
                              <p:par>
                                <p:cTn id="81" presetID="14" presetClass="entr" presetSubtype="10" fill="hold" grpId="0" nodeType="clickEffect">
                                  <p:stCondLst>
                                    <p:cond delay="0"/>
                                  </p:stCondLst>
                                  <p:childTnLst>
                                    <p:set>
                                      <p:cBhvr>
                                        <p:cTn id="82" dur="1" fill="hold">
                                          <p:stCondLst>
                                            <p:cond delay="0"/>
                                          </p:stCondLst>
                                        </p:cTn>
                                        <p:tgtEl>
                                          <p:spTgt spid="23"/>
                                        </p:tgtEl>
                                        <p:attrNameLst>
                                          <p:attrName>style.visibility</p:attrName>
                                        </p:attrNameLst>
                                      </p:cBhvr>
                                      <p:to>
                                        <p:strVal val="visible"/>
                                      </p:to>
                                    </p:set>
                                    <p:animEffect transition="in" filter="randombar(horizontal)">
                                      <p:cBhvr>
                                        <p:cTn id="83" dur="500"/>
                                        <p:tgtEl>
                                          <p:spTgt spid="23"/>
                                        </p:tgtEl>
                                      </p:cBhvr>
                                    </p:animEffect>
                                  </p:childTnLst>
                                </p:cTn>
                              </p:par>
                              <p:par>
                                <p:cTn id="84" presetID="1" presetClass="exit" presetSubtype="0" fill="hold" grpId="1" nodeType="withEffect">
                                  <p:stCondLst>
                                    <p:cond delay="0"/>
                                  </p:stCondLst>
                                  <p:childTnLst>
                                    <p:set>
                                      <p:cBhvr>
                                        <p:cTn id="85" dur="1" fill="hold">
                                          <p:stCondLst>
                                            <p:cond delay="0"/>
                                          </p:stCondLst>
                                        </p:cTn>
                                        <p:tgtEl>
                                          <p:spTgt spid="19"/>
                                        </p:tgtEl>
                                        <p:attrNameLst>
                                          <p:attrName>style.visibility</p:attrName>
                                        </p:attrNameLst>
                                      </p:cBhvr>
                                      <p:to>
                                        <p:strVal val="hidden"/>
                                      </p:to>
                                    </p:set>
                                  </p:childTnLst>
                                </p:cTn>
                              </p:par>
                              <p:par>
                                <p:cTn id="86" presetID="1" presetClass="exit" presetSubtype="0" fill="hold" grpId="1" nodeType="withEffect">
                                  <p:stCondLst>
                                    <p:cond delay="0"/>
                                  </p:stCondLst>
                                  <p:childTnLst>
                                    <p:set>
                                      <p:cBhvr>
                                        <p:cTn id="87" dur="1" fill="hold">
                                          <p:stCondLst>
                                            <p:cond delay="0"/>
                                          </p:stCondLst>
                                        </p:cTn>
                                        <p:tgtEl>
                                          <p:spTgt spid="20"/>
                                        </p:tgtEl>
                                        <p:attrNameLst>
                                          <p:attrName>style.visibility</p:attrName>
                                        </p:attrNameLst>
                                      </p:cBhvr>
                                      <p:to>
                                        <p:strVal val="hidden"/>
                                      </p:to>
                                    </p:set>
                                  </p:childTnLst>
                                </p:cTn>
                              </p:par>
                            </p:childTnLst>
                          </p:cTn>
                        </p:par>
                        <p:par>
                          <p:cTn id="88" fill="hold">
                            <p:stCondLst>
                              <p:cond delay="500"/>
                            </p:stCondLst>
                            <p:childTnLst>
                              <p:par>
                                <p:cTn id="89" presetID="14" presetClass="entr" presetSubtype="10" fill="hold" grpId="0" nodeType="afterEffect">
                                  <p:stCondLst>
                                    <p:cond delay="0"/>
                                  </p:stCondLst>
                                  <p:childTnLst>
                                    <p:set>
                                      <p:cBhvr>
                                        <p:cTn id="90" dur="1" fill="hold">
                                          <p:stCondLst>
                                            <p:cond delay="0"/>
                                          </p:stCondLst>
                                        </p:cTn>
                                        <p:tgtEl>
                                          <p:spTgt spid="24"/>
                                        </p:tgtEl>
                                        <p:attrNameLst>
                                          <p:attrName>style.visibility</p:attrName>
                                        </p:attrNameLst>
                                      </p:cBhvr>
                                      <p:to>
                                        <p:strVal val="visible"/>
                                      </p:to>
                                    </p:set>
                                    <p:animEffect transition="in" filter="randombar(horizontal)">
                                      <p:cBhvr>
                                        <p:cTn id="91" dur="500"/>
                                        <p:tgtEl>
                                          <p:spTgt spid="24"/>
                                        </p:tgtEl>
                                      </p:cBhvr>
                                    </p:animEffect>
                                  </p:childTnLst>
                                </p:cTn>
                              </p:par>
                            </p:childTnLst>
                          </p:cTn>
                        </p:par>
                      </p:childTnLst>
                    </p:cTn>
                  </p:par>
                  <p:par>
                    <p:cTn id="92" fill="hold">
                      <p:stCondLst>
                        <p:cond delay="indefinite"/>
                      </p:stCondLst>
                      <p:childTnLst>
                        <p:par>
                          <p:cTn id="93" fill="hold">
                            <p:stCondLst>
                              <p:cond delay="0"/>
                            </p:stCondLst>
                            <p:childTnLst>
                              <p:par>
                                <p:cTn id="94" presetID="53" presetClass="entr" presetSubtype="16" fill="hold" grpId="0" nodeType="clickEffect">
                                  <p:stCondLst>
                                    <p:cond delay="0"/>
                                  </p:stCondLst>
                                  <p:childTnLst>
                                    <p:set>
                                      <p:cBhvr>
                                        <p:cTn id="95" dur="1" fill="hold">
                                          <p:stCondLst>
                                            <p:cond delay="0"/>
                                          </p:stCondLst>
                                        </p:cTn>
                                        <p:tgtEl>
                                          <p:spTgt spid="21"/>
                                        </p:tgtEl>
                                        <p:attrNameLst>
                                          <p:attrName>style.visibility</p:attrName>
                                        </p:attrNameLst>
                                      </p:cBhvr>
                                      <p:to>
                                        <p:strVal val="visible"/>
                                      </p:to>
                                    </p:set>
                                    <p:anim calcmode="lin" valueType="num">
                                      <p:cBhvr>
                                        <p:cTn id="96" dur="500" fill="hold"/>
                                        <p:tgtEl>
                                          <p:spTgt spid="21"/>
                                        </p:tgtEl>
                                        <p:attrNameLst>
                                          <p:attrName>ppt_w</p:attrName>
                                        </p:attrNameLst>
                                      </p:cBhvr>
                                      <p:tavLst>
                                        <p:tav tm="0">
                                          <p:val>
                                            <p:fltVal val="0"/>
                                          </p:val>
                                        </p:tav>
                                        <p:tav tm="100000">
                                          <p:val>
                                            <p:strVal val="#ppt_w"/>
                                          </p:val>
                                        </p:tav>
                                      </p:tavLst>
                                    </p:anim>
                                    <p:anim calcmode="lin" valueType="num">
                                      <p:cBhvr>
                                        <p:cTn id="97" dur="500" fill="hold"/>
                                        <p:tgtEl>
                                          <p:spTgt spid="21"/>
                                        </p:tgtEl>
                                        <p:attrNameLst>
                                          <p:attrName>ppt_h</p:attrName>
                                        </p:attrNameLst>
                                      </p:cBhvr>
                                      <p:tavLst>
                                        <p:tav tm="0">
                                          <p:val>
                                            <p:fltVal val="0"/>
                                          </p:val>
                                        </p:tav>
                                        <p:tav tm="100000">
                                          <p:val>
                                            <p:strVal val="#ppt_h"/>
                                          </p:val>
                                        </p:tav>
                                      </p:tavLst>
                                    </p:anim>
                                    <p:animEffect transition="in" filter="fade">
                                      <p:cBhvr>
                                        <p:cTn id="98" dur="500"/>
                                        <p:tgtEl>
                                          <p:spTgt spid="21"/>
                                        </p:tgtEl>
                                      </p:cBhvr>
                                    </p:animEffect>
                                  </p:childTnLst>
                                </p:cTn>
                              </p:par>
                              <p:par>
                                <p:cTn id="99" presetID="1" presetClass="exit" presetSubtype="0" fill="hold" grpId="1" nodeType="withEffect">
                                  <p:stCondLst>
                                    <p:cond delay="0"/>
                                  </p:stCondLst>
                                  <p:childTnLst>
                                    <p:set>
                                      <p:cBhvr>
                                        <p:cTn id="100" dur="1" fill="hold">
                                          <p:stCondLst>
                                            <p:cond delay="0"/>
                                          </p:stCondLst>
                                        </p:cTn>
                                        <p:tgtEl>
                                          <p:spTgt spid="23"/>
                                        </p:tgtEl>
                                        <p:attrNameLst>
                                          <p:attrName>style.visibility</p:attrName>
                                        </p:attrNameLst>
                                      </p:cBhvr>
                                      <p:to>
                                        <p:strVal val="hidden"/>
                                      </p:to>
                                    </p:set>
                                  </p:childTnLst>
                                </p:cTn>
                              </p:par>
                              <p:par>
                                <p:cTn id="101" presetID="1" presetClass="exit" presetSubtype="0" fill="hold" grpId="1" nodeType="withEffect">
                                  <p:stCondLst>
                                    <p:cond delay="0"/>
                                  </p:stCondLst>
                                  <p:childTnLst>
                                    <p:set>
                                      <p:cBhvr>
                                        <p:cTn id="102" dur="1" fill="hold">
                                          <p:stCondLst>
                                            <p:cond delay="0"/>
                                          </p:stCondLst>
                                        </p:cTn>
                                        <p:tgtEl>
                                          <p:spTgt spid="2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3" grpId="0" animBg="1"/>
      <p:bldP spid="15" grpId="0"/>
      <p:bldP spid="16" grpId="0"/>
      <p:bldP spid="18" grpId="0"/>
      <p:bldP spid="19" grpId="0" animBg="1"/>
      <p:bldP spid="19" grpId="1" animBg="1"/>
      <p:bldP spid="19" grpId="2" animBg="1"/>
      <p:bldP spid="20" grpId="0" animBg="1"/>
      <p:bldP spid="20" grpId="1" animBg="1"/>
      <p:bldP spid="22" grpId="0" animBg="1"/>
      <p:bldP spid="22" grpId="1" animBg="1"/>
      <p:bldP spid="24" grpId="0" animBg="1"/>
      <p:bldP spid="24" grpId="1" animBg="1"/>
      <p:bldP spid="23" grpId="0" animBg="1"/>
      <p:bldP spid="23" grpId="1" animBg="1"/>
      <p:bldP spid="21"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正方形/長方形 9">
            <a:extLst>
              <a:ext uri="{FF2B5EF4-FFF2-40B4-BE49-F238E27FC236}">
                <a16:creationId xmlns:a16="http://schemas.microsoft.com/office/drawing/2014/main" id="{2F2A6C36-56AE-B960-6495-2318606D4E03}"/>
              </a:ext>
            </a:extLst>
          </p:cNvPr>
          <p:cNvSpPr/>
          <p:nvPr/>
        </p:nvSpPr>
        <p:spPr bwMode="auto">
          <a:xfrm>
            <a:off x="827583" y="908721"/>
            <a:ext cx="8244457" cy="1016422"/>
          </a:xfrm>
          <a:prstGeom prst="rect">
            <a:avLst/>
          </a:prstGeom>
          <a:solidFill>
            <a:srgbClr val="92D050"/>
          </a:solidFill>
          <a:ln w="9525">
            <a:noFill/>
            <a:miter lim="800000"/>
            <a:headEnd/>
            <a:tailEnd/>
          </a:ln>
          <a:effectLst/>
        </p:spPr>
        <p:txBody>
          <a:bodyPr wrap="none" rtlCol="0" anchor="ctr"/>
          <a:lstStyle/>
          <a:p>
            <a:pPr algn="ctr"/>
            <a:endParaRPr kumimoji="1" lang="ja-JP" altLang="en-US" dirty="0"/>
          </a:p>
        </p:txBody>
      </p:sp>
      <p:sp>
        <p:nvSpPr>
          <p:cNvPr id="3" name="コンテンツ プレースホルダー 2"/>
          <p:cNvSpPr>
            <a:spLocks noGrp="1"/>
          </p:cNvSpPr>
          <p:nvPr>
            <p:ph idx="1"/>
          </p:nvPr>
        </p:nvSpPr>
        <p:spPr>
          <a:xfrm>
            <a:off x="457200" y="908720"/>
            <a:ext cx="8614840" cy="5616624"/>
          </a:xfrm>
        </p:spPr>
        <p:txBody>
          <a:bodyPr/>
          <a:lstStyle/>
          <a:p>
            <a:r>
              <a:rPr lang="ja-JP" altLang="en-US" sz="2800" dirty="0">
                <a:solidFill>
                  <a:srgbClr val="0000FF"/>
                </a:solidFill>
              </a:rPr>
              <a:t>避難誘導、消火、救助、応急処置</a:t>
            </a:r>
          </a:p>
          <a:p>
            <a:r>
              <a:rPr lang="ja-JP" altLang="en-US" sz="2800" dirty="0">
                <a:solidFill>
                  <a:srgbClr val="0000FF"/>
                </a:solidFill>
              </a:rPr>
              <a:t>避難所運営、安否確認、炊き出し等々</a:t>
            </a:r>
          </a:p>
          <a:p>
            <a:r>
              <a:rPr lang="ja-JP" altLang="en-US" sz="2800" dirty="0"/>
              <a:t>これらは、災害が発生した後の</a:t>
            </a:r>
            <a:r>
              <a:rPr lang="ja-JP" altLang="en-US" sz="2800" dirty="0">
                <a:solidFill>
                  <a:srgbClr val="0000FF"/>
                </a:solidFill>
              </a:rPr>
              <a:t>事後処理活動</a:t>
            </a:r>
          </a:p>
          <a:p>
            <a:r>
              <a:rPr lang="ja-JP" altLang="en-US" sz="2800" dirty="0"/>
              <a:t>「</a:t>
            </a:r>
            <a:r>
              <a:rPr lang="ja-JP" altLang="en-US" sz="2800" dirty="0">
                <a:solidFill>
                  <a:srgbClr val="FF0000"/>
                </a:solidFill>
              </a:rPr>
              <a:t>生き残った人だけが助け合うシステム</a:t>
            </a:r>
            <a:r>
              <a:rPr lang="ja-JP" altLang="en-US" sz="2800" dirty="0"/>
              <a:t>」の構築</a:t>
            </a:r>
          </a:p>
          <a:p>
            <a:r>
              <a:rPr lang="ja-JP" altLang="en-US" sz="2800" dirty="0"/>
              <a:t>言い換えれば･･･</a:t>
            </a:r>
            <a:endParaRPr lang="en-US" altLang="ja-JP" sz="2800" dirty="0"/>
          </a:p>
          <a:p>
            <a:r>
              <a:rPr lang="ja-JP" altLang="en-US" sz="2800" dirty="0">
                <a:solidFill>
                  <a:srgbClr val="FF0000"/>
                </a:solidFill>
              </a:rPr>
              <a:t>災害発生の瞬間に亡くなった人は対象外！</a:t>
            </a:r>
            <a:endParaRPr lang="en-US" altLang="ja-JP" sz="2800" dirty="0">
              <a:solidFill>
                <a:srgbClr val="FF0000"/>
              </a:solidFill>
            </a:endParaRPr>
          </a:p>
          <a:p>
            <a:r>
              <a:rPr lang="ja-JP" altLang="en-US" sz="2800" dirty="0"/>
              <a:t>自分が</a:t>
            </a:r>
            <a:r>
              <a:rPr lang="ja-JP" altLang="en-US" sz="2800" u="sng" dirty="0">
                <a:solidFill>
                  <a:srgbClr val="7030A0"/>
                </a:solidFill>
              </a:rPr>
              <a:t>生き残ったこと</a:t>
            </a:r>
            <a:r>
              <a:rPr lang="ja-JP" altLang="en-US" sz="2800" dirty="0"/>
              <a:t>を大前提とした活動は</a:t>
            </a:r>
            <a:r>
              <a:rPr lang="en-US" altLang="ja-JP" sz="2800" dirty="0">
                <a:solidFill>
                  <a:srgbClr val="FF0000"/>
                </a:solidFill>
              </a:rPr>
              <a:t>×</a:t>
            </a:r>
            <a:endParaRPr lang="ja-JP" altLang="en-US" sz="2800" dirty="0">
              <a:solidFill>
                <a:srgbClr val="FF0000"/>
              </a:solidFill>
            </a:endParaRPr>
          </a:p>
          <a:p>
            <a:r>
              <a:rPr lang="ja-JP" altLang="en-US" sz="2800" dirty="0"/>
              <a:t>防災活動は、着眼点をどこに置き、どのように活動をすれば良いのかを</a:t>
            </a:r>
            <a:r>
              <a:rPr lang="ja-JP" altLang="en-US" sz="2800" dirty="0">
                <a:solidFill>
                  <a:srgbClr val="FF0000"/>
                </a:solidFill>
              </a:rPr>
              <a:t>定義</a:t>
            </a:r>
            <a:r>
              <a:rPr lang="ja-JP" altLang="en-US" sz="2800" dirty="0"/>
              <a:t>することから始める必要がある</a:t>
            </a:r>
          </a:p>
          <a:p>
            <a:r>
              <a:rPr lang="ja-JP" altLang="en-US" sz="2800" dirty="0"/>
              <a:t>第一は「</a:t>
            </a:r>
            <a:r>
              <a:rPr lang="ja-JP" altLang="en-US" sz="2800" dirty="0">
                <a:solidFill>
                  <a:srgbClr val="FF0000"/>
                </a:solidFill>
              </a:rPr>
              <a:t>災害発生の瞬間に死なない対策の重要性</a:t>
            </a:r>
            <a:r>
              <a:rPr lang="ja-JP" altLang="en-US" sz="2800" dirty="0"/>
              <a:t>」</a:t>
            </a:r>
          </a:p>
          <a:p>
            <a:r>
              <a:rPr lang="ja-JP" altLang="en-US" sz="2800" dirty="0"/>
              <a:t>死なない為の事前準備こそが「</a:t>
            </a:r>
            <a:r>
              <a:rPr lang="ja-JP" altLang="en-US" sz="2800" dirty="0">
                <a:solidFill>
                  <a:srgbClr val="FF0000"/>
                </a:solidFill>
                <a:highlight>
                  <a:srgbClr val="FFFF00"/>
                </a:highlight>
              </a:rPr>
              <a:t>本当の防災活動！</a:t>
            </a:r>
            <a:r>
              <a:rPr lang="ja-JP" altLang="en-US" sz="2800" dirty="0"/>
              <a:t>」</a:t>
            </a:r>
          </a:p>
        </p:txBody>
      </p:sp>
      <p:sp>
        <p:nvSpPr>
          <p:cNvPr id="6" name="楕円 5">
            <a:extLst>
              <a:ext uri="{FF2B5EF4-FFF2-40B4-BE49-F238E27FC236}">
                <a16:creationId xmlns:a16="http://schemas.microsoft.com/office/drawing/2014/main" id="{D8C99E44-3A01-4BF2-9574-8ED602370264}"/>
              </a:ext>
            </a:extLst>
          </p:cNvPr>
          <p:cNvSpPr/>
          <p:nvPr/>
        </p:nvSpPr>
        <p:spPr bwMode="auto">
          <a:xfrm>
            <a:off x="6279998" y="785400"/>
            <a:ext cx="2746648" cy="1077578"/>
          </a:xfrm>
          <a:prstGeom prst="ellipse">
            <a:avLst/>
          </a:prstGeom>
          <a:solidFill>
            <a:srgbClr val="FFFF00"/>
          </a:solidFill>
          <a:ln w="9525">
            <a:noFill/>
            <a:miter lim="800000"/>
            <a:headEnd/>
            <a:tailEnd/>
          </a:ln>
          <a:effectLst/>
        </p:spPr>
        <p:txBody>
          <a:bodyPr wrap="none" rtlCol="0" anchor="ctr"/>
          <a:lstStyle/>
          <a:p>
            <a:pPr algn="ctr"/>
            <a:r>
              <a:rPr kumimoji="1" lang="ja-JP" altLang="en-US" sz="2000" dirty="0">
                <a:solidFill>
                  <a:srgbClr val="7030A0"/>
                </a:solidFill>
                <a:latin typeface="AR P悠々ゴシック体E" panose="040B0900000000000000" pitchFamily="50" charset="-128"/>
                <a:ea typeface="AR P悠々ゴシック体E" panose="040B0900000000000000" pitchFamily="50" charset="-128"/>
              </a:rPr>
              <a:t>これらの活動も</a:t>
            </a:r>
          </a:p>
          <a:p>
            <a:pPr algn="ctr"/>
            <a:r>
              <a:rPr kumimoji="1" lang="ja-JP" altLang="en-US" sz="2000" dirty="0">
                <a:solidFill>
                  <a:srgbClr val="7030A0"/>
                </a:solidFill>
                <a:latin typeface="AR P悠々ゴシック体E" panose="040B0900000000000000" pitchFamily="50" charset="-128"/>
                <a:ea typeface="AR P悠々ゴシック体E" panose="040B0900000000000000" pitchFamily="50" charset="-128"/>
              </a:rPr>
              <a:t>大切かも知れないが！</a:t>
            </a:r>
          </a:p>
        </p:txBody>
      </p:sp>
      <p:sp>
        <p:nvSpPr>
          <p:cNvPr id="2" name="タイトル 1"/>
          <p:cNvSpPr>
            <a:spLocks noGrp="1"/>
          </p:cNvSpPr>
          <p:nvPr>
            <p:ph type="title"/>
          </p:nvPr>
        </p:nvSpPr>
        <p:spPr/>
        <p:txBody>
          <a:bodyPr/>
          <a:lstStyle/>
          <a:p>
            <a:r>
              <a:rPr kumimoji="1" lang="ja-JP" altLang="en-US" dirty="0"/>
              <a:t>防災活動とは何をすれば良いのか？</a:t>
            </a:r>
          </a:p>
        </p:txBody>
      </p:sp>
      <p:sp>
        <p:nvSpPr>
          <p:cNvPr id="4" name="右中かっこ 3"/>
          <p:cNvSpPr/>
          <p:nvPr/>
        </p:nvSpPr>
        <p:spPr>
          <a:xfrm>
            <a:off x="6444208" y="980728"/>
            <a:ext cx="216024" cy="864096"/>
          </a:xfrm>
          <a:prstGeom prst="rightBrace">
            <a:avLst/>
          </a:prstGeom>
          <a:noFill/>
          <a:ln>
            <a:solidFill>
              <a:srgbClr val="FF000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kumimoji="1" lang="ja-JP" altLang="en-US"/>
          </a:p>
        </p:txBody>
      </p:sp>
      <p:sp>
        <p:nvSpPr>
          <p:cNvPr id="5" name="テキスト ボックス 4"/>
          <p:cNvSpPr txBox="1"/>
          <p:nvPr/>
        </p:nvSpPr>
        <p:spPr>
          <a:xfrm>
            <a:off x="6624878" y="1124744"/>
            <a:ext cx="2627642" cy="523220"/>
          </a:xfrm>
          <a:prstGeom prst="rect">
            <a:avLst/>
          </a:prstGeom>
          <a:noFill/>
        </p:spPr>
        <p:txBody>
          <a:bodyPr wrap="none" rtlCol="0">
            <a:spAutoFit/>
          </a:bodyPr>
          <a:lstStyle/>
          <a:p>
            <a:pPr algn="ctr"/>
            <a:r>
              <a:rPr kumimoji="1" lang="ja-JP" altLang="en-US" sz="2800" dirty="0">
                <a:solidFill>
                  <a:srgbClr val="FF0000"/>
                </a:solidFill>
              </a:rPr>
              <a:t>共通点がある！</a:t>
            </a:r>
          </a:p>
        </p:txBody>
      </p:sp>
      <p:sp>
        <p:nvSpPr>
          <p:cNvPr id="7" name="爆発 2 6"/>
          <p:cNvSpPr/>
          <p:nvPr/>
        </p:nvSpPr>
        <p:spPr bwMode="auto">
          <a:xfrm>
            <a:off x="1259632" y="656693"/>
            <a:ext cx="6624736" cy="3024336"/>
          </a:xfrm>
          <a:prstGeom prst="irregularSeal2">
            <a:avLst/>
          </a:prstGeom>
          <a:solidFill>
            <a:srgbClr val="FF0000"/>
          </a:solidFill>
          <a:ln w="9525">
            <a:noFill/>
            <a:miter lim="800000"/>
            <a:headEnd/>
            <a:tailEnd/>
          </a:ln>
          <a:effectLst/>
        </p:spPr>
        <p:txBody>
          <a:bodyPr wrap="none" rtlCol="0" anchor="ctr"/>
          <a:lstStyle/>
          <a:p>
            <a:pPr algn="ctr"/>
            <a:r>
              <a:rPr lang="ja-JP" altLang="en-US" sz="2800" dirty="0">
                <a:solidFill>
                  <a:srgbClr val="FFFF00"/>
                </a:solidFill>
                <a:latin typeface="AR P悠々ゴシック体E" panose="040B0900000000000000" pitchFamily="50" charset="-128"/>
                <a:ea typeface="AR P悠々ゴシック体E" panose="040B0900000000000000" pitchFamily="50" charset="-128"/>
              </a:rPr>
              <a:t>生き残れる大前提の考えは</a:t>
            </a:r>
          </a:p>
          <a:p>
            <a:pPr algn="ctr"/>
            <a:r>
              <a:rPr lang="ja-JP" altLang="en-US" sz="2800" dirty="0">
                <a:solidFill>
                  <a:srgbClr val="FFFF00"/>
                </a:solidFill>
                <a:latin typeface="AR P悠々ゴシック体E" panose="040B0900000000000000" pitchFamily="50" charset="-128"/>
                <a:ea typeface="AR P悠々ゴシック体E" panose="040B0900000000000000" pitchFamily="50" charset="-128"/>
              </a:rPr>
              <a:t>捨てろ！</a:t>
            </a:r>
          </a:p>
        </p:txBody>
      </p:sp>
      <p:sp>
        <p:nvSpPr>
          <p:cNvPr id="8" name="円/楕円 7"/>
          <p:cNvSpPr/>
          <p:nvPr/>
        </p:nvSpPr>
        <p:spPr bwMode="auto">
          <a:xfrm>
            <a:off x="2376406" y="914736"/>
            <a:ext cx="4248472" cy="4248472"/>
          </a:xfrm>
          <a:prstGeom prst="ellipse">
            <a:avLst/>
          </a:prstGeom>
          <a:solidFill>
            <a:srgbClr val="FF0000"/>
          </a:solidFill>
          <a:ln w="9525">
            <a:noFill/>
            <a:miter lim="800000"/>
            <a:headEnd/>
            <a:tailEnd/>
          </a:ln>
          <a:effectLst/>
        </p:spPr>
        <p:txBody>
          <a:bodyPr wrap="none" rtlCol="0" anchor="ctr"/>
          <a:lstStyle/>
          <a:p>
            <a:pPr algn="ctr"/>
            <a:r>
              <a:rPr kumimoji="1" lang="ja-JP" altLang="en-US" sz="3600" dirty="0">
                <a:solidFill>
                  <a:srgbClr val="FFFF00"/>
                </a:solidFill>
                <a:latin typeface="ＤＦＰ特太ゴシック体" panose="020B0A00010101010101" pitchFamily="50" charset="-128"/>
                <a:ea typeface="ＤＦＰ特太ゴシック体" panose="020B0A00010101010101" pitchFamily="50" charset="-128"/>
              </a:rPr>
              <a:t>災害発生の瞬間に</a:t>
            </a:r>
          </a:p>
          <a:p>
            <a:pPr algn="ctr"/>
            <a:r>
              <a:rPr lang="ja-JP" altLang="en-US" sz="3600" dirty="0">
                <a:solidFill>
                  <a:schemeClr val="bg1"/>
                </a:solidFill>
                <a:latin typeface="ＤＦＰ特太ゴシック体" panose="020B0A00010101010101" pitchFamily="50" charset="-128"/>
                <a:ea typeface="ＤＦＰ特太ゴシック体" panose="020B0A00010101010101" pitchFamily="50" charset="-128"/>
              </a:rPr>
              <a:t>死なない対策</a:t>
            </a:r>
          </a:p>
          <a:p>
            <a:pPr algn="ctr"/>
            <a:r>
              <a:rPr kumimoji="1" lang="ja-JP" altLang="en-US" sz="3600" dirty="0">
                <a:solidFill>
                  <a:srgbClr val="FFFF00"/>
                </a:solidFill>
                <a:latin typeface="ＤＦＰ特太ゴシック体" panose="020B0A00010101010101" pitchFamily="50" charset="-128"/>
                <a:ea typeface="ＤＦＰ特太ゴシック体" panose="020B0A00010101010101" pitchFamily="50" charset="-128"/>
              </a:rPr>
              <a:t>これこそが</a:t>
            </a:r>
          </a:p>
          <a:p>
            <a:pPr algn="ctr"/>
            <a:r>
              <a:rPr lang="ja-JP" altLang="en-US" sz="3600" dirty="0">
                <a:solidFill>
                  <a:srgbClr val="FFFF00"/>
                </a:solidFill>
                <a:latin typeface="ＤＦＰ特太ゴシック体" panose="020B0A00010101010101" pitchFamily="50" charset="-128"/>
                <a:ea typeface="ＤＦＰ特太ゴシック体" panose="020B0A00010101010101" pitchFamily="50" charset="-128"/>
              </a:rPr>
              <a:t>防災活動！</a:t>
            </a:r>
            <a:endParaRPr kumimoji="1" lang="ja-JP" altLang="en-US" sz="3600" dirty="0">
              <a:solidFill>
                <a:srgbClr val="FFFF00"/>
              </a:solidFill>
              <a:latin typeface="ＤＦＰ特太ゴシック体" panose="020B0A00010101010101" pitchFamily="50" charset="-128"/>
              <a:ea typeface="ＤＦＰ特太ゴシック体" panose="020B0A00010101010101" pitchFamily="50" charset="-128"/>
            </a:endParaRPr>
          </a:p>
        </p:txBody>
      </p:sp>
      <p:sp>
        <p:nvSpPr>
          <p:cNvPr id="9" name="吹き出し: 円形 8">
            <a:extLst>
              <a:ext uri="{FF2B5EF4-FFF2-40B4-BE49-F238E27FC236}">
                <a16:creationId xmlns:a16="http://schemas.microsoft.com/office/drawing/2014/main" id="{81F3436A-11D3-001B-C6ED-3CF1C72F07F9}"/>
              </a:ext>
            </a:extLst>
          </p:cNvPr>
          <p:cNvSpPr/>
          <p:nvPr/>
        </p:nvSpPr>
        <p:spPr bwMode="auto">
          <a:xfrm>
            <a:off x="8091172" y="908721"/>
            <a:ext cx="1048444" cy="2520280"/>
          </a:xfrm>
          <a:prstGeom prst="wedgeEllipseCallout">
            <a:avLst>
              <a:gd name="adj1" fmla="val -89914"/>
              <a:gd name="adj2" fmla="val 1432"/>
            </a:avLst>
          </a:prstGeom>
          <a:solidFill>
            <a:srgbClr val="FF0000"/>
          </a:solidFill>
          <a:ln w="9525">
            <a:noFill/>
            <a:miter lim="800000"/>
            <a:headEnd/>
            <a:tailEnd/>
          </a:ln>
          <a:effectLst/>
        </p:spPr>
        <p:txBody>
          <a:bodyPr vert="eaVert" wrap="none" rtlCol="0" anchor="ctr"/>
          <a:lstStyle/>
          <a:p>
            <a:pPr algn="ctr"/>
            <a:r>
              <a:rPr kumimoji="1" lang="ja-JP" altLang="en-US" sz="2800" dirty="0">
                <a:solidFill>
                  <a:schemeClr val="bg1"/>
                </a:solidFill>
                <a:latin typeface="AR P悠々ゴシック体E" panose="040B0900000000000000" pitchFamily="50" charset="-128"/>
                <a:ea typeface="AR P悠々ゴシック体E" panose="040B0900000000000000" pitchFamily="50" charset="-128"/>
              </a:rPr>
              <a:t>防災ではない</a:t>
            </a:r>
          </a:p>
        </p:txBody>
      </p:sp>
    </p:spTree>
    <p:custDataLst>
      <p:tags r:id="rId1"/>
    </p:custDataLst>
    <p:extLst>
      <p:ext uri="{BB962C8B-B14F-4D97-AF65-F5344CB8AC3E}">
        <p14:creationId xmlns:p14="http://schemas.microsoft.com/office/powerpoint/2010/main" val="12734236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barn(inVertical)">
                                      <p:cBhvr>
                                        <p:cTn id="22" dur="500"/>
                                        <p:tgtEl>
                                          <p:spTgt spid="4"/>
                                        </p:tgtEl>
                                      </p:cBhvr>
                                    </p:animEffect>
                                  </p:childTnLst>
                                </p:cTn>
                              </p:par>
                              <p:par>
                                <p:cTn id="23" presetID="1" presetClass="exit" presetSubtype="0" fill="hold" grpId="1" nodeType="withEffect">
                                  <p:stCondLst>
                                    <p:cond delay="0"/>
                                  </p:stCondLst>
                                  <p:childTnLst>
                                    <p:set>
                                      <p:cBhvr>
                                        <p:cTn id="24" dur="1" fill="hold">
                                          <p:stCondLst>
                                            <p:cond delay="0"/>
                                          </p:stCondLst>
                                        </p:cTn>
                                        <p:tgtEl>
                                          <p:spTgt spid="6"/>
                                        </p:tgtEl>
                                        <p:attrNameLst>
                                          <p:attrName>style.visibility</p:attrName>
                                        </p:attrNameLst>
                                      </p:cBhvr>
                                      <p:to>
                                        <p:strVal val="hidden"/>
                                      </p:to>
                                    </p:set>
                                  </p:childTnLst>
                                </p:cTn>
                              </p:par>
                            </p:childTnLst>
                          </p:cTn>
                        </p:par>
                        <p:par>
                          <p:cTn id="25" fill="hold">
                            <p:stCondLst>
                              <p:cond delay="500"/>
                            </p:stCondLst>
                            <p:childTnLst>
                              <p:par>
                                <p:cTn id="26" presetID="16" presetClass="entr" presetSubtype="21" fill="hold" grpId="0" nodeType="after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barn(inVertical)">
                                      <p:cBhvr>
                                        <p:cTn id="28" dur="500"/>
                                        <p:tgtEl>
                                          <p:spTgt spid="5"/>
                                        </p:tgtEl>
                                      </p:cBhvr>
                                    </p:animEffect>
                                  </p:childTnLst>
                                </p:cTn>
                              </p:par>
                            </p:childTnLst>
                          </p:cTn>
                        </p:par>
                        <p:par>
                          <p:cTn id="29" fill="hold">
                            <p:stCondLst>
                              <p:cond delay="1000"/>
                            </p:stCondLst>
                            <p:childTnLst>
                              <p:par>
                                <p:cTn id="30" presetID="22" presetClass="entr" presetSubtype="8" fill="hold" grpId="0" nodeType="after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wipe(left)">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1" fill="hold" grpId="0" nodeType="clickEffect">
                                  <p:stCondLst>
                                    <p:cond delay="0"/>
                                  </p:stCondLst>
                                  <p:childTnLst>
                                    <p:set>
                                      <p:cBhvr>
                                        <p:cTn id="36" dur="1" fill="hold">
                                          <p:stCondLst>
                                            <p:cond delay="0"/>
                                          </p:stCondLst>
                                        </p:cTn>
                                        <p:tgtEl>
                                          <p:spTgt spid="3">
                                            <p:txEl>
                                              <p:pRg st="2" end="2"/>
                                            </p:txEl>
                                          </p:spTgt>
                                        </p:tgtEl>
                                        <p:attrNameLst>
                                          <p:attrName>style.visibility</p:attrName>
                                        </p:attrNameLst>
                                      </p:cBhvr>
                                      <p:to>
                                        <p:strVal val="visible"/>
                                      </p:to>
                                    </p:set>
                                    <p:animEffect transition="in" filter="wipe(up)">
                                      <p:cBhvr>
                                        <p:cTn id="37" dur="500"/>
                                        <p:tgtEl>
                                          <p:spTgt spid="3">
                                            <p:txEl>
                                              <p:pRg st="2" end="2"/>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 presetClass="entr" presetSubtype="2" fill="hold" grpId="0" nodeType="clickEffect">
                                  <p:stCondLst>
                                    <p:cond delay="0"/>
                                  </p:stCondLst>
                                  <p:childTnLst>
                                    <p:set>
                                      <p:cBhvr>
                                        <p:cTn id="41" dur="1" fill="hold">
                                          <p:stCondLst>
                                            <p:cond delay="0"/>
                                          </p:stCondLst>
                                        </p:cTn>
                                        <p:tgtEl>
                                          <p:spTgt spid="9"/>
                                        </p:tgtEl>
                                        <p:attrNameLst>
                                          <p:attrName>style.visibility</p:attrName>
                                        </p:attrNameLst>
                                      </p:cBhvr>
                                      <p:to>
                                        <p:strVal val="visible"/>
                                      </p:to>
                                    </p:set>
                                    <p:anim calcmode="lin" valueType="num">
                                      <p:cBhvr additive="base">
                                        <p:cTn id="42" dur="500" fill="hold"/>
                                        <p:tgtEl>
                                          <p:spTgt spid="9"/>
                                        </p:tgtEl>
                                        <p:attrNameLst>
                                          <p:attrName>ppt_x</p:attrName>
                                        </p:attrNameLst>
                                      </p:cBhvr>
                                      <p:tavLst>
                                        <p:tav tm="0">
                                          <p:val>
                                            <p:strVal val="1+#ppt_w/2"/>
                                          </p:val>
                                        </p:tav>
                                        <p:tav tm="100000">
                                          <p:val>
                                            <p:strVal val="#ppt_x"/>
                                          </p:val>
                                        </p:tav>
                                      </p:tavLst>
                                    </p:anim>
                                    <p:anim calcmode="lin" valueType="num">
                                      <p:cBhvr additive="base">
                                        <p:cTn id="43" dur="5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3">
                                            <p:txEl>
                                              <p:pRg st="3" end="3"/>
                                            </p:txEl>
                                          </p:spTgt>
                                        </p:tgtEl>
                                        <p:attrNameLst>
                                          <p:attrName>style.visibility</p:attrName>
                                        </p:attrNameLst>
                                      </p:cBhvr>
                                      <p:to>
                                        <p:strVal val="visible"/>
                                      </p:to>
                                    </p:set>
                                    <p:animEffect transition="in" filter="wipe(up)">
                                      <p:cBhvr>
                                        <p:cTn id="48" dur="500"/>
                                        <p:tgtEl>
                                          <p:spTgt spid="3">
                                            <p:txEl>
                                              <p:pRg st="3" end="3"/>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1" fill="hold" grpId="0" nodeType="clickEffect">
                                  <p:stCondLst>
                                    <p:cond delay="0"/>
                                  </p:stCondLst>
                                  <p:childTnLst>
                                    <p:set>
                                      <p:cBhvr>
                                        <p:cTn id="52" dur="1" fill="hold">
                                          <p:stCondLst>
                                            <p:cond delay="0"/>
                                          </p:stCondLst>
                                        </p:cTn>
                                        <p:tgtEl>
                                          <p:spTgt spid="3">
                                            <p:txEl>
                                              <p:pRg st="4" end="4"/>
                                            </p:txEl>
                                          </p:spTgt>
                                        </p:tgtEl>
                                        <p:attrNameLst>
                                          <p:attrName>style.visibility</p:attrName>
                                        </p:attrNameLst>
                                      </p:cBhvr>
                                      <p:to>
                                        <p:strVal val="visible"/>
                                      </p:to>
                                    </p:set>
                                    <p:animEffect transition="in" filter="wipe(up)">
                                      <p:cBhvr>
                                        <p:cTn id="53" dur="500"/>
                                        <p:tgtEl>
                                          <p:spTgt spid="3">
                                            <p:txEl>
                                              <p:pRg st="4" end="4"/>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1" fill="hold" grpId="0" nodeType="clickEffect">
                                  <p:stCondLst>
                                    <p:cond delay="0"/>
                                  </p:stCondLst>
                                  <p:childTnLst>
                                    <p:set>
                                      <p:cBhvr>
                                        <p:cTn id="57" dur="1" fill="hold">
                                          <p:stCondLst>
                                            <p:cond delay="0"/>
                                          </p:stCondLst>
                                        </p:cTn>
                                        <p:tgtEl>
                                          <p:spTgt spid="3">
                                            <p:txEl>
                                              <p:pRg st="5" end="5"/>
                                            </p:txEl>
                                          </p:spTgt>
                                        </p:tgtEl>
                                        <p:attrNameLst>
                                          <p:attrName>style.visibility</p:attrName>
                                        </p:attrNameLst>
                                      </p:cBhvr>
                                      <p:to>
                                        <p:strVal val="visible"/>
                                      </p:to>
                                    </p:set>
                                    <p:animEffect transition="in" filter="wipe(up)">
                                      <p:cBhvr>
                                        <p:cTn id="58" dur="500"/>
                                        <p:tgtEl>
                                          <p:spTgt spid="3">
                                            <p:txEl>
                                              <p:pRg st="5" end="5"/>
                                            </p:txEl>
                                          </p:spTgt>
                                        </p:tgtEl>
                                      </p:cBhvr>
                                    </p:animEffect>
                                  </p:childTnLst>
                                </p:cTn>
                              </p:par>
                              <p:par>
                                <p:cTn id="59" presetID="1" presetClass="exit" presetSubtype="0" fill="hold" grpId="1" nodeType="withEffect">
                                  <p:stCondLst>
                                    <p:cond delay="0"/>
                                  </p:stCondLst>
                                  <p:childTnLst>
                                    <p:set>
                                      <p:cBhvr>
                                        <p:cTn id="60" dur="1" fill="hold">
                                          <p:stCondLst>
                                            <p:cond delay="0"/>
                                          </p:stCondLst>
                                        </p:cTn>
                                        <p:tgtEl>
                                          <p:spTgt spid="9"/>
                                        </p:tgtEl>
                                        <p:attrNameLst>
                                          <p:attrName>style.visibility</p:attrName>
                                        </p:attrNameLst>
                                      </p:cBhvr>
                                      <p:to>
                                        <p:strVal val="hidden"/>
                                      </p:to>
                                    </p:set>
                                  </p:childTnLst>
                                </p:cTn>
                              </p:par>
                            </p:childTnLst>
                          </p:cTn>
                        </p:par>
                      </p:childTnLst>
                    </p:cTn>
                  </p:par>
                  <p:par>
                    <p:cTn id="61" fill="hold">
                      <p:stCondLst>
                        <p:cond delay="indefinite"/>
                      </p:stCondLst>
                      <p:childTnLst>
                        <p:par>
                          <p:cTn id="62" fill="hold">
                            <p:stCondLst>
                              <p:cond delay="0"/>
                            </p:stCondLst>
                            <p:childTnLst>
                              <p:par>
                                <p:cTn id="63" presetID="22" presetClass="entr" presetSubtype="1" fill="hold" grpId="0" nodeType="clickEffect">
                                  <p:stCondLst>
                                    <p:cond delay="0"/>
                                  </p:stCondLst>
                                  <p:childTnLst>
                                    <p:set>
                                      <p:cBhvr>
                                        <p:cTn id="64" dur="1" fill="hold">
                                          <p:stCondLst>
                                            <p:cond delay="0"/>
                                          </p:stCondLst>
                                        </p:cTn>
                                        <p:tgtEl>
                                          <p:spTgt spid="3">
                                            <p:txEl>
                                              <p:pRg st="6" end="6"/>
                                            </p:txEl>
                                          </p:spTgt>
                                        </p:tgtEl>
                                        <p:attrNameLst>
                                          <p:attrName>style.visibility</p:attrName>
                                        </p:attrNameLst>
                                      </p:cBhvr>
                                      <p:to>
                                        <p:strVal val="visible"/>
                                      </p:to>
                                    </p:set>
                                    <p:animEffect transition="in" filter="wipe(up)">
                                      <p:cBhvr>
                                        <p:cTn id="65" dur="500"/>
                                        <p:tgtEl>
                                          <p:spTgt spid="3">
                                            <p:txEl>
                                              <p:pRg st="6" end="6"/>
                                            </p:txEl>
                                          </p:spTgt>
                                        </p:tgtEl>
                                      </p:cBhvr>
                                    </p:animEffect>
                                  </p:childTnLst>
                                </p:cTn>
                              </p:par>
                            </p:childTnLst>
                          </p:cTn>
                        </p:par>
                        <p:par>
                          <p:cTn id="66" fill="hold">
                            <p:stCondLst>
                              <p:cond delay="500"/>
                            </p:stCondLst>
                            <p:childTnLst>
                              <p:par>
                                <p:cTn id="67" presetID="53" presetClass="entr" presetSubtype="16" fill="hold" grpId="0" nodeType="afterEffect">
                                  <p:stCondLst>
                                    <p:cond delay="0"/>
                                  </p:stCondLst>
                                  <p:childTnLst>
                                    <p:set>
                                      <p:cBhvr>
                                        <p:cTn id="68" dur="1" fill="hold">
                                          <p:stCondLst>
                                            <p:cond delay="0"/>
                                          </p:stCondLst>
                                        </p:cTn>
                                        <p:tgtEl>
                                          <p:spTgt spid="7"/>
                                        </p:tgtEl>
                                        <p:attrNameLst>
                                          <p:attrName>style.visibility</p:attrName>
                                        </p:attrNameLst>
                                      </p:cBhvr>
                                      <p:to>
                                        <p:strVal val="visible"/>
                                      </p:to>
                                    </p:set>
                                    <p:anim calcmode="lin" valueType="num">
                                      <p:cBhvr>
                                        <p:cTn id="69" dur="500" fill="hold"/>
                                        <p:tgtEl>
                                          <p:spTgt spid="7"/>
                                        </p:tgtEl>
                                        <p:attrNameLst>
                                          <p:attrName>ppt_w</p:attrName>
                                        </p:attrNameLst>
                                      </p:cBhvr>
                                      <p:tavLst>
                                        <p:tav tm="0">
                                          <p:val>
                                            <p:fltVal val="0"/>
                                          </p:val>
                                        </p:tav>
                                        <p:tav tm="100000">
                                          <p:val>
                                            <p:strVal val="#ppt_w"/>
                                          </p:val>
                                        </p:tav>
                                      </p:tavLst>
                                    </p:anim>
                                    <p:anim calcmode="lin" valueType="num">
                                      <p:cBhvr>
                                        <p:cTn id="70" dur="500" fill="hold"/>
                                        <p:tgtEl>
                                          <p:spTgt spid="7"/>
                                        </p:tgtEl>
                                        <p:attrNameLst>
                                          <p:attrName>ppt_h</p:attrName>
                                        </p:attrNameLst>
                                      </p:cBhvr>
                                      <p:tavLst>
                                        <p:tav tm="0">
                                          <p:val>
                                            <p:fltVal val="0"/>
                                          </p:val>
                                        </p:tav>
                                        <p:tav tm="100000">
                                          <p:val>
                                            <p:strVal val="#ppt_h"/>
                                          </p:val>
                                        </p:tav>
                                      </p:tavLst>
                                    </p:anim>
                                    <p:animEffect transition="in" filter="fade">
                                      <p:cBhvr>
                                        <p:cTn id="71" dur="500"/>
                                        <p:tgtEl>
                                          <p:spTgt spid="7"/>
                                        </p:tgtEl>
                                      </p:cBhvr>
                                    </p:animEffect>
                                  </p:childTnLst>
                                </p:cTn>
                              </p:par>
                            </p:childTnLst>
                          </p:cTn>
                        </p:par>
                      </p:childTnLst>
                    </p:cTn>
                  </p:par>
                  <p:par>
                    <p:cTn id="72" fill="hold">
                      <p:stCondLst>
                        <p:cond delay="indefinite"/>
                      </p:stCondLst>
                      <p:childTnLst>
                        <p:par>
                          <p:cTn id="73" fill="hold">
                            <p:stCondLst>
                              <p:cond delay="0"/>
                            </p:stCondLst>
                            <p:childTnLst>
                              <p:par>
                                <p:cTn id="74" presetID="22" presetClass="entr" presetSubtype="1" fill="hold" grpId="0" nodeType="clickEffect">
                                  <p:stCondLst>
                                    <p:cond delay="0"/>
                                  </p:stCondLst>
                                  <p:childTnLst>
                                    <p:set>
                                      <p:cBhvr>
                                        <p:cTn id="75" dur="1" fill="hold">
                                          <p:stCondLst>
                                            <p:cond delay="0"/>
                                          </p:stCondLst>
                                        </p:cTn>
                                        <p:tgtEl>
                                          <p:spTgt spid="3">
                                            <p:txEl>
                                              <p:pRg st="7" end="7"/>
                                            </p:txEl>
                                          </p:spTgt>
                                        </p:tgtEl>
                                        <p:attrNameLst>
                                          <p:attrName>style.visibility</p:attrName>
                                        </p:attrNameLst>
                                      </p:cBhvr>
                                      <p:to>
                                        <p:strVal val="visible"/>
                                      </p:to>
                                    </p:set>
                                    <p:animEffect transition="in" filter="wipe(up)">
                                      <p:cBhvr>
                                        <p:cTn id="76" dur="500"/>
                                        <p:tgtEl>
                                          <p:spTgt spid="3">
                                            <p:txEl>
                                              <p:pRg st="7" end="7"/>
                                            </p:txEl>
                                          </p:spTgt>
                                        </p:tgtEl>
                                      </p:cBhvr>
                                    </p:animEffect>
                                  </p:childTnLst>
                                </p:cTn>
                              </p:par>
                              <p:par>
                                <p:cTn id="77" presetID="16" presetClass="exit" presetSubtype="21" fill="hold" grpId="1" nodeType="withEffect">
                                  <p:stCondLst>
                                    <p:cond delay="0"/>
                                  </p:stCondLst>
                                  <p:childTnLst>
                                    <p:animEffect transition="out" filter="barn(inVertical)">
                                      <p:cBhvr>
                                        <p:cTn id="78" dur="500"/>
                                        <p:tgtEl>
                                          <p:spTgt spid="7"/>
                                        </p:tgtEl>
                                      </p:cBhvr>
                                    </p:animEffect>
                                    <p:set>
                                      <p:cBhvr>
                                        <p:cTn id="79" dur="1" fill="hold">
                                          <p:stCondLst>
                                            <p:cond delay="499"/>
                                          </p:stCondLst>
                                        </p:cTn>
                                        <p:tgtEl>
                                          <p:spTgt spid="7"/>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22" presetClass="entr" presetSubtype="1" fill="hold" grpId="0" nodeType="clickEffect">
                                  <p:stCondLst>
                                    <p:cond delay="0"/>
                                  </p:stCondLst>
                                  <p:childTnLst>
                                    <p:set>
                                      <p:cBhvr>
                                        <p:cTn id="83" dur="1" fill="hold">
                                          <p:stCondLst>
                                            <p:cond delay="0"/>
                                          </p:stCondLst>
                                        </p:cTn>
                                        <p:tgtEl>
                                          <p:spTgt spid="3">
                                            <p:txEl>
                                              <p:pRg st="8" end="8"/>
                                            </p:txEl>
                                          </p:spTgt>
                                        </p:tgtEl>
                                        <p:attrNameLst>
                                          <p:attrName>style.visibility</p:attrName>
                                        </p:attrNameLst>
                                      </p:cBhvr>
                                      <p:to>
                                        <p:strVal val="visible"/>
                                      </p:to>
                                    </p:set>
                                    <p:animEffect transition="in" filter="wipe(up)">
                                      <p:cBhvr>
                                        <p:cTn id="84" dur="500"/>
                                        <p:tgtEl>
                                          <p:spTgt spid="3">
                                            <p:txEl>
                                              <p:pRg st="8" end="8"/>
                                            </p:txEl>
                                          </p:spTgt>
                                        </p:tgtEl>
                                      </p:cBhvr>
                                    </p:animEffect>
                                  </p:childTnLst>
                                </p:cTn>
                              </p:par>
                            </p:childTnLst>
                          </p:cTn>
                        </p:par>
                        <p:par>
                          <p:cTn id="85" fill="hold">
                            <p:stCondLst>
                              <p:cond delay="500"/>
                            </p:stCondLst>
                            <p:childTnLst>
                              <p:par>
                                <p:cTn id="86" presetID="22" presetClass="entr" presetSubtype="1" fill="hold" grpId="0" nodeType="afterEffect">
                                  <p:stCondLst>
                                    <p:cond delay="0"/>
                                  </p:stCondLst>
                                  <p:childTnLst>
                                    <p:set>
                                      <p:cBhvr>
                                        <p:cTn id="87" dur="1" fill="hold">
                                          <p:stCondLst>
                                            <p:cond delay="0"/>
                                          </p:stCondLst>
                                        </p:cTn>
                                        <p:tgtEl>
                                          <p:spTgt spid="3">
                                            <p:txEl>
                                              <p:pRg st="9" end="9"/>
                                            </p:txEl>
                                          </p:spTgt>
                                        </p:tgtEl>
                                        <p:attrNameLst>
                                          <p:attrName>style.visibility</p:attrName>
                                        </p:attrNameLst>
                                      </p:cBhvr>
                                      <p:to>
                                        <p:strVal val="visible"/>
                                      </p:to>
                                    </p:set>
                                    <p:animEffect transition="in" filter="wipe(up)">
                                      <p:cBhvr>
                                        <p:cTn id="88" dur="500"/>
                                        <p:tgtEl>
                                          <p:spTgt spid="3">
                                            <p:txEl>
                                              <p:pRg st="9" end="9"/>
                                            </p:txEl>
                                          </p:spTgt>
                                        </p:tgtEl>
                                      </p:cBhvr>
                                    </p:animEffect>
                                  </p:childTnLst>
                                </p:cTn>
                              </p:par>
                            </p:childTnLst>
                          </p:cTn>
                        </p:par>
                        <p:par>
                          <p:cTn id="89" fill="hold">
                            <p:stCondLst>
                              <p:cond delay="1000"/>
                            </p:stCondLst>
                            <p:childTnLst>
                              <p:par>
                                <p:cTn id="90" presetID="6" presetClass="entr" presetSubtype="16" fill="hold" grpId="0" nodeType="afterEffect">
                                  <p:stCondLst>
                                    <p:cond delay="0"/>
                                  </p:stCondLst>
                                  <p:childTnLst>
                                    <p:set>
                                      <p:cBhvr>
                                        <p:cTn id="91" dur="1" fill="hold">
                                          <p:stCondLst>
                                            <p:cond delay="0"/>
                                          </p:stCondLst>
                                        </p:cTn>
                                        <p:tgtEl>
                                          <p:spTgt spid="8"/>
                                        </p:tgtEl>
                                        <p:attrNameLst>
                                          <p:attrName>style.visibility</p:attrName>
                                        </p:attrNameLst>
                                      </p:cBhvr>
                                      <p:to>
                                        <p:strVal val="visible"/>
                                      </p:to>
                                    </p:set>
                                    <p:animEffect transition="in" filter="circle(in)">
                                      <p:cBhvr>
                                        <p:cTn id="92"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 grpId="0" uiExpand="1" build="p"/>
      <p:bldP spid="6" grpId="0" animBg="1"/>
      <p:bldP spid="6" grpId="1" animBg="1"/>
      <p:bldP spid="4" grpId="0" uiExpand="1" animBg="1"/>
      <p:bldP spid="5" grpId="0" uiExpand="1"/>
      <p:bldP spid="7" grpId="0" uiExpand="1" animBg="1"/>
      <p:bldP spid="7" grpId="1" uiExpand="1" animBg="1"/>
      <p:bldP spid="8" grpId="0" uiExpand="1" animBg="1"/>
      <p:bldP spid="9" grpId="0" animBg="1"/>
      <p:bldP spid="9"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t>防災活動とは何をすれば良いのか？</a:t>
            </a:r>
          </a:p>
        </p:txBody>
      </p:sp>
      <p:sp>
        <p:nvSpPr>
          <p:cNvPr id="14" name="角丸四角形 13"/>
          <p:cNvSpPr/>
          <p:nvPr/>
        </p:nvSpPr>
        <p:spPr bwMode="auto">
          <a:xfrm>
            <a:off x="71959" y="883974"/>
            <a:ext cx="9000082" cy="5184576"/>
          </a:xfrm>
          <a:prstGeom prst="roundRect">
            <a:avLst/>
          </a:prstGeom>
          <a:solidFill>
            <a:srgbClr val="FF0000"/>
          </a:solidFill>
          <a:ln w="9525">
            <a:noFill/>
            <a:miter lim="800000"/>
            <a:headEnd/>
            <a:tailEnd/>
          </a:ln>
          <a:effectLst/>
        </p:spPr>
        <p:txBody>
          <a:bodyPr wrap="none" rtlCol="0" anchor="ctr"/>
          <a:lstStyle/>
          <a:p>
            <a:pPr algn="ctr"/>
            <a:r>
              <a:rPr kumimoji="1" lang="ja-JP" altLang="en-US" sz="8000" dirty="0">
                <a:solidFill>
                  <a:schemeClr val="bg1"/>
                </a:solidFill>
                <a:latin typeface="AR P悠々ｺﾞｼｯｸ体E04" panose="040B0900000000000000" pitchFamily="50" charset="-128"/>
                <a:ea typeface="AR P悠々ｺﾞｼｯｸ体E04" panose="040B0900000000000000" pitchFamily="50" charset="-128"/>
              </a:rPr>
              <a:t>防災の</a:t>
            </a:r>
          </a:p>
          <a:p>
            <a:pPr algn="ctr"/>
            <a:r>
              <a:rPr kumimoji="1" lang="ja-JP" altLang="en-US" sz="4800" dirty="0">
                <a:solidFill>
                  <a:schemeClr val="bg1"/>
                </a:solidFill>
                <a:latin typeface="AR P悠々ｺﾞｼｯｸ体E04" panose="040B0900000000000000" pitchFamily="50" charset="-128"/>
                <a:ea typeface="AR P悠々ｺﾞｼｯｸ体E04" panose="040B0900000000000000" pitchFamily="50" charset="-128"/>
              </a:rPr>
              <a:t>目指すところは？</a:t>
            </a:r>
            <a:endParaRPr kumimoji="1" lang="en-US" altLang="ja-JP" sz="4800" dirty="0">
              <a:solidFill>
                <a:schemeClr val="bg1"/>
              </a:solidFill>
              <a:latin typeface="AR P悠々ｺﾞｼｯｸ体E04" panose="040B0900000000000000" pitchFamily="50" charset="-128"/>
              <a:ea typeface="AR P悠々ｺﾞｼｯｸ体E04" panose="040B0900000000000000" pitchFamily="50" charset="-128"/>
            </a:endParaRPr>
          </a:p>
          <a:p>
            <a:pPr algn="ctr"/>
            <a:r>
              <a:rPr kumimoji="1" lang="ja-JP" altLang="en-US" sz="5400" dirty="0">
                <a:solidFill>
                  <a:srgbClr val="FFFF00"/>
                </a:solidFill>
                <a:latin typeface="AR P悠々ｺﾞｼｯｸ体E04" panose="040B0900000000000000" pitchFamily="50" charset="-128"/>
                <a:ea typeface="AR P悠々ｺﾞｼｯｸ体E04" panose="040B0900000000000000" pitchFamily="50" charset="-128"/>
              </a:rPr>
              <a:t>自分の大切な人が死なない！</a:t>
            </a:r>
            <a:endParaRPr kumimoji="1" lang="en-US" altLang="ja-JP" sz="5400" dirty="0">
              <a:solidFill>
                <a:srgbClr val="FFFF00"/>
              </a:solidFill>
              <a:latin typeface="AR P悠々ｺﾞｼｯｸ体E04" panose="040B0900000000000000" pitchFamily="50" charset="-128"/>
              <a:ea typeface="AR P悠々ｺﾞｼｯｸ体E04" panose="040B0900000000000000" pitchFamily="50" charset="-128"/>
            </a:endParaRPr>
          </a:p>
          <a:p>
            <a:pPr algn="ctr"/>
            <a:r>
              <a:rPr kumimoji="1" lang="ja-JP" altLang="en-US" sz="4800" dirty="0">
                <a:solidFill>
                  <a:schemeClr val="bg1"/>
                </a:solidFill>
                <a:latin typeface="AR P悠々ｺﾞｼｯｸ体E04" panose="040B0900000000000000" pitchFamily="50" charset="-128"/>
                <a:ea typeface="AR P悠々ｺﾞｼｯｸ体E04" panose="040B0900000000000000" pitchFamily="50" charset="-128"/>
              </a:rPr>
              <a:t>これを決して忘れない！</a:t>
            </a:r>
          </a:p>
        </p:txBody>
      </p:sp>
      <p:sp>
        <p:nvSpPr>
          <p:cNvPr id="11" name="楕円 10">
            <a:extLst>
              <a:ext uri="{FF2B5EF4-FFF2-40B4-BE49-F238E27FC236}">
                <a16:creationId xmlns:a16="http://schemas.microsoft.com/office/drawing/2014/main" id="{5411E7C0-B66E-0F39-A7BF-0084C7CE32A4}"/>
              </a:ext>
            </a:extLst>
          </p:cNvPr>
          <p:cNvSpPr/>
          <p:nvPr/>
        </p:nvSpPr>
        <p:spPr bwMode="auto">
          <a:xfrm>
            <a:off x="174340" y="789450"/>
            <a:ext cx="8795320" cy="5306842"/>
          </a:xfrm>
          <a:prstGeom prst="ellipse">
            <a:avLst/>
          </a:prstGeom>
          <a:solidFill>
            <a:srgbClr val="FFFF00"/>
          </a:solidFill>
          <a:ln w="9525">
            <a:noFill/>
            <a:miter lim="800000"/>
            <a:headEnd/>
            <a:tailEnd/>
          </a:ln>
          <a:effectLst/>
        </p:spPr>
        <p:txBody>
          <a:bodyPr wrap="none" rtlCol="0" anchor="ctr"/>
          <a:lstStyle/>
          <a:p>
            <a:pPr algn="ctr"/>
            <a:r>
              <a:rPr lang="ja-JP" altLang="en-US" sz="3600" dirty="0">
                <a:solidFill>
                  <a:srgbClr val="0000FF"/>
                </a:solidFill>
                <a:latin typeface="AR P悠々ゴシック体E" panose="040B0900000000000000" pitchFamily="50" charset="-128"/>
                <a:ea typeface="AR P悠々ゴシック体E" panose="040B0900000000000000" pitchFamily="50" charset="-128"/>
              </a:rPr>
              <a:t>避難誘導、消火、救助、</a:t>
            </a:r>
            <a:endParaRPr lang="en-US" altLang="ja-JP" sz="3600" dirty="0">
              <a:solidFill>
                <a:srgbClr val="0000FF"/>
              </a:solidFill>
              <a:latin typeface="AR P悠々ゴシック体E" panose="040B0900000000000000" pitchFamily="50" charset="-128"/>
              <a:ea typeface="AR P悠々ゴシック体E" panose="040B0900000000000000" pitchFamily="50" charset="-128"/>
            </a:endParaRPr>
          </a:p>
          <a:p>
            <a:pPr algn="ctr"/>
            <a:r>
              <a:rPr lang="ja-JP" altLang="en-US" sz="3600" dirty="0">
                <a:solidFill>
                  <a:srgbClr val="0000FF"/>
                </a:solidFill>
                <a:latin typeface="AR P悠々ゴシック体E" panose="040B0900000000000000" pitchFamily="50" charset="-128"/>
                <a:ea typeface="AR P悠々ゴシック体E" panose="040B0900000000000000" pitchFamily="50" charset="-128"/>
              </a:rPr>
              <a:t>応急処置</a:t>
            </a:r>
          </a:p>
          <a:p>
            <a:pPr algn="ctr"/>
            <a:r>
              <a:rPr lang="ja-JP" altLang="en-US" sz="3600" dirty="0">
                <a:solidFill>
                  <a:srgbClr val="0000FF"/>
                </a:solidFill>
                <a:latin typeface="AR P悠々ゴシック体E" panose="040B0900000000000000" pitchFamily="50" charset="-128"/>
                <a:ea typeface="AR P悠々ゴシック体E" panose="040B0900000000000000" pitchFamily="50" charset="-128"/>
              </a:rPr>
              <a:t>避難所運営、安否確認、炊き出し等々</a:t>
            </a:r>
          </a:p>
          <a:p>
            <a:pPr algn="ctr"/>
            <a:r>
              <a:rPr lang="ja-JP" altLang="en-US" sz="3600" dirty="0">
                <a:latin typeface="AR P悠々ゴシック体E" panose="040B0900000000000000" pitchFamily="50" charset="-128"/>
                <a:ea typeface="AR P悠々ゴシック体E" panose="040B0900000000000000" pitchFamily="50" charset="-128"/>
              </a:rPr>
              <a:t>これらは</a:t>
            </a:r>
          </a:p>
          <a:p>
            <a:pPr algn="ctr"/>
            <a:r>
              <a:rPr lang="ja-JP" altLang="en-US" sz="3600" dirty="0">
                <a:latin typeface="AR P悠々ゴシック体E" panose="040B0900000000000000" pitchFamily="50" charset="-128"/>
                <a:ea typeface="AR P悠々ゴシック体E" panose="040B0900000000000000" pitchFamily="50" charset="-128"/>
              </a:rPr>
              <a:t>人として身につけるべきスキル</a:t>
            </a:r>
          </a:p>
          <a:p>
            <a:pPr algn="ctr"/>
            <a:r>
              <a:rPr lang="ja-JP" altLang="en-US" sz="4400" dirty="0">
                <a:solidFill>
                  <a:srgbClr val="FF0000"/>
                </a:solidFill>
                <a:latin typeface="AR P悠々ゴシック体E" panose="040B0900000000000000" pitchFamily="50" charset="-128"/>
                <a:ea typeface="AR P悠々ゴシック体E" panose="040B0900000000000000" pitchFamily="50" charset="-128"/>
              </a:rPr>
              <a:t>人として生きていくマナー</a:t>
            </a:r>
          </a:p>
          <a:p>
            <a:pPr algn="ctr"/>
            <a:r>
              <a:rPr lang="ja-JP" altLang="en-US" sz="4400" dirty="0">
                <a:solidFill>
                  <a:srgbClr val="FF0000"/>
                </a:solidFill>
                <a:latin typeface="AR P悠々ゴシック体E" panose="040B0900000000000000" pitchFamily="50" charset="-128"/>
                <a:ea typeface="AR P悠々ゴシック体E" panose="040B0900000000000000" pitchFamily="50" charset="-128"/>
              </a:rPr>
              <a:t>当たり前の行動！</a:t>
            </a:r>
          </a:p>
        </p:txBody>
      </p:sp>
      <p:sp>
        <p:nvSpPr>
          <p:cNvPr id="15" name="楕円 14">
            <a:extLst>
              <a:ext uri="{FF2B5EF4-FFF2-40B4-BE49-F238E27FC236}">
                <a16:creationId xmlns:a16="http://schemas.microsoft.com/office/drawing/2014/main" id="{65B5F32F-384E-67A0-05EE-F6133A7D95FD}"/>
              </a:ext>
            </a:extLst>
          </p:cNvPr>
          <p:cNvSpPr/>
          <p:nvPr/>
        </p:nvSpPr>
        <p:spPr bwMode="auto">
          <a:xfrm>
            <a:off x="174340" y="717181"/>
            <a:ext cx="8795320" cy="5616623"/>
          </a:xfrm>
          <a:prstGeom prst="ellipse">
            <a:avLst/>
          </a:prstGeom>
          <a:solidFill>
            <a:srgbClr val="FF0000"/>
          </a:solidFill>
          <a:ln w="9525">
            <a:noFill/>
            <a:miter lim="800000"/>
            <a:headEnd/>
            <a:tailEnd/>
          </a:ln>
          <a:effectLst/>
        </p:spPr>
        <p:txBody>
          <a:bodyPr wrap="none" rtlCol="0" anchor="ctr"/>
          <a:lstStyle/>
          <a:p>
            <a:pPr algn="ctr"/>
            <a:r>
              <a:rPr lang="ja-JP" altLang="en-US" sz="4800" dirty="0">
                <a:solidFill>
                  <a:schemeClr val="bg1"/>
                </a:solidFill>
                <a:latin typeface="AR P悠々ゴシック体E" panose="040B0900000000000000" pitchFamily="50" charset="-128"/>
                <a:ea typeface="AR P悠々ゴシック体E" panose="040B0900000000000000" pitchFamily="50" charset="-128"/>
              </a:rPr>
              <a:t>人として</a:t>
            </a:r>
          </a:p>
          <a:p>
            <a:pPr algn="ctr"/>
            <a:r>
              <a:rPr lang="ja-JP" altLang="en-US" sz="4800" dirty="0">
                <a:solidFill>
                  <a:schemeClr val="bg1"/>
                </a:solidFill>
                <a:latin typeface="AR P悠々ゴシック体E" panose="040B0900000000000000" pitchFamily="50" charset="-128"/>
                <a:ea typeface="AR P悠々ゴシック体E" panose="040B0900000000000000" pitchFamily="50" charset="-128"/>
              </a:rPr>
              <a:t>当たり前の行動がとれる</a:t>
            </a:r>
          </a:p>
          <a:p>
            <a:pPr algn="ctr"/>
            <a:r>
              <a:rPr lang="ja-JP" altLang="en-US" sz="5400" dirty="0">
                <a:solidFill>
                  <a:srgbClr val="FFFF00"/>
                </a:solidFill>
                <a:latin typeface="AR P悠々ゴシック体E" panose="040B0900000000000000" pitchFamily="50" charset="-128"/>
                <a:ea typeface="AR P悠々ゴシック体E" panose="040B0900000000000000" pitchFamily="50" charset="-128"/>
              </a:rPr>
              <a:t>地域づくり・人づくり</a:t>
            </a:r>
            <a:r>
              <a:rPr lang="ja-JP" altLang="en-US" sz="5400" dirty="0">
                <a:solidFill>
                  <a:schemeClr val="bg1"/>
                </a:solidFill>
                <a:latin typeface="AR P悠々ゴシック体E" panose="040B0900000000000000" pitchFamily="50" charset="-128"/>
                <a:ea typeface="AR P悠々ゴシック体E" panose="040B0900000000000000" pitchFamily="50" charset="-128"/>
              </a:rPr>
              <a:t>が</a:t>
            </a:r>
          </a:p>
          <a:p>
            <a:pPr algn="ctr"/>
            <a:r>
              <a:rPr lang="ja-JP" altLang="en-US" sz="5400" dirty="0">
                <a:solidFill>
                  <a:schemeClr val="bg1"/>
                </a:solidFill>
                <a:latin typeface="AR P悠々ゴシック体E" panose="040B0900000000000000" pitchFamily="50" charset="-128"/>
                <a:ea typeface="AR P悠々ゴシック体E" panose="040B0900000000000000" pitchFamily="50" charset="-128"/>
              </a:rPr>
              <a:t>とても大切な</a:t>
            </a:r>
          </a:p>
          <a:p>
            <a:pPr algn="ctr"/>
            <a:r>
              <a:rPr lang="ja-JP" altLang="en-US" sz="7200" dirty="0">
                <a:ln w="12700">
                  <a:solidFill>
                    <a:schemeClr val="bg1"/>
                  </a:solidFill>
                </a:ln>
                <a:solidFill>
                  <a:srgbClr val="008000"/>
                </a:solidFill>
                <a:latin typeface="AR P悠々ゴシック体E" panose="040B0900000000000000" pitchFamily="50" charset="-128"/>
                <a:ea typeface="AR P悠々ゴシック体E" panose="040B0900000000000000" pitchFamily="50" charset="-128"/>
              </a:rPr>
              <a:t>防災ネットワーク</a:t>
            </a:r>
          </a:p>
          <a:p>
            <a:pPr algn="ctr"/>
            <a:r>
              <a:rPr lang="ja-JP" altLang="en-US" sz="5400" dirty="0">
                <a:ln w="12700">
                  <a:noFill/>
                </a:ln>
                <a:solidFill>
                  <a:schemeClr val="bg1"/>
                </a:solidFill>
                <a:latin typeface="AR P悠々ゴシック体E" panose="040B0900000000000000" pitchFamily="50" charset="-128"/>
                <a:ea typeface="AR P悠々ゴシック体E" panose="040B0900000000000000" pitchFamily="50" charset="-128"/>
              </a:rPr>
              <a:t>構築をやろう</a:t>
            </a:r>
          </a:p>
          <a:p>
            <a:pPr algn="ctr"/>
            <a:endParaRPr lang="ja-JP" altLang="en-US" sz="4400" dirty="0">
              <a:solidFill>
                <a:srgbClr val="FFFF00"/>
              </a:solidFill>
              <a:latin typeface="AR P悠々ゴシック体E" panose="040B0900000000000000" pitchFamily="50" charset="-128"/>
              <a:ea typeface="AR P悠々ゴシック体E" panose="040B0900000000000000" pitchFamily="50" charset="-128"/>
            </a:endParaRPr>
          </a:p>
        </p:txBody>
      </p:sp>
      <p:sp>
        <p:nvSpPr>
          <p:cNvPr id="18" name="楕円 17">
            <a:extLst>
              <a:ext uri="{FF2B5EF4-FFF2-40B4-BE49-F238E27FC236}">
                <a16:creationId xmlns:a16="http://schemas.microsoft.com/office/drawing/2014/main" id="{6E6FEB5A-19C1-7617-3E20-3DF286AAD27A}"/>
              </a:ext>
            </a:extLst>
          </p:cNvPr>
          <p:cNvSpPr/>
          <p:nvPr/>
        </p:nvSpPr>
        <p:spPr bwMode="auto">
          <a:xfrm>
            <a:off x="853244" y="476672"/>
            <a:ext cx="7437512" cy="5976664"/>
          </a:xfrm>
          <a:prstGeom prst="ellipse">
            <a:avLst/>
          </a:prstGeom>
          <a:solidFill>
            <a:srgbClr val="0000FF"/>
          </a:solidFill>
          <a:ln w="9525">
            <a:noFill/>
            <a:miter lim="800000"/>
            <a:headEnd/>
            <a:tailEnd/>
          </a:ln>
          <a:effectLst/>
        </p:spPr>
        <p:txBody>
          <a:bodyPr wrap="none" rtlCol="0" anchor="ctr"/>
          <a:lstStyle/>
          <a:p>
            <a:pPr algn="ctr"/>
            <a:r>
              <a:rPr kumimoji="1" lang="ja-JP" altLang="en-US" sz="4000" dirty="0">
                <a:solidFill>
                  <a:schemeClr val="bg1"/>
                </a:solidFill>
                <a:latin typeface="AR悠々ゴシック体E" panose="040B0909000000000000" pitchFamily="49" charset="-128"/>
                <a:ea typeface="AR悠々ゴシック体E" panose="040B0909000000000000" pitchFamily="49" charset="-128"/>
              </a:rPr>
              <a:t>災害発生後に</a:t>
            </a:r>
          </a:p>
          <a:p>
            <a:pPr algn="ctr"/>
            <a:r>
              <a:rPr kumimoji="1" lang="ja-JP" altLang="en-US" sz="4000" dirty="0">
                <a:solidFill>
                  <a:schemeClr val="bg1"/>
                </a:solidFill>
                <a:latin typeface="AR悠々ゴシック体E" panose="040B0909000000000000" pitchFamily="49" charset="-128"/>
                <a:ea typeface="AR悠々ゴシック体E" panose="040B0909000000000000" pitchFamily="49" charset="-128"/>
              </a:rPr>
              <a:t>短時間で様々な対応行動の</a:t>
            </a:r>
          </a:p>
          <a:p>
            <a:pPr algn="ctr"/>
            <a:r>
              <a:rPr kumimoji="1" lang="ja-JP" altLang="en-US" sz="4000" dirty="0">
                <a:solidFill>
                  <a:schemeClr val="bg1"/>
                </a:solidFill>
                <a:latin typeface="AR悠々ゴシック体E" panose="040B0909000000000000" pitchFamily="49" charset="-128"/>
                <a:ea typeface="AR悠々ゴシック体E" panose="040B0909000000000000" pitchFamily="49" charset="-128"/>
              </a:rPr>
              <a:t>合意形成が図れる</a:t>
            </a:r>
          </a:p>
          <a:p>
            <a:pPr algn="ctr"/>
            <a:r>
              <a:rPr kumimoji="1" lang="ja-JP" altLang="en-US" sz="4000" dirty="0">
                <a:solidFill>
                  <a:srgbClr val="FFFF00"/>
                </a:solidFill>
                <a:latin typeface="AR悠々ゴシック体E" panose="040B0909000000000000" pitchFamily="49" charset="-128"/>
                <a:ea typeface="AR悠々ゴシック体E" panose="040B0909000000000000" pitchFamily="49" charset="-128"/>
              </a:rPr>
              <a:t>まちづくり・人づくり</a:t>
            </a:r>
          </a:p>
          <a:p>
            <a:pPr algn="ctr"/>
            <a:r>
              <a:rPr kumimoji="1" lang="ja-JP" altLang="en-US" sz="4000" dirty="0">
                <a:solidFill>
                  <a:srgbClr val="FFFF00"/>
                </a:solidFill>
                <a:latin typeface="AR悠々ゴシック体E" panose="040B0909000000000000" pitchFamily="49" charset="-128"/>
                <a:ea typeface="AR悠々ゴシック体E" panose="040B0909000000000000" pitchFamily="49" charset="-128"/>
              </a:rPr>
              <a:t>コミュニティ形成</a:t>
            </a:r>
          </a:p>
          <a:p>
            <a:pPr algn="ctr"/>
            <a:r>
              <a:rPr kumimoji="1" lang="ja-JP" altLang="en-US" sz="4000" dirty="0">
                <a:solidFill>
                  <a:srgbClr val="FFFF00"/>
                </a:solidFill>
                <a:latin typeface="AR悠々ゴシック体E" panose="040B0909000000000000" pitchFamily="49" charset="-128"/>
                <a:ea typeface="AR悠々ゴシック体E" panose="040B0909000000000000" pitchFamily="49" charset="-128"/>
              </a:rPr>
              <a:t>ネットワークづくりが</a:t>
            </a:r>
          </a:p>
          <a:p>
            <a:pPr algn="ctr"/>
            <a:r>
              <a:rPr kumimoji="1" lang="ja-JP" altLang="en-US" sz="4000" dirty="0">
                <a:solidFill>
                  <a:srgbClr val="FFFF00"/>
                </a:solidFill>
                <a:latin typeface="AR悠々ゴシック体E" panose="040B0909000000000000" pitchFamily="49" charset="-128"/>
                <a:ea typeface="AR悠々ゴシック体E" panose="040B0909000000000000" pitchFamily="49" charset="-128"/>
              </a:rPr>
              <a:t>重要！</a:t>
            </a:r>
          </a:p>
        </p:txBody>
      </p:sp>
      <p:sp>
        <p:nvSpPr>
          <p:cNvPr id="19" name="楕円 18">
            <a:extLst>
              <a:ext uri="{FF2B5EF4-FFF2-40B4-BE49-F238E27FC236}">
                <a16:creationId xmlns:a16="http://schemas.microsoft.com/office/drawing/2014/main" id="{E570D598-E9C5-F027-6148-6B3986BE1A19}"/>
              </a:ext>
            </a:extLst>
          </p:cNvPr>
          <p:cNvSpPr/>
          <p:nvPr/>
        </p:nvSpPr>
        <p:spPr bwMode="auto">
          <a:xfrm>
            <a:off x="6548781" y="4683636"/>
            <a:ext cx="2582438" cy="1650168"/>
          </a:xfrm>
          <a:prstGeom prst="ellipse">
            <a:avLst/>
          </a:prstGeom>
          <a:solidFill>
            <a:srgbClr val="FFFF00"/>
          </a:solidFill>
          <a:ln w="9525">
            <a:noFill/>
            <a:miter lim="800000"/>
            <a:headEnd/>
            <a:tailEnd/>
          </a:ln>
          <a:effectLst/>
        </p:spPr>
        <p:txBody>
          <a:bodyPr wrap="none" rtlCol="0" anchor="ctr"/>
          <a:lstStyle/>
          <a:p>
            <a:pPr algn="ctr"/>
            <a:r>
              <a:rPr kumimoji="1" lang="ja-JP" altLang="en-US" sz="6000" dirty="0">
                <a:solidFill>
                  <a:srgbClr val="FF0000"/>
                </a:solidFill>
                <a:latin typeface="AR P悠々ゴシック体E" panose="040B0900000000000000" pitchFamily="50" charset="-128"/>
                <a:ea typeface="AR P悠々ゴシック体E" panose="040B0900000000000000" pitchFamily="50" charset="-128"/>
              </a:rPr>
              <a:t>信頼</a:t>
            </a:r>
          </a:p>
        </p:txBody>
      </p:sp>
      <p:sp>
        <p:nvSpPr>
          <p:cNvPr id="16" name="楕円 15">
            <a:extLst>
              <a:ext uri="{FF2B5EF4-FFF2-40B4-BE49-F238E27FC236}">
                <a16:creationId xmlns:a16="http://schemas.microsoft.com/office/drawing/2014/main" id="{47CE31AD-3140-0008-50F2-98D3AC7027F5}"/>
              </a:ext>
            </a:extLst>
          </p:cNvPr>
          <p:cNvSpPr/>
          <p:nvPr/>
        </p:nvSpPr>
        <p:spPr bwMode="auto">
          <a:xfrm>
            <a:off x="74928" y="4650717"/>
            <a:ext cx="2582438" cy="1650168"/>
          </a:xfrm>
          <a:prstGeom prst="ellipse">
            <a:avLst/>
          </a:prstGeom>
          <a:solidFill>
            <a:srgbClr val="FFFF00"/>
          </a:solidFill>
          <a:ln w="9525">
            <a:noFill/>
            <a:miter lim="800000"/>
            <a:headEnd/>
            <a:tailEnd/>
          </a:ln>
          <a:effectLst/>
        </p:spPr>
        <p:txBody>
          <a:bodyPr wrap="none" rtlCol="0" anchor="ctr"/>
          <a:lstStyle/>
          <a:p>
            <a:pPr algn="ctr"/>
            <a:r>
              <a:rPr kumimoji="1" lang="ja-JP" altLang="en-US" sz="6000" dirty="0">
                <a:solidFill>
                  <a:srgbClr val="FF0000"/>
                </a:solidFill>
                <a:latin typeface="AR P悠々ゴシック体E" panose="040B0900000000000000" pitchFamily="50" charset="-128"/>
                <a:ea typeface="AR P悠々ゴシック体E" panose="040B0900000000000000" pitchFamily="50" charset="-128"/>
              </a:rPr>
              <a:t>覚悟</a:t>
            </a:r>
          </a:p>
        </p:txBody>
      </p:sp>
      <p:sp>
        <p:nvSpPr>
          <p:cNvPr id="12" name="爆発: 14 pt 11">
            <a:extLst>
              <a:ext uri="{FF2B5EF4-FFF2-40B4-BE49-F238E27FC236}">
                <a16:creationId xmlns:a16="http://schemas.microsoft.com/office/drawing/2014/main" id="{38ECFE3D-ACA0-14C4-7F92-784ECE80F7B3}"/>
              </a:ext>
            </a:extLst>
          </p:cNvPr>
          <p:cNvSpPr/>
          <p:nvPr/>
        </p:nvSpPr>
        <p:spPr bwMode="auto">
          <a:xfrm>
            <a:off x="2989265" y="4528880"/>
            <a:ext cx="3377751" cy="2172609"/>
          </a:xfrm>
          <a:prstGeom prst="irregularSeal2">
            <a:avLst/>
          </a:prstGeom>
          <a:solidFill>
            <a:srgbClr val="FFFF00"/>
          </a:solidFill>
          <a:ln w="9525">
            <a:noFill/>
            <a:miter lim="800000"/>
            <a:headEnd/>
            <a:tailEnd/>
          </a:ln>
          <a:effectLst/>
        </p:spPr>
        <p:txBody>
          <a:bodyPr wrap="none" rtlCol="0" anchor="ctr"/>
          <a:lstStyle/>
          <a:p>
            <a:pPr algn="ctr"/>
            <a:r>
              <a:rPr kumimoji="1" lang="ja-JP" altLang="en-US" sz="2400" dirty="0">
                <a:latin typeface="AR P悠々ゴシック体E" panose="040B0900000000000000" pitchFamily="50" charset="-128"/>
                <a:ea typeface="AR P悠々ゴシック体E" panose="040B0900000000000000" pitchFamily="50" charset="-128"/>
              </a:rPr>
              <a:t>その為に</a:t>
            </a:r>
          </a:p>
          <a:p>
            <a:pPr algn="ctr"/>
            <a:r>
              <a:rPr kumimoji="1" lang="ja-JP" altLang="en-US" sz="2400" dirty="0">
                <a:latin typeface="AR P悠々ゴシック体E" panose="040B0900000000000000" pitchFamily="50" charset="-128"/>
                <a:ea typeface="AR P悠々ゴシック体E" panose="040B0900000000000000" pitchFamily="50" charset="-128"/>
              </a:rPr>
              <a:t>必要な</a:t>
            </a:r>
          </a:p>
          <a:p>
            <a:pPr algn="ctr"/>
            <a:r>
              <a:rPr kumimoji="1" lang="ja-JP" altLang="en-US" sz="2400" dirty="0">
                <a:latin typeface="AR P悠々ゴシック体E" panose="040B0900000000000000" pitchFamily="50" charset="-128"/>
                <a:ea typeface="AR P悠々ゴシック体E" panose="040B0900000000000000" pitchFamily="50" charset="-128"/>
              </a:rPr>
              <a:t>キーワード</a:t>
            </a:r>
          </a:p>
        </p:txBody>
      </p:sp>
      <p:sp>
        <p:nvSpPr>
          <p:cNvPr id="13" name="楕円 12">
            <a:extLst>
              <a:ext uri="{FF2B5EF4-FFF2-40B4-BE49-F238E27FC236}">
                <a16:creationId xmlns:a16="http://schemas.microsoft.com/office/drawing/2014/main" id="{94EAD3F3-C7FD-2914-7F67-B7D748F983DD}"/>
              </a:ext>
            </a:extLst>
          </p:cNvPr>
          <p:cNvSpPr/>
          <p:nvPr/>
        </p:nvSpPr>
        <p:spPr bwMode="auto">
          <a:xfrm>
            <a:off x="2319152" y="101659"/>
            <a:ext cx="4505696" cy="1239109"/>
          </a:xfrm>
          <a:prstGeom prst="ellipse">
            <a:avLst/>
          </a:prstGeom>
          <a:solidFill>
            <a:srgbClr val="FFFF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kumimoji="0" lang="ja-JP" altLang="en-US" sz="4000" dirty="0">
                <a:latin typeface="AR P悠々ゴシック体E" panose="040B0900000000000000" pitchFamily="50" charset="-128"/>
                <a:ea typeface="AR P悠々ゴシック体E" panose="040B0900000000000000" pitchFamily="50" charset="-128"/>
              </a:rPr>
              <a:t>地域防災では</a:t>
            </a:r>
          </a:p>
        </p:txBody>
      </p:sp>
      <p:pic>
        <p:nvPicPr>
          <p:cNvPr id="6" name="図 5">
            <a:extLst>
              <a:ext uri="{FF2B5EF4-FFF2-40B4-BE49-F238E27FC236}">
                <a16:creationId xmlns:a16="http://schemas.microsoft.com/office/drawing/2014/main" id="{5F2FE7C2-37F1-37F8-D5FE-3A8CEF0675C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7089319" y="2420889"/>
            <a:ext cx="2015997" cy="2127702"/>
          </a:xfrm>
          <a:prstGeom prst="rect">
            <a:avLst/>
          </a:prstGeom>
        </p:spPr>
      </p:pic>
    </p:spTree>
    <p:custDataLst>
      <p:tags r:id="rId1"/>
    </p:custDataLst>
    <p:extLst>
      <p:ext uri="{BB962C8B-B14F-4D97-AF65-F5344CB8AC3E}">
        <p14:creationId xmlns:p14="http://schemas.microsoft.com/office/powerpoint/2010/main" val="17290752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500" fill="hold"/>
                                        <p:tgtEl>
                                          <p:spTgt spid="11"/>
                                        </p:tgtEl>
                                        <p:attrNameLst>
                                          <p:attrName>ppt_w</p:attrName>
                                        </p:attrNameLst>
                                      </p:cBhvr>
                                      <p:tavLst>
                                        <p:tav tm="0">
                                          <p:val>
                                            <p:fltVal val="0"/>
                                          </p:val>
                                        </p:tav>
                                        <p:tav tm="100000">
                                          <p:val>
                                            <p:strVal val="#ppt_w"/>
                                          </p:val>
                                        </p:tav>
                                      </p:tavLst>
                                    </p:anim>
                                    <p:anim calcmode="lin" valueType="num">
                                      <p:cBhvr>
                                        <p:cTn id="15" dur="500" fill="hold"/>
                                        <p:tgtEl>
                                          <p:spTgt spid="11"/>
                                        </p:tgtEl>
                                        <p:attrNameLst>
                                          <p:attrName>ppt_h</p:attrName>
                                        </p:attrNameLst>
                                      </p:cBhvr>
                                      <p:tavLst>
                                        <p:tav tm="0">
                                          <p:val>
                                            <p:fltVal val="0"/>
                                          </p:val>
                                        </p:tav>
                                        <p:tav tm="100000">
                                          <p:val>
                                            <p:strVal val="#ppt_h"/>
                                          </p:val>
                                        </p:tav>
                                      </p:tavLst>
                                    </p:anim>
                                    <p:animEffect transition="in" filter="fade">
                                      <p:cBhvr>
                                        <p:cTn id="16" dur="500"/>
                                        <p:tgtEl>
                                          <p:spTgt spid="11"/>
                                        </p:tgtEl>
                                      </p:cBhvr>
                                    </p:animEffect>
                                  </p:childTnLst>
                                </p:cTn>
                              </p:par>
                              <p:par>
                                <p:cTn id="17" presetID="1" presetClass="exit" presetSubtype="0" fill="hold" grpId="1" nodeType="withEffect">
                                  <p:stCondLst>
                                    <p:cond delay="0"/>
                                  </p:stCondLst>
                                  <p:childTnLst>
                                    <p:set>
                                      <p:cBhvr>
                                        <p:cTn id="18" dur="1" fill="hold">
                                          <p:stCondLst>
                                            <p:cond delay="0"/>
                                          </p:stCondLst>
                                        </p:cTn>
                                        <p:tgtEl>
                                          <p:spTgt spid="14"/>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anim calcmode="lin" valueType="num">
                                      <p:cBhvr>
                                        <p:cTn id="23" dur="500" fill="hold"/>
                                        <p:tgtEl>
                                          <p:spTgt spid="15"/>
                                        </p:tgtEl>
                                        <p:attrNameLst>
                                          <p:attrName>ppt_w</p:attrName>
                                        </p:attrNameLst>
                                      </p:cBhvr>
                                      <p:tavLst>
                                        <p:tav tm="0">
                                          <p:val>
                                            <p:fltVal val="0"/>
                                          </p:val>
                                        </p:tav>
                                        <p:tav tm="100000">
                                          <p:val>
                                            <p:strVal val="#ppt_w"/>
                                          </p:val>
                                        </p:tav>
                                      </p:tavLst>
                                    </p:anim>
                                    <p:anim calcmode="lin" valueType="num">
                                      <p:cBhvr>
                                        <p:cTn id="24" dur="500" fill="hold"/>
                                        <p:tgtEl>
                                          <p:spTgt spid="15"/>
                                        </p:tgtEl>
                                        <p:attrNameLst>
                                          <p:attrName>ppt_h</p:attrName>
                                        </p:attrNameLst>
                                      </p:cBhvr>
                                      <p:tavLst>
                                        <p:tav tm="0">
                                          <p:val>
                                            <p:fltVal val="0"/>
                                          </p:val>
                                        </p:tav>
                                        <p:tav tm="100000">
                                          <p:val>
                                            <p:strVal val="#ppt_h"/>
                                          </p:val>
                                        </p:tav>
                                      </p:tavLst>
                                    </p:anim>
                                    <p:animEffect transition="in" filter="fade">
                                      <p:cBhvr>
                                        <p:cTn id="25" dur="500"/>
                                        <p:tgtEl>
                                          <p:spTgt spid="15"/>
                                        </p:tgtEl>
                                      </p:cBhvr>
                                    </p:animEffect>
                                  </p:childTnLst>
                                </p:cTn>
                              </p:par>
                              <p:par>
                                <p:cTn id="26" presetID="1" presetClass="exit" presetSubtype="0" fill="hold" grpId="1" nodeType="withEffect">
                                  <p:stCondLst>
                                    <p:cond delay="0"/>
                                  </p:stCondLst>
                                  <p:childTnLst>
                                    <p:set>
                                      <p:cBhvr>
                                        <p:cTn id="27" dur="1" fill="hold">
                                          <p:stCondLst>
                                            <p:cond delay="0"/>
                                          </p:stCondLst>
                                        </p:cTn>
                                        <p:tgtEl>
                                          <p:spTgt spid="11"/>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randombar(horizontal)">
                                      <p:cBhvr>
                                        <p:cTn id="32" dur="500"/>
                                        <p:tgtEl>
                                          <p:spTgt spid="13"/>
                                        </p:tgtEl>
                                      </p:cBhvr>
                                    </p:animEffect>
                                  </p:childTnLst>
                                </p:cTn>
                              </p:par>
                              <p:par>
                                <p:cTn id="33" presetID="1" presetClass="exit" presetSubtype="0" fill="hold" grpId="1" nodeType="withEffect">
                                  <p:stCondLst>
                                    <p:cond delay="0"/>
                                  </p:stCondLst>
                                  <p:childTnLst>
                                    <p:set>
                                      <p:cBhvr>
                                        <p:cTn id="34" dur="1" fill="hold">
                                          <p:stCondLst>
                                            <p:cond delay="0"/>
                                          </p:stCondLst>
                                        </p:cTn>
                                        <p:tgtEl>
                                          <p:spTgt spid="15"/>
                                        </p:tgtEl>
                                        <p:attrNameLst>
                                          <p:attrName>style.visibility</p:attrName>
                                        </p:attrNameLst>
                                      </p:cBhvr>
                                      <p:to>
                                        <p:strVal val="hidden"/>
                                      </p:to>
                                    </p:set>
                                  </p:childTnLst>
                                </p:cTn>
                              </p:par>
                              <p:par>
                                <p:cTn id="35" presetID="53" presetClass="entr" presetSubtype="16" fill="hold" grpId="0" nodeType="with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p:cTn id="37" dur="500" fill="hold"/>
                                        <p:tgtEl>
                                          <p:spTgt spid="18"/>
                                        </p:tgtEl>
                                        <p:attrNameLst>
                                          <p:attrName>ppt_w</p:attrName>
                                        </p:attrNameLst>
                                      </p:cBhvr>
                                      <p:tavLst>
                                        <p:tav tm="0">
                                          <p:val>
                                            <p:fltVal val="0"/>
                                          </p:val>
                                        </p:tav>
                                        <p:tav tm="100000">
                                          <p:val>
                                            <p:strVal val="#ppt_w"/>
                                          </p:val>
                                        </p:tav>
                                      </p:tavLst>
                                    </p:anim>
                                    <p:anim calcmode="lin" valueType="num">
                                      <p:cBhvr>
                                        <p:cTn id="38" dur="500" fill="hold"/>
                                        <p:tgtEl>
                                          <p:spTgt spid="18"/>
                                        </p:tgtEl>
                                        <p:attrNameLst>
                                          <p:attrName>ppt_h</p:attrName>
                                        </p:attrNameLst>
                                      </p:cBhvr>
                                      <p:tavLst>
                                        <p:tav tm="0">
                                          <p:val>
                                            <p:fltVal val="0"/>
                                          </p:val>
                                        </p:tav>
                                        <p:tav tm="100000">
                                          <p:val>
                                            <p:strVal val="#ppt_h"/>
                                          </p:val>
                                        </p:tav>
                                      </p:tavLst>
                                    </p:anim>
                                    <p:animEffect transition="in" filter="fade">
                                      <p:cBhvr>
                                        <p:cTn id="39" dur="500"/>
                                        <p:tgtEl>
                                          <p:spTgt spid="18"/>
                                        </p:tgtEl>
                                      </p:cBhvr>
                                    </p:animEffect>
                                  </p:childTnLst>
                                </p:cTn>
                              </p:par>
                              <p:par>
                                <p:cTn id="40" presetID="53" presetClass="entr" presetSubtype="16" fill="hold" nodeType="withEffect">
                                  <p:stCondLst>
                                    <p:cond delay="0"/>
                                  </p:stCondLst>
                                  <p:childTnLst>
                                    <p:set>
                                      <p:cBhvr>
                                        <p:cTn id="41" dur="1" fill="hold">
                                          <p:stCondLst>
                                            <p:cond delay="0"/>
                                          </p:stCondLst>
                                        </p:cTn>
                                        <p:tgtEl>
                                          <p:spTgt spid="6"/>
                                        </p:tgtEl>
                                        <p:attrNameLst>
                                          <p:attrName>style.visibility</p:attrName>
                                        </p:attrNameLst>
                                      </p:cBhvr>
                                      <p:to>
                                        <p:strVal val="visible"/>
                                      </p:to>
                                    </p:set>
                                    <p:anim calcmode="lin" valueType="num">
                                      <p:cBhvr>
                                        <p:cTn id="42" dur="500" fill="hold"/>
                                        <p:tgtEl>
                                          <p:spTgt spid="6"/>
                                        </p:tgtEl>
                                        <p:attrNameLst>
                                          <p:attrName>ppt_w</p:attrName>
                                        </p:attrNameLst>
                                      </p:cBhvr>
                                      <p:tavLst>
                                        <p:tav tm="0">
                                          <p:val>
                                            <p:fltVal val="0"/>
                                          </p:val>
                                        </p:tav>
                                        <p:tav tm="100000">
                                          <p:val>
                                            <p:strVal val="#ppt_w"/>
                                          </p:val>
                                        </p:tav>
                                      </p:tavLst>
                                    </p:anim>
                                    <p:anim calcmode="lin" valueType="num">
                                      <p:cBhvr>
                                        <p:cTn id="43" dur="500" fill="hold"/>
                                        <p:tgtEl>
                                          <p:spTgt spid="6"/>
                                        </p:tgtEl>
                                        <p:attrNameLst>
                                          <p:attrName>ppt_h</p:attrName>
                                        </p:attrNameLst>
                                      </p:cBhvr>
                                      <p:tavLst>
                                        <p:tav tm="0">
                                          <p:val>
                                            <p:fltVal val="0"/>
                                          </p:val>
                                        </p:tav>
                                        <p:tav tm="100000">
                                          <p:val>
                                            <p:strVal val="#ppt_h"/>
                                          </p:val>
                                        </p:tav>
                                      </p:tavLst>
                                    </p:anim>
                                    <p:animEffect transition="in" filter="fade">
                                      <p:cBhvr>
                                        <p:cTn id="44" dur="500"/>
                                        <p:tgtEl>
                                          <p:spTgt spid="6"/>
                                        </p:tgtEl>
                                      </p:cBhvr>
                                    </p:animEffect>
                                  </p:childTnLst>
                                </p:cTn>
                              </p:par>
                            </p:childTnLst>
                          </p:cTn>
                        </p:par>
                      </p:childTnLst>
                    </p:cTn>
                  </p:par>
                  <p:par>
                    <p:cTn id="45" fill="hold">
                      <p:stCondLst>
                        <p:cond delay="indefinite"/>
                      </p:stCondLst>
                      <p:childTnLst>
                        <p:par>
                          <p:cTn id="46" fill="hold">
                            <p:stCondLst>
                              <p:cond delay="0"/>
                            </p:stCondLst>
                            <p:childTnLst>
                              <p:par>
                                <p:cTn id="47" presetID="53" presetClass="entr" presetSubtype="16" fill="hold" grpId="0" nodeType="clickEffect">
                                  <p:stCondLst>
                                    <p:cond delay="0"/>
                                  </p:stCondLst>
                                  <p:childTnLst>
                                    <p:set>
                                      <p:cBhvr>
                                        <p:cTn id="48" dur="1" fill="hold">
                                          <p:stCondLst>
                                            <p:cond delay="0"/>
                                          </p:stCondLst>
                                        </p:cTn>
                                        <p:tgtEl>
                                          <p:spTgt spid="12"/>
                                        </p:tgtEl>
                                        <p:attrNameLst>
                                          <p:attrName>style.visibility</p:attrName>
                                        </p:attrNameLst>
                                      </p:cBhvr>
                                      <p:to>
                                        <p:strVal val="visible"/>
                                      </p:to>
                                    </p:set>
                                    <p:anim calcmode="lin" valueType="num">
                                      <p:cBhvr>
                                        <p:cTn id="49" dur="500" fill="hold"/>
                                        <p:tgtEl>
                                          <p:spTgt spid="12"/>
                                        </p:tgtEl>
                                        <p:attrNameLst>
                                          <p:attrName>ppt_w</p:attrName>
                                        </p:attrNameLst>
                                      </p:cBhvr>
                                      <p:tavLst>
                                        <p:tav tm="0">
                                          <p:val>
                                            <p:fltVal val="0"/>
                                          </p:val>
                                        </p:tav>
                                        <p:tav tm="100000">
                                          <p:val>
                                            <p:strVal val="#ppt_w"/>
                                          </p:val>
                                        </p:tav>
                                      </p:tavLst>
                                    </p:anim>
                                    <p:anim calcmode="lin" valueType="num">
                                      <p:cBhvr>
                                        <p:cTn id="50" dur="500" fill="hold"/>
                                        <p:tgtEl>
                                          <p:spTgt spid="12"/>
                                        </p:tgtEl>
                                        <p:attrNameLst>
                                          <p:attrName>ppt_h</p:attrName>
                                        </p:attrNameLst>
                                      </p:cBhvr>
                                      <p:tavLst>
                                        <p:tav tm="0">
                                          <p:val>
                                            <p:fltVal val="0"/>
                                          </p:val>
                                        </p:tav>
                                        <p:tav tm="100000">
                                          <p:val>
                                            <p:strVal val="#ppt_h"/>
                                          </p:val>
                                        </p:tav>
                                      </p:tavLst>
                                    </p:anim>
                                    <p:animEffect transition="in" filter="fade">
                                      <p:cBhvr>
                                        <p:cTn id="51" dur="500"/>
                                        <p:tgtEl>
                                          <p:spTgt spid="12"/>
                                        </p:tgtEl>
                                      </p:cBhvr>
                                    </p:animEffect>
                                  </p:childTnLst>
                                </p:cTn>
                              </p:par>
                            </p:childTnLst>
                          </p:cTn>
                        </p:par>
                        <p:par>
                          <p:cTn id="52" fill="hold">
                            <p:stCondLst>
                              <p:cond delay="500"/>
                            </p:stCondLst>
                            <p:childTnLst>
                              <p:par>
                                <p:cTn id="53" presetID="53" presetClass="entr" presetSubtype="16" fill="hold" grpId="0" nodeType="afterEffect">
                                  <p:stCondLst>
                                    <p:cond delay="0"/>
                                  </p:stCondLst>
                                  <p:childTnLst>
                                    <p:set>
                                      <p:cBhvr>
                                        <p:cTn id="54" dur="1" fill="hold">
                                          <p:stCondLst>
                                            <p:cond delay="0"/>
                                          </p:stCondLst>
                                        </p:cTn>
                                        <p:tgtEl>
                                          <p:spTgt spid="16"/>
                                        </p:tgtEl>
                                        <p:attrNameLst>
                                          <p:attrName>style.visibility</p:attrName>
                                        </p:attrNameLst>
                                      </p:cBhvr>
                                      <p:to>
                                        <p:strVal val="visible"/>
                                      </p:to>
                                    </p:set>
                                    <p:anim calcmode="lin" valueType="num">
                                      <p:cBhvr>
                                        <p:cTn id="55" dur="500" fill="hold"/>
                                        <p:tgtEl>
                                          <p:spTgt spid="16"/>
                                        </p:tgtEl>
                                        <p:attrNameLst>
                                          <p:attrName>ppt_w</p:attrName>
                                        </p:attrNameLst>
                                      </p:cBhvr>
                                      <p:tavLst>
                                        <p:tav tm="0">
                                          <p:val>
                                            <p:fltVal val="0"/>
                                          </p:val>
                                        </p:tav>
                                        <p:tav tm="100000">
                                          <p:val>
                                            <p:strVal val="#ppt_w"/>
                                          </p:val>
                                        </p:tav>
                                      </p:tavLst>
                                    </p:anim>
                                    <p:anim calcmode="lin" valueType="num">
                                      <p:cBhvr>
                                        <p:cTn id="56" dur="500" fill="hold"/>
                                        <p:tgtEl>
                                          <p:spTgt spid="16"/>
                                        </p:tgtEl>
                                        <p:attrNameLst>
                                          <p:attrName>ppt_h</p:attrName>
                                        </p:attrNameLst>
                                      </p:cBhvr>
                                      <p:tavLst>
                                        <p:tav tm="0">
                                          <p:val>
                                            <p:fltVal val="0"/>
                                          </p:val>
                                        </p:tav>
                                        <p:tav tm="100000">
                                          <p:val>
                                            <p:strVal val="#ppt_h"/>
                                          </p:val>
                                        </p:tav>
                                      </p:tavLst>
                                    </p:anim>
                                    <p:animEffect transition="in" filter="fade">
                                      <p:cBhvr>
                                        <p:cTn id="57" dur="500"/>
                                        <p:tgtEl>
                                          <p:spTgt spid="16"/>
                                        </p:tgtEl>
                                      </p:cBhvr>
                                    </p:animEffect>
                                  </p:childTnLst>
                                </p:cTn>
                              </p:par>
                            </p:childTnLst>
                          </p:cTn>
                        </p:par>
                        <p:par>
                          <p:cTn id="58" fill="hold">
                            <p:stCondLst>
                              <p:cond delay="1000"/>
                            </p:stCondLst>
                            <p:childTnLst>
                              <p:par>
                                <p:cTn id="59" presetID="53" presetClass="entr" presetSubtype="16" fill="hold" grpId="0" nodeType="afterEffect">
                                  <p:stCondLst>
                                    <p:cond delay="0"/>
                                  </p:stCondLst>
                                  <p:childTnLst>
                                    <p:set>
                                      <p:cBhvr>
                                        <p:cTn id="60" dur="1" fill="hold">
                                          <p:stCondLst>
                                            <p:cond delay="0"/>
                                          </p:stCondLst>
                                        </p:cTn>
                                        <p:tgtEl>
                                          <p:spTgt spid="19"/>
                                        </p:tgtEl>
                                        <p:attrNameLst>
                                          <p:attrName>style.visibility</p:attrName>
                                        </p:attrNameLst>
                                      </p:cBhvr>
                                      <p:to>
                                        <p:strVal val="visible"/>
                                      </p:to>
                                    </p:set>
                                    <p:anim calcmode="lin" valueType="num">
                                      <p:cBhvr>
                                        <p:cTn id="61" dur="500" fill="hold"/>
                                        <p:tgtEl>
                                          <p:spTgt spid="19"/>
                                        </p:tgtEl>
                                        <p:attrNameLst>
                                          <p:attrName>ppt_w</p:attrName>
                                        </p:attrNameLst>
                                      </p:cBhvr>
                                      <p:tavLst>
                                        <p:tav tm="0">
                                          <p:val>
                                            <p:fltVal val="0"/>
                                          </p:val>
                                        </p:tav>
                                        <p:tav tm="100000">
                                          <p:val>
                                            <p:strVal val="#ppt_w"/>
                                          </p:val>
                                        </p:tav>
                                      </p:tavLst>
                                    </p:anim>
                                    <p:anim calcmode="lin" valueType="num">
                                      <p:cBhvr>
                                        <p:cTn id="62" dur="500" fill="hold"/>
                                        <p:tgtEl>
                                          <p:spTgt spid="19"/>
                                        </p:tgtEl>
                                        <p:attrNameLst>
                                          <p:attrName>ppt_h</p:attrName>
                                        </p:attrNameLst>
                                      </p:cBhvr>
                                      <p:tavLst>
                                        <p:tav tm="0">
                                          <p:val>
                                            <p:fltVal val="0"/>
                                          </p:val>
                                        </p:tav>
                                        <p:tav tm="100000">
                                          <p:val>
                                            <p:strVal val="#ppt_h"/>
                                          </p:val>
                                        </p:tav>
                                      </p:tavLst>
                                    </p:anim>
                                    <p:animEffect transition="in" filter="fade">
                                      <p:cBhvr>
                                        <p:cTn id="63"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4" grpId="1" animBg="1"/>
      <p:bldP spid="11" grpId="0" animBg="1"/>
      <p:bldP spid="11" grpId="1" animBg="1"/>
      <p:bldP spid="15" grpId="0" animBg="1"/>
      <p:bldP spid="15" grpId="1" animBg="1"/>
      <p:bldP spid="18" grpId="0" animBg="1"/>
      <p:bldP spid="19" grpId="0" animBg="1"/>
      <p:bldP spid="16" grpId="0" animBg="1"/>
      <p:bldP spid="12" grpId="0" animBg="1"/>
      <p:bldP spid="1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0" y="0"/>
            <a:ext cx="9144000" cy="6858000"/>
          </a:xfrm>
          <a:prstGeom prst="rect">
            <a:avLst/>
          </a:prstGeom>
          <a:solidFill>
            <a:srgbClr val="008000"/>
          </a:solidFill>
          <a:ln w="9525">
            <a:noFill/>
            <a:miter lim="800000"/>
            <a:headEnd/>
            <a:tailEnd/>
          </a:ln>
          <a:effectLst/>
        </p:spPr>
        <p:txBody>
          <a:bodyPr wrap="none" anchor="ctr"/>
          <a:lstStyle/>
          <a:p>
            <a:endParaRPr lang="ja-JP" altLang="en-US" dirty="0"/>
          </a:p>
        </p:txBody>
      </p:sp>
      <p:sp>
        <p:nvSpPr>
          <p:cNvPr id="7" name="テキスト ボックス 6"/>
          <p:cNvSpPr txBox="1"/>
          <p:nvPr/>
        </p:nvSpPr>
        <p:spPr>
          <a:xfrm>
            <a:off x="1248013" y="1052736"/>
            <a:ext cx="6647974" cy="4524315"/>
          </a:xfrm>
          <a:prstGeom prst="rect">
            <a:avLst/>
          </a:prstGeom>
          <a:noFill/>
        </p:spPr>
        <p:txBody>
          <a:bodyPr wrap="none" rtlCol="0">
            <a:spAutoFit/>
          </a:bodyPr>
          <a:lstStyle/>
          <a:p>
            <a:pPr algn="ctr"/>
            <a:r>
              <a:rPr lang="ja-JP" altLang="en-US" sz="7200" dirty="0">
                <a:solidFill>
                  <a:schemeClr val="bg1"/>
                </a:solidFill>
                <a:latin typeface="ＤＦ特太ゴシック体" pitchFamily="49" charset="-128"/>
                <a:ea typeface="ＤＦ特太ゴシック体" pitchFamily="49" charset="-128"/>
              </a:rPr>
              <a:t>その為に</a:t>
            </a:r>
          </a:p>
          <a:p>
            <a:pPr algn="ctr"/>
            <a:r>
              <a:rPr lang="ja-JP" altLang="en-US" sz="7200" dirty="0">
                <a:solidFill>
                  <a:schemeClr val="bg1"/>
                </a:solidFill>
                <a:latin typeface="ＤＦ特太ゴシック体" pitchFamily="49" charset="-128"/>
                <a:ea typeface="ＤＦ特太ゴシック体" pitchFamily="49" charset="-128"/>
              </a:rPr>
              <a:t>あなた自身</a:t>
            </a:r>
          </a:p>
          <a:p>
            <a:pPr algn="ctr"/>
            <a:r>
              <a:rPr lang="ja-JP" altLang="en-US" sz="7200" dirty="0">
                <a:solidFill>
                  <a:srgbClr val="FFFF00"/>
                </a:solidFill>
                <a:latin typeface="ＤＦ特太ゴシック体" pitchFamily="49" charset="-128"/>
                <a:ea typeface="ＤＦ特太ゴシック体" pitchFamily="49" charset="-128"/>
              </a:rPr>
              <a:t>やるべきこと</a:t>
            </a:r>
            <a:r>
              <a:rPr lang="ja-JP" altLang="en-US" sz="7200" dirty="0">
                <a:solidFill>
                  <a:schemeClr val="bg1"/>
                </a:solidFill>
                <a:latin typeface="ＤＦ特太ゴシック体" pitchFamily="49" charset="-128"/>
                <a:ea typeface="ＤＦ特太ゴシック体" pitchFamily="49" charset="-128"/>
              </a:rPr>
              <a:t>が</a:t>
            </a:r>
          </a:p>
          <a:p>
            <a:pPr algn="ctr"/>
            <a:r>
              <a:rPr lang="ja-JP" altLang="en-US" sz="7200" dirty="0">
                <a:solidFill>
                  <a:schemeClr val="bg1"/>
                </a:solidFill>
                <a:latin typeface="ＤＦ特太ゴシック体" pitchFamily="49" charset="-128"/>
                <a:ea typeface="ＤＦ特太ゴシック体" pitchFamily="49" charset="-128"/>
              </a:rPr>
              <a:t>あります</a:t>
            </a:r>
            <a:endParaRPr kumimoji="1" lang="ja-JP" altLang="en-US" sz="7200" dirty="0">
              <a:solidFill>
                <a:schemeClr val="bg1"/>
              </a:solidFill>
              <a:latin typeface="ＤＦ特太ゴシック体" pitchFamily="49" charset="-128"/>
              <a:ea typeface="ＤＦ特太ゴシック体" pitchFamily="49" charset="-128"/>
            </a:endParaRPr>
          </a:p>
        </p:txBody>
      </p:sp>
    </p:spTree>
    <p:extLst>
      <p:ext uri="{BB962C8B-B14F-4D97-AF65-F5344CB8AC3E}">
        <p14:creationId xmlns:p14="http://schemas.microsoft.com/office/powerpoint/2010/main" val="2798063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0" y="0"/>
            <a:ext cx="9144000" cy="6858000"/>
          </a:xfrm>
          <a:prstGeom prst="rect">
            <a:avLst/>
          </a:prstGeom>
          <a:solidFill>
            <a:srgbClr val="008000"/>
          </a:solidFill>
          <a:ln w="9525">
            <a:noFill/>
            <a:miter lim="800000"/>
            <a:headEnd/>
            <a:tailEnd/>
          </a:ln>
          <a:effectLst/>
        </p:spPr>
        <p:txBody>
          <a:bodyPr wrap="none" anchor="ctr"/>
          <a:lstStyle/>
          <a:p>
            <a:endParaRPr lang="ja-JP" altLang="en-US" dirty="0"/>
          </a:p>
        </p:txBody>
      </p:sp>
      <p:sp>
        <p:nvSpPr>
          <p:cNvPr id="7" name="テキスト ボックス 6"/>
          <p:cNvSpPr txBox="1"/>
          <p:nvPr/>
        </p:nvSpPr>
        <p:spPr>
          <a:xfrm>
            <a:off x="1248012" y="1628800"/>
            <a:ext cx="6647975" cy="3416320"/>
          </a:xfrm>
          <a:prstGeom prst="rect">
            <a:avLst/>
          </a:prstGeom>
          <a:noFill/>
        </p:spPr>
        <p:txBody>
          <a:bodyPr wrap="none" rtlCol="0">
            <a:spAutoFit/>
          </a:bodyPr>
          <a:lstStyle/>
          <a:p>
            <a:pPr algn="ctr"/>
            <a:r>
              <a:rPr kumimoji="1" lang="ja-JP" altLang="en-US" sz="7200" dirty="0">
                <a:solidFill>
                  <a:schemeClr val="bg1"/>
                </a:solidFill>
                <a:latin typeface="ＤＦ特太ゴシック体" pitchFamily="49" charset="-128"/>
                <a:ea typeface="ＤＦ特太ゴシック体" pitchFamily="49" charset="-128"/>
              </a:rPr>
              <a:t>自分に必要な</a:t>
            </a:r>
          </a:p>
          <a:p>
            <a:pPr algn="ctr"/>
            <a:r>
              <a:rPr kumimoji="1" lang="ja-JP" altLang="en-US" sz="7200" dirty="0">
                <a:solidFill>
                  <a:srgbClr val="FFFF00"/>
                </a:solidFill>
                <a:latin typeface="ＤＦ特太ゴシック体" pitchFamily="49" charset="-128"/>
                <a:ea typeface="ＤＦ特太ゴシック体" pitchFamily="49" charset="-128"/>
              </a:rPr>
              <a:t>ライフライン</a:t>
            </a:r>
            <a:r>
              <a:rPr kumimoji="1" lang="ja-JP" altLang="en-US" sz="7200" dirty="0">
                <a:solidFill>
                  <a:schemeClr val="bg1"/>
                </a:solidFill>
                <a:latin typeface="ＤＦ特太ゴシック体" pitchFamily="49" charset="-128"/>
                <a:ea typeface="ＤＦ特太ゴシック体" pitchFamily="49" charset="-128"/>
              </a:rPr>
              <a:t>を</a:t>
            </a:r>
          </a:p>
          <a:p>
            <a:pPr algn="ctr"/>
            <a:r>
              <a:rPr kumimoji="1" lang="ja-JP" altLang="en-US" sz="7200" dirty="0">
                <a:solidFill>
                  <a:schemeClr val="bg1"/>
                </a:solidFill>
                <a:latin typeface="ＤＦ特太ゴシック体" pitchFamily="49" charset="-128"/>
                <a:ea typeface="ＤＦ特太ゴシック体" pitchFamily="49" charset="-128"/>
              </a:rPr>
              <a:t>見つけよう！</a:t>
            </a:r>
          </a:p>
        </p:txBody>
      </p:sp>
    </p:spTree>
    <p:extLst>
      <p:ext uri="{BB962C8B-B14F-4D97-AF65-F5344CB8AC3E}">
        <p14:creationId xmlns:p14="http://schemas.microsoft.com/office/powerpoint/2010/main" val="12298398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4563" name="Rectangle 3"/>
          <p:cNvSpPr>
            <a:spLocks noGrp="1" noChangeArrowheads="1"/>
          </p:cNvSpPr>
          <p:nvPr>
            <p:ph type="body" idx="1"/>
          </p:nvPr>
        </p:nvSpPr>
        <p:spPr>
          <a:xfrm>
            <a:off x="111418" y="882700"/>
            <a:ext cx="8921164" cy="5596657"/>
          </a:xfrm>
        </p:spPr>
        <p:txBody>
          <a:bodyPr/>
          <a:lstStyle/>
          <a:p>
            <a:r>
              <a:rPr lang="ja-JP" altLang="ja-JP" sz="2800" dirty="0"/>
              <a:t>ライフライン</a:t>
            </a:r>
            <a:r>
              <a:rPr lang="ja-JP" altLang="en-US" sz="2800" dirty="0"/>
              <a:t>といえば</a:t>
            </a:r>
            <a:r>
              <a:rPr lang="ja-JP" altLang="en-US" sz="2800" dirty="0">
                <a:solidFill>
                  <a:srgbClr val="008000"/>
                </a:solidFill>
              </a:rPr>
              <a:t>⇒ ⇒ ⇒</a:t>
            </a:r>
            <a:r>
              <a:rPr lang="ja-JP" altLang="ja-JP" sz="2800" dirty="0">
                <a:solidFill>
                  <a:srgbClr val="FF0000"/>
                </a:solidFill>
              </a:rPr>
              <a:t>インフラ〈水道</a:t>
            </a:r>
            <a:r>
              <a:rPr lang="ja-JP" altLang="ja-JP" dirty="0">
                <a:solidFill>
                  <a:srgbClr val="FF0000"/>
                </a:solidFill>
              </a:rPr>
              <a:t>・電気・ガス 〉</a:t>
            </a:r>
            <a:endParaRPr lang="ja-JP" altLang="en-US" sz="2800" dirty="0">
              <a:solidFill>
                <a:srgbClr val="FF0000"/>
              </a:solidFill>
            </a:endParaRPr>
          </a:p>
          <a:p>
            <a:r>
              <a:rPr lang="ja-JP" altLang="en-US" sz="2800" dirty="0"/>
              <a:t>現代社会でのライフライン</a:t>
            </a:r>
            <a:r>
              <a:rPr lang="ja-JP" altLang="en-US" sz="2800" dirty="0">
                <a:solidFill>
                  <a:srgbClr val="008000"/>
                </a:solidFill>
              </a:rPr>
              <a:t>⇒</a:t>
            </a:r>
            <a:r>
              <a:rPr lang="ja-JP" altLang="en-US" sz="2800" dirty="0">
                <a:solidFill>
                  <a:srgbClr val="FF0000"/>
                </a:solidFill>
              </a:rPr>
              <a:t>インターネット・スマホ等</a:t>
            </a:r>
          </a:p>
          <a:p>
            <a:r>
              <a:rPr lang="ja-JP" altLang="en-US" sz="2800" dirty="0">
                <a:highlight>
                  <a:srgbClr val="FFFF00"/>
                </a:highlight>
              </a:rPr>
              <a:t>我々の</a:t>
            </a:r>
            <a:r>
              <a:rPr lang="ja-JP" altLang="ja-JP" sz="2800" dirty="0">
                <a:highlight>
                  <a:srgbClr val="FFFF00"/>
                </a:highlight>
              </a:rPr>
              <a:t>ライフライン</a:t>
            </a:r>
            <a:r>
              <a:rPr lang="ja-JP" altLang="en-US" sz="2800" dirty="0">
                <a:solidFill>
                  <a:srgbClr val="008000"/>
                </a:solidFill>
                <a:highlight>
                  <a:srgbClr val="FFFF00"/>
                </a:highlight>
              </a:rPr>
              <a:t>⇒ ⇒ ⇒</a:t>
            </a:r>
            <a:r>
              <a:rPr lang="ja-JP" altLang="ja-JP" sz="2800" dirty="0">
                <a:solidFill>
                  <a:srgbClr val="FF0000"/>
                </a:solidFill>
                <a:highlight>
                  <a:srgbClr val="FFFF00"/>
                </a:highlight>
              </a:rPr>
              <a:t>コミュニティ</a:t>
            </a:r>
            <a:endParaRPr lang="ja-JP" altLang="en-US" sz="2800" dirty="0">
              <a:solidFill>
                <a:srgbClr val="FF0000"/>
              </a:solidFill>
              <a:highlight>
                <a:srgbClr val="FFFF00"/>
              </a:highlight>
            </a:endParaRPr>
          </a:p>
          <a:p>
            <a:r>
              <a:rPr lang="ja-JP" altLang="en-US" sz="2800" dirty="0">
                <a:solidFill>
                  <a:srgbClr val="FF0000"/>
                </a:solidFill>
              </a:rPr>
              <a:t>コミュニティの必要性</a:t>
            </a:r>
            <a:r>
              <a:rPr lang="ja-JP" altLang="en-US" sz="2800" dirty="0"/>
              <a:t>は、阪神・淡路大震災の経験と</a:t>
            </a:r>
          </a:p>
          <a:p>
            <a:r>
              <a:rPr lang="ja-JP" altLang="en-US" sz="2800" dirty="0"/>
              <a:t>出会った</a:t>
            </a:r>
            <a:r>
              <a:rPr lang="ja-JP" altLang="en-US" sz="2800" dirty="0">
                <a:solidFill>
                  <a:srgbClr val="FF0000"/>
                </a:solidFill>
                <a:highlight>
                  <a:srgbClr val="FFFF00"/>
                </a:highlight>
              </a:rPr>
              <a:t>興味深いお話し</a:t>
            </a:r>
            <a:r>
              <a:rPr lang="ja-JP" altLang="en-US" sz="2800" dirty="0">
                <a:solidFill>
                  <a:srgbClr val="FF0000"/>
                </a:solidFill>
              </a:rPr>
              <a:t>　</a:t>
            </a:r>
            <a:r>
              <a:rPr lang="ja-JP" altLang="en-US" sz="2800" dirty="0"/>
              <a:t>防災逸話</a:t>
            </a:r>
            <a:r>
              <a:rPr lang="ja-JP" altLang="ja-JP" sz="2800" dirty="0"/>
              <a:t>「</a:t>
            </a:r>
            <a:r>
              <a:rPr lang="ja-JP" altLang="ja-JP" sz="2800" dirty="0">
                <a:solidFill>
                  <a:schemeClr val="bg1"/>
                </a:solidFill>
                <a:highlight>
                  <a:srgbClr val="FF0000"/>
                </a:highlight>
              </a:rPr>
              <a:t>土手の花見</a:t>
            </a:r>
            <a:r>
              <a:rPr lang="ja-JP" altLang="ja-JP" sz="2800" dirty="0"/>
              <a:t>」</a:t>
            </a:r>
            <a:endParaRPr lang="ja-JP" altLang="en-US" sz="2800" dirty="0"/>
          </a:p>
          <a:p>
            <a:r>
              <a:rPr lang="ja-JP" altLang="en-US" sz="2800" dirty="0"/>
              <a:t>土手の花見の研究から考察された言葉がある</a:t>
            </a:r>
            <a:endParaRPr lang="en-US" altLang="ja-JP" sz="2800" dirty="0"/>
          </a:p>
          <a:p>
            <a:r>
              <a:rPr lang="ja-JP" altLang="en-US" sz="2800" b="0" dirty="0">
                <a:ea typeface="ＭＳ ゴシック" pitchFamily="49" charset="-128"/>
              </a:rPr>
              <a:t>土手の花見を実践するという新たな目的を掲げ</a:t>
            </a:r>
          </a:p>
          <a:p>
            <a:r>
              <a:rPr lang="ja-JP" altLang="en-US" sz="2800" b="0" dirty="0">
                <a:ea typeface="ＭＳ ゴシック" pitchFamily="49" charset="-128"/>
              </a:rPr>
              <a:t>今までの防災活動を</a:t>
            </a:r>
            <a:r>
              <a:rPr lang="ja-JP" altLang="en-US" sz="2800" dirty="0">
                <a:highlight>
                  <a:srgbClr val="FFFF00"/>
                </a:highlight>
                <a:ea typeface="ＭＳ ゴシック" pitchFamily="49" charset="-128"/>
              </a:rPr>
              <a:t>大きく舵を切りました</a:t>
            </a:r>
          </a:p>
          <a:p>
            <a:r>
              <a:rPr lang="ja-JP" altLang="en-US" sz="2800" dirty="0">
                <a:ea typeface="ＭＳ ゴシック" pitchFamily="49" charset="-128"/>
              </a:rPr>
              <a:t>こんなことも防災活動なの？</a:t>
            </a:r>
          </a:p>
          <a:p>
            <a:r>
              <a:rPr lang="ja-JP" altLang="en-US" sz="2800" dirty="0">
                <a:solidFill>
                  <a:srgbClr val="FF0000"/>
                </a:solidFill>
                <a:ea typeface="ＭＳ ゴシック" pitchFamily="49" charset="-128"/>
              </a:rPr>
              <a:t>何でも防災にからめる</a:t>
            </a:r>
          </a:p>
          <a:p>
            <a:r>
              <a:rPr lang="ja-JP" altLang="en-US" sz="2800" dirty="0">
                <a:ea typeface="ＭＳ ゴシック" pitchFamily="49" charset="-128"/>
              </a:rPr>
              <a:t>言い換えれば！</a:t>
            </a:r>
            <a:r>
              <a:rPr lang="ja-JP" altLang="en-US" sz="2800" dirty="0">
                <a:solidFill>
                  <a:srgbClr val="FF0000"/>
                </a:solidFill>
                <a:highlight>
                  <a:srgbClr val="FFFF00"/>
                </a:highlight>
                <a:ea typeface="ＭＳ ゴシック" pitchFamily="49" charset="-128"/>
              </a:rPr>
              <a:t>何でも防災にしてしまえ！</a:t>
            </a:r>
            <a:endParaRPr lang="ja-JP" altLang="en-US" sz="2800" b="0" dirty="0">
              <a:solidFill>
                <a:srgbClr val="FF0000"/>
              </a:solidFill>
              <a:highlight>
                <a:srgbClr val="FFFF00"/>
              </a:highlight>
              <a:ea typeface="ＭＳ ゴシック" pitchFamily="49" charset="-128"/>
            </a:endParaRPr>
          </a:p>
        </p:txBody>
      </p:sp>
      <p:pic>
        <p:nvPicPr>
          <p:cNvPr id="8" name="図 7">
            <a:extLst>
              <a:ext uri="{FF2B5EF4-FFF2-40B4-BE49-F238E27FC236}">
                <a16:creationId xmlns:a16="http://schemas.microsoft.com/office/drawing/2014/main" id="{FAFFCB83-0D89-40EE-ABCB-43E84BB481F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17371" y="3272948"/>
            <a:ext cx="2426629" cy="2855955"/>
          </a:xfrm>
          <a:prstGeom prst="rect">
            <a:avLst/>
          </a:prstGeom>
          <a:ln>
            <a:noFill/>
          </a:ln>
          <a:effectLst>
            <a:softEdge rad="112500"/>
          </a:effectLst>
        </p:spPr>
      </p:pic>
      <p:sp>
        <p:nvSpPr>
          <p:cNvPr id="3" name="タイトル 2"/>
          <p:cNvSpPr>
            <a:spLocks noGrp="1"/>
          </p:cNvSpPr>
          <p:nvPr>
            <p:ph type="title"/>
          </p:nvPr>
        </p:nvSpPr>
        <p:spPr/>
        <p:txBody>
          <a:bodyPr/>
          <a:lstStyle/>
          <a:p>
            <a:r>
              <a:rPr kumimoji="1" lang="ja-JP" altLang="en-US" dirty="0"/>
              <a:t>楽しくライフラインの構築</a:t>
            </a:r>
          </a:p>
        </p:txBody>
      </p:sp>
      <p:sp>
        <p:nvSpPr>
          <p:cNvPr id="16" name="吹き出し: 円形 15">
            <a:extLst>
              <a:ext uri="{FF2B5EF4-FFF2-40B4-BE49-F238E27FC236}">
                <a16:creationId xmlns:a16="http://schemas.microsoft.com/office/drawing/2014/main" id="{255F7B77-7C70-497B-8E58-25798CC751F6}"/>
              </a:ext>
            </a:extLst>
          </p:cNvPr>
          <p:cNvSpPr/>
          <p:nvPr/>
        </p:nvSpPr>
        <p:spPr bwMode="auto">
          <a:xfrm>
            <a:off x="3635896" y="80774"/>
            <a:ext cx="5256584" cy="2196097"/>
          </a:xfrm>
          <a:prstGeom prst="wedgeEllipseCallout">
            <a:avLst>
              <a:gd name="adj1" fmla="val 14823"/>
              <a:gd name="adj2" fmla="val 79014"/>
            </a:avLst>
          </a:prstGeom>
          <a:solidFill>
            <a:srgbClr val="FF0000"/>
          </a:solidFill>
          <a:ln w="9525">
            <a:noFill/>
            <a:miter lim="800000"/>
            <a:headEnd/>
            <a:tailEnd/>
          </a:ln>
          <a:effectLst/>
        </p:spPr>
        <p:txBody>
          <a:bodyPr wrap="none" rtlCol="0" anchor="ctr"/>
          <a:lstStyle/>
          <a:p>
            <a:pPr algn="ctr"/>
            <a:r>
              <a:rPr kumimoji="1" lang="ja-JP" altLang="en-US" sz="2800" dirty="0">
                <a:solidFill>
                  <a:schemeClr val="bg1"/>
                </a:solidFill>
                <a:latin typeface="AR P悠々ゴシック体E" panose="040B0900000000000000" pitchFamily="50" charset="-128"/>
                <a:ea typeface="AR P悠々ゴシック体E" panose="040B0900000000000000" pitchFamily="50" charset="-128"/>
              </a:rPr>
              <a:t>土手の花見との出会いが</a:t>
            </a:r>
          </a:p>
          <a:p>
            <a:pPr algn="ctr"/>
            <a:r>
              <a:rPr kumimoji="1" lang="ja-JP" altLang="en-US" sz="2800" dirty="0">
                <a:solidFill>
                  <a:srgbClr val="FFFF00"/>
                </a:solidFill>
                <a:latin typeface="AR P悠々ゴシック体E" panose="040B0900000000000000" pitchFamily="50" charset="-128"/>
                <a:ea typeface="AR P悠々ゴシック体E" panose="040B0900000000000000" pitchFamily="50" charset="-128"/>
              </a:rPr>
              <a:t>楽しく防災活動をやろう</a:t>
            </a:r>
            <a:r>
              <a:rPr kumimoji="1" lang="ja-JP" altLang="en-US" sz="2800" dirty="0">
                <a:solidFill>
                  <a:schemeClr val="bg1"/>
                </a:solidFill>
                <a:latin typeface="AR P悠々ゴシック体E" panose="040B0900000000000000" pitchFamily="50" charset="-128"/>
                <a:ea typeface="AR P悠々ゴシック体E" panose="040B0900000000000000" pitchFamily="50" charset="-128"/>
              </a:rPr>
              <a:t>を</a:t>
            </a:r>
          </a:p>
          <a:p>
            <a:pPr algn="ctr"/>
            <a:r>
              <a:rPr kumimoji="1" lang="ja-JP" altLang="en-US" sz="2800" dirty="0">
                <a:solidFill>
                  <a:schemeClr val="bg1"/>
                </a:solidFill>
                <a:latin typeface="AR P悠々ゴシック体E" panose="040B0900000000000000" pitchFamily="50" charset="-128"/>
                <a:ea typeface="AR P悠々ゴシック体E" panose="040B0900000000000000" pitchFamily="50" charset="-128"/>
              </a:rPr>
              <a:t>強化推進することになる！</a:t>
            </a:r>
          </a:p>
        </p:txBody>
      </p:sp>
      <p:sp>
        <p:nvSpPr>
          <p:cNvPr id="18" name="吹き出し: 円形 17">
            <a:extLst>
              <a:ext uri="{FF2B5EF4-FFF2-40B4-BE49-F238E27FC236}">
                <a16:creationId xmlns:a16="http://schemas.microsoft.com/office/drawing/2014/main" id="{FB7C28AB-2C5C-4378-A5BB-72FE35907C6D}"/>
              </a:ext>
            </a:extLst>
          </p:cNvPr>
          <p:cNvSpPr/>
          <p:nvPr/>
        </p:nvSpPr>
        <p:spPr bwMode="auto">
          <a:xfrm>
            <a:off x="4715952" y="5013176"/>
            <a:ext cx="3960440" cy="1800200"/>
          </a:xfrm>
          <a:prstGeom prst="wedgeEllipseCallout">
            <a:avLst>
              <a:gd name="adj1" fmla="val 20692"/>
              <a:gd name="adj2" fmla="val -134979"/>
            </a:avLst>
          </a:prstGeom>
          <a:solidFill>
            <a:srgbClr val="FF9900"/>
          </a:solidFill>
          <a:ln w="9525">
            <a:noFill/>
            <a:miter lim="800000"/>
            <a:headEnd/>
            <a:tailEnd/>
          </a:ln>
          <a:effectLst/>
        </p:spPr>
        <p:txBody>
          <a:bodyPr wrap="none" rtlCol="0" anchor="ctr"/>
          <a:lstStyle/>
          <a:p>
            <a:pPr algn="ctr"/>
            <a:r>
              <a:rPr kumimoji="1" lang="ja-JP" altLang="en-US" dirty="0"/>
              <a:t>「土手の花見」の内容は</a:t>
            </a:r>
          </a:p>
          <a:p>
            <a:pPr algn="ctr"/>
            <a:r>
              <a:rPr kumimoji="1" lang="ja-JP" altLang="en-US" dirty="0"/>
              <a:t>地域防災研究所ホームページ</a:t>
            </a:r>
          </a:p>
          <a:p>
            <a:pPr algn="ctr"/>
            <a:r>
              <a:rPr kumimoji="1" lang="ja-JP" altLang="en-US" dirty="0"/>
              <a:t>「楽しく防災活動」で</a:t>
            </a:r>
          </a:p>
          <a:p>
            <a:pPr algn="ctr"/>
            <a:r>
              <a:rPr kumimoji="1" lang="ja-JP" altLang="en-US" dirty="0"/>
              <a:t>ご覧いただけます</a:t>
            </a:r>
          </a:p>
        </p:txBody>
      </p:sp>
      <p:sp>
        <p:nvSpPr>
          <p:cNvPr id="20" name="吹き出し: 円形 19">
            <a:extLst>
              <a:ext uri="{FF2B5EF4-FFF2-40B4-BE49-F238E27FC236}">
                <a16:creationId xmlns:a16="http://schemas.microsoft.com/office/drawing/2014/main" id="{79194A36-E0A3-45CF-8BDD-332F04D7D5B2}"/>
              </a:ext>
            </a:extLst>
          </p:cNvPr>
          <p:cNvSpPr/>
          <p:nvPr/>
        </p:nvSpPr>
        <p:spPr bwMode="auto">
          <a:xfrm>
            <a:off x="115570" y="115737"/>
            <a:ext cx="7984822" cy="2757770"/>
          </a:xfrm>
          <a:prstGeom prst="wedgeEllipseCallout">
            <a:avLst>
              <a:gd name="adj1" fmla="val -13847"/>
              <a:gd name="adj2" fmla="val 73399"/>
            </a:avLst>
          </a:prstGeom>
          <a:solidFill>
            <a:srgbClr val="FF0000"/>
          </a:solidFill>
          <a:ln w="9525">
            <a:noFill/>
            <a:miter lim="800000"/>
            <a:headEnd/>
            <a:tailEnd/>
          </a:ln>
          <a:effectLst/>
        </p:spPr>
        <p:txBody>
          <a:bodyPr wrap="none" rtlCol="0" anchor="ctr"/>
          <a:lstStyle/>
          <a:p>
            <a:pPr algn="ctr"/>
            <a:r>
              <a:rPr lang="ja-JP" altLang="en-US" sz="4800" dirty="0">
                <a:solidFill>
                  <a:srgbClr val="FFFF00"/>
                </a:solidFill>
                <a:latin typeface="AR P悠々ゴシック体E" panose="040B0900000000000000" pitchFamily="50" charset="-128"/>
                <a:ea typeface="AR P悠々ゴシック体E" panose="040B0900000000000000" pitchFamily="50" charset="-128"/>
              </a:rPr>
              <a:t>防災を防災と語らずとも</a:t>
            </a:r>
          </a:p>
          <a:p>
            <a:pPr algn="ctr"/>
            <a:r>
              <a:rPr lang="ja-JP" altLang="en-US" sz="4800" dirty="0">
                <a:solidFill>
                  <a:schemeClr val="bg1"/>
                </a:solidFill>
                <a:latin typeface="AR P悠々ゴシック体E" panose="040B0900000000000000" pitchFamily="50" charset="-128"/>
                <a:ea typeface="AR P悠々ゴシック体E" panose="040B0900000000000000" pitchFamily="50" charset="-128"/>
              </a:rPr>
              <a:t>防災の役割を果たすこと</a:t>
            </a:r>
          </a:p>
        </p:txBody>
      </p:sp>
      <p:sp>
        <p:nvSpPr>
          <p:cNvPr id="17" name="吹き出し: 円形 16">
            <a:extLst>
              <a:ext uri="{FF2B5EF4-FFF2-40B4-BE49-F238E27FC236}">
                <a16:creationId xmlns:a16="http://schemas.microsoft.com/office/drawing/2014/main" id="{1C1BA5DA-3C99-438D-86B0-A3113B40C6D2}"/>
              </a:ext>
            </a:extLst>
          </p:cNvPr>
          <p:cNvSpPr/>
          <p:nvPr/>
        </p:nvSpPr>
        <p:spPr bwMode="auto">
          <a:xfrm>
            <a:off x="688615" y="2466875"/>
            <a:ext cx="5434512" cy="4167513"/>
          </a:xfrm>
          <a:prstGeom prst="wedgeEllipseCallout">
            <a:avLst>
              <a:gd name="adj1" fmla="val 69852"/>
              <a:gd name="adj2" fmla="val 1504"/>
            </a:avLst>
          </a:prstGeom>
          <a:solidFill>
            <a:srgbClr val="008000"/>
          </a:solidFill>
          <a:ln w="9525">
            <a:noFill/>
            <a:miter lim="800000"/>
            <a:headEnd/>
            <a:tailEnd/>
          </a:ln>
          <a:effectLst/>
        </p:spPr>
        <p:txBody>
          <a:bodyPr wrap="none" rtlCol="0" anchor="ctr"/>
          <a:lstStyle/>
          <a:p>
            <a:pPr algn="ctr"/>
            <a:r>
              <a:rPr kumimoji="1" lang="ja-JP" altLang="en-US" sz="3600" dirty="0">
                <a:solidFill>
                  <a:srgbClr val="FFFF00"/>
                </a:solidFill>
                <a:latin typeface="AR P悠々ゴシック体E" panose="040B0900000000000000" pitchFamily="50" charset="-128"/>
                <a:ea typeface="AR P悠々ゴシック体E" panose="040B0900000000000000" pitchFamily="50" charset="-128"/>
              </a:rPr>
              <a:t>楽しくイベントに参加し</a:t>
            </a:r>
            <a:endParaRPr kumimoji="1" lang="en-US" altLang="ja-JP" sz="3600" dirty="0">
              <a:solidFill>
                <a:srgbClr val="FFFF00"/>
              </a:solidFill>
              <a:latin typeface="AR P悠々ゴシック体E" panose="040B0900000000000000" pitchFamily="50" charset="-128"/>
              <a:ea typeface="AR P悠々ゴシック体E" panose="040B0900000000000000" pitchFamily="50" charset="-128"/>
            </a:endParaRPr>
          </a:p>
          <a:p>
            <a:pPr algn="ctr"/>
            <a:r>
              <a:rPr kumimoji="1" lang="ja-JP" altLang="en-US" sz="3600" dirty="0">
                <a:solidFill>
                  <a:srgbClr val="FFFF00"/>
                </a:solidFill>
                <a:latin typeface="AR P悠々ゴシック体E" panose="040B0900000000000000" pitchFamily="50" charset="-128"/>
                <a:ea typeface="AR P悠々ゴシック体E" panose="040B0900000000000000" pitchFamily="50" charset="-128"/>
              </a:rPr>
              <a:t>知らず知らずに</a:t>
            </a:r>
          </a:p>
          <a:p>
            <a:pPr algn="ctr"/>
            <a:r>
              <a:rPr kumimoji="1" lang="ja-JP" altLang="en-US" sz="3600" dirty="0">
                <a:solidFill>
                  <a:srgbClr val="FFFF00"/>
                </a:solidFill>
                <a:latin typeface="AR P悠々ゴシック体E" panose="040B0900000000000000" pitchFamily="50" charset="-128"/>
                <a:ea typeface="AR P悠々ゴシック体E" panose="040B0900000000000000" pitchFamily="50" charset="-128"/>
              </a:rPr>
              <a:t>防災活動を</a:t>
            </a:r>
          </a:p>
          <a:p>
            <a:pPr algn="ctr"/>
            <a:r>
              <a:rPr kumimoji="1" lang="ja-JP" altLang="en-US" sz="3600" dirty="0">
                <a:solidFill>
                  <a:srgbClr val="FFFF00"/>
                </a:solidFill>
                <a:latin typeface="AR P悠々ゴシック体E" panose="040B0900000000000000" pitchFamily="50" charset="-128"/>
                <a:ea typeface="AR P悠々ゴシック体E" panose="040B0900000000000000" pitchFamily="50" charset="-128"/>
              </a:rPr>
              <a:t>担ってしまっていた</a:t>
            </a:r>
          </a:p>
          <a:p>
            <a:pPr algn="ctr"/>
            <a:r>
              <a:rPr kumimoji="1" lang="ja-JP" altLang="en-US" sz="2800" dirty="0">
                <a:solidFill>
                  <a:schemeClr val="bg1"/>
                </a:solidFill>
                <a:latin typeface="AR P悠々ゴシック体E" panose="040B0900000000000000" pitchFamily="50" charset="-128"/>
                <a:ea typeface="AR P悠々ゴシック体E" panose="040B0900000000000000" pitchFamily="50" charset="-128"/>
              </a:rPr>
              <a:t>というお話</a:t>
            </a:r>
          </a:p>
        </p:txBody>
      </p:sp>
      <p:pic>
        <p:nvPicPr>
          <p:cNvPr id="4" name="図 3" descr="人形, おもちゃ, 部屋 が含まれている画像&#10;&#10;自動的に生成された説明">
            <a:extLst>
              <a:ext uri="{FF2B5EF4-FFF2-40B4-BE49-F238E27FC236}">
                <a16:creationId xmlns:a16="http://schemas.microsoft.com/office/drawing/2014/main" id="{F73B7462-6A83-4795-ACF9-DD0E84CD902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55173" y="129860"/>
            <a:ext cx="2815509" cy="2196096"/>
          </a:xfrm>
          <a:prstGeom prst="rect">
            <a:avLst/>
          </a:prstGeom>
        </p:spPr>
      </p:pic>
      <p:grpSp>
        <p:nvGrpSpPr>
          <p:cNvPr id="10" name="グループ化 9">
            <a:extLst>
              <a:ext uri="{FF2B5EF4-FFF2-40B4-BE49-F238E27FC236}">
                <a16:creationId xmlns:a16="http://schemas.microsoft.com/office/drawing/2014/main" id="{F0ADD5B6-3179-5F28-55A5-3D9ECF19ED6D}"/>
              </a:ext>
            </a:extLst>
          </p:cNvPr>
          <p:cNvGrpSpPr/>
          <p:nvPr/>
        </p:nvGrpSpPr>
        <p:grpSpPr>
          <a:xfrm>
            <a:off x="882524" y="-39294"/>
            <a:ext cx="1991802" cy="2053404"/>
            <a:chOff x="882524" y="-39294"/>
            <a:chExt cx="1991802" cy="2053404"/>
          </a:xfrm>
        </p:grpSpPr>
        <p:pic>
          <p:nvPicPr>
            <p:cNvPr id="7" name="図 6">
              <a:extLst>
                <a:ext uri="{FF2B5EF4-FFF2-40B4-BE49-F238E27FC236}">
                  <a16:creationId xmlns:a16="http://schemas.microsoft.com/office/drawing/2014/main" id="{A70C47DD-A5FB-EBC0-D869-332DA84A17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2524" y="-39294"/>
              <a:ext cx="1991802" cy="2053404"/>
            </a:xfrm>
            <a:prstGeom prst="rect">
              <a:avLst/>
            </a:prstGeom>
          </p:spPr>
        </p:pic>
        <p:sp>
          <p:nvSpPr>
            <p:cNvPr id="9" name="テキスト ボックス 8">
              <a:extLst>
                <a:ext uri="{FF2B5EF4-FFF2-40B4-BE49-F238E27FC236}">
                  <a16:creationId xmlns:a16="http://schemas.microsoft.com/office/drawing/2014/main" id="{04EA304B-00B7-F006-0003-B0BA111745D2}"/>
                </a:ext>
              </a:extLst>
            </p:cNvPr>
            <p:cNvSpPr txBox="1"/>
            <p:nvPr/>
          </p:nvSpPr>
          <p:spPr>
            <a:xfrm>
              <a:off x="1115616" y="320525"/>
              <a:ext cx="1129831" cy="307777"/>
            </a:xfrm>
            <a:prstGeom prst="rect">
              <a:avLst/>
            </a:prstGeom>
            <a:noFill/>
          </p:spPr>
          <p:txBody>
            <a:bodyPr wrap="square" rtlCol="0">
              <a:spAutoFit/>
            </a:bodyPr>
            <a:lstStyle/>
            <a:p>
              <a:pPr algn="ctr"/>
              <a:r>
                <a:rPr kumimoji="1" lang="ja-JP" altLang="en-US" sz="1400" dirty="0">
                  <a:ln>
                    <a:solidFill>
                      <a:srgbClr val="FFFF00"/>
                    </a:solidFill>
                  </a:ln>
                  <a:solidFill>
                    <a:srgbClr val="FF0000"/>
                  </a:solidFill>
                  <a:effectLst>
                    <a:outerShdw blurRad="50800" dist="38100" dir="2700000" algn="tl" rotWithShape="0">
                      <a:prstClr val="black">
                        <a:alpha val="40000"/>
                      </a:prstClr>
                    </a:outerShdw>
                  </a:effectLst>
                  <a:latin typeface="ＤＦＧ極太ゴシック体" panose="020B0C00010101010101" pitchFamily="50" charset="-128"/>
                  <a:ea typeface="ＤＦＧ極太ゴシック体" panose="020B0C00010101010101" pitchFamily="50" charset="-128"/>
                </a:rPr>
                <a:t>ライフライン</a:t>
              </a:r>
            </a:p>
          </p:txBody>
        </p:sp>
      </p:grpSp>
      <p:sp>
        <p:nvSpPr>
          <p:cNvPr id="19" name="吹き出し: 角を丸めた四角形 18">
            <a:extLst>
              <a:ext uri="{FF2B5EF4-FFF2-40B4-BE49-F238E27FC236}">
                <a16:creationId xmlns:a16="http://schemas.microsoft.com/office/drawing/2014/main" id="{866DFB28-3F71-47BC-8568-7C2BA53187BC}"/>
              </a:ext>
            </a:extLst>
          </p:cNvPr>
          <p:cNvSpPr/>
          <p:nvPr/>
        </p:nvSpPr>
        <p:spPr>
          <a:xfrm>
            <a:off x="3995936" y="3386224"/>
            <a:ext cx="5040560" cy="3015071"/>
          </a:xfrm>
          <a:prstGeom prst="wedgeRoundRectCallout">
            <a:avLst>
              <a:gd name="adj1" fmla="val -20320"/>
              <a:gd name="adj2" fmla="val -82094"/>
              <a:gd name="adj3" fmla="val 16667"/>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ja-JP" altLang="en-US" sz="3200" dirty="0">
                <a:solidFill>
                  <a:srgbClr val="FF0000"/>
                </a:solidFill>
                <a:latin typeface="AR P悠々ゴシック体E" panose="040B0900000000000000" pitchFamily="50" charset="-128"/>
                <a:ea typeface="AR P悠々ゴシック体E" panose="040B0900000000000000" pitchFamily="50" charset="-128"/>
              </a:rPr>
              <a:t>コミュニティの重要性</a:t>
            </a:r>
            <a:r>
              <a:rPr kumimoji="1" lang="ja-JP" altLang="en-US" sz="3200" dirty="0">
                <a:solidFill>
                  <a:schemeClr val="tx1"/>
                </a:solidFill>
                <a:latin typeface="AR P悠々ゴシック体E" panose="040B0900000000000000" pitchFamily="50" charset="-128"/>
                <a:ea typeface="AR P悠々ゴシック体E" panose="040B0900000000000000" pitchFamily="50" charset="-128"/>
              </a:rPr>
              <a:t>は</a:t>
            </a:r>
          </a:p>
          <a:p>
            <a:pPr algn="ctr"/>
            <a:r>
              <a:rPr kumimoji="1" lang="ja-JP" altLang="en-US" sz="3200" dirty="0">
                <a:solidFill>
                  <a:schemeClr val="tx1"/>
                </a:solidFill>
                <a:latin typeface="AR P悠々ゴシック体E" panose="040B0900000000000000" pitchFamily="50" charset="-128"/>
                <a:ea typeface="AR P悠々ゴシック体E" panose="040B0900000000000000" pitchFamily="50" charset="-128"/>
              </a:rPr>
              <a:t>計り知れないものがあり</a:t>
            </a:r>
            <a:endParaRPr kumimoji="1" lang="en-US" altLang="ja-JP" sz="3200" dirty="0">
              <a:solidFill>
                <a:schemeClr val="tx1"/>
              </a:solidFill>
              <a:latin typeface="AR P悠々ゴシック体E" panose="040B0900000000000000" pitchFamily="50" charset="-128"/>
              <a:ea typeface="AR P悠々ゴシック体E" panose="040B0900000000000000" pitchFamily="50" charset="-128"/>
            </a:endParaRPr>
          </a:p>
          <a:p>
            <a:pPr algn="ctr"/>
            <a:r>
              <a:rPr kumimoji="1" lang="ja-JP" altLang="en-US" sz="3200" dirty="0">
                <a:solidFill>
                  <a:schemeClr val="tx1"/>
                </a:solidFill>
                <a:latin typeface="AR P悠々ゴシック体E" panose="040B0900000000000000" pitchFamily="50" charset="-128"/>
                <a:ea typeface="AR P悠々ゴシック体E" panose="040B0900000000000000" pitchFamily="50" charset="-128"/>
              </a:rPr>
              <a:t>すべての活動の</a:t>
            </a:r>
          </a:p>
          <a:p>
            <a:pPr algn="ctr"/>
            <a:r>
              <a:rPr kumimoji="1" lang="ja-JP" altLang="en-US" sz="3200" dirty="0">
                <a:solidFill>
                  <a:schemeClr val="tx1"/>
                </a:solidFill>
                <a:latin typeface="AR P悠々ゴシック体E" panose="040B0900000000000000" pitchFamily="50" charset="-128"/>
                <a:ea typeface="AR P悠々ゴシック体E" panose="040B0900000000000000" pitchFamily="50" charset="-128"/>
              </a:rPr>
              <a:t>基本となるのは</a:t>
            </a:r>
          </a:p>
          <a:p>
            <a:pPr algn="ctr"/>
            <a:r>
              <a:rPr kumimoji="1" lang="ja-JP" altLang="en-US" sz="5400" dirty="0">
                <a:solidFill>
                  <a:srgbClr val="FF0000"/>
                </a:solidFill>
                <a:latin typeface="AR P悠々ゴシック体E" panose="040B0900000000000000" pitchFamily="50" charset="-128"/>
                <a:ea typeface="AR P悠々ゴシック体E" panose="040B0900000000000000" pitchFamily="50" charset="-128"/>
              </a:rPr>
              <a:t>あいさつ・挨拶</a:t>
            </a:r>
            <a:endParaRPr kumimoji="1" lang="ja-JP" altLang="en-US" sz="5400" dirty="0">
              <a:solidFill>
                <a:schemeClr val="tx1"/>
              </a:solidFill>
              <a:latin typeface="AR P悠々ゴシック体E" panose="040B0900000000000000" pitchFamily="50" charset="-128"/>
              <a:ea typeface="AR P悠々ゴシック体E" panose="040B0900000000000000" pitchFamily="50" charset="-128"/>
            </a:endParaRPr>
          </a:p>
        </p:txBody>
      </p:sp>
      <p:sp>
        <p:nvSpPr>
          <p:cNvPr id="5" name="楕円 4">
            <a:extLst>
              <a:ext uri="{FF2B5EF4-FFF2-40B4-BE49-F238E27FC236}">
                <a16:creationId xmlns:a16="http://schemas.microsoft.com/office/drawing/2014/main" id="{5FF20001-1BFA-3A6F-E36A-47FCBB5C5A7B}"/>
              </a:ext>
            </a:extLst>
          </p:cNvPr>
          <p:cNvSpPr/>
          <p:nvPr/>
        </p:nvSpPr>
        <p:spPr bwMode="auto">
          <a:xfrm>
            <a:off x="161268" y="3622018"/>
            <a:ext cx="4104456" cy="2557316"/>
          </a:xfrm>
          <a:prstGeom prst="ellipse">
            <a:avLst/>
          </a:prstGeom>
          <a:solidFill>
            <a:srgbClr val="008000"/>
          </a:solidFill>
          <a:ln w="9525">
            <a:noFill/>
            <a:miter lim="800000"/>
            <a:headEnd/>
            <a:tailEnd/>
          </a:ln>
          <a:effectLst/>
        </p:spPr>
        <p:txBody>
          <a:bodyPr wrap="none" rtlCol="0" anchor="ctr"/>
          <a:lstStyle/>
          <a:p>
            <a:pPr algn="ctr"/>
            <a:r>
              <a:rPr kumimoji="1" lang="ja-JP" altLang="en-US" sz="4000" dirty="0">
                <a:solidFill>
                  <a:schemeClr val="bg1"/>
                </a:solidFill>
                <a:latin typeface="AR P悠々ゴシック体E" panose="040B0900000000000000" pitchFamily="50" charset="-128"/>
                <a:ea typeface="AR P悠々ゴシック体E" panose="040B0900000000000000" pitchFamily="50" charset="-128"/>
              </a:rPr>
              <a:t>自由に</a:t>
            </a:r>
          </a:p>
          <a:p>
            <a:pPr algn="ctr"/>
            <a:r>
              <a:rPr kumimoji="1" lang="ja-JP" altLang="en-US" sz="4000" dirty="0">
                <a:solidFill>
                  <a:schemeClr val="bg1"/>
                </a:solidFill>
                <a:latin typeface="AR P悠々ゴシック体E" panose="040B0900000000000000" pitchFamily="50" charset="-128"/>
                <a:ea typeface="AR P悠々ゴシック体E" panose="040B0900000000000000" pitchFamily="50" charset="-128"/>
              </a:rPr>
              <a:t>楽しく防災活動を</a:t>
            </a:r>
          </a:p>
          <a:p>
            <a:pPr algn="ctr"/>
            <a:r>
              <a:rPr kumimoji="1" lang="ja-JP" altLang="en-US" sz="4000" dirty="0">
                <a:solidFill>
                  <a:schemeClr val="bg1"/>
                </a:solidFill>
                <a:latin typeface="AR P悠々ゴシック体E" panose="040B0900000000000000" pitchFamily="50" charset="-128"/>
                <a:ea typeface="AR P悠々ゴシック体E" panose="040B0900000000000000" pitchFamily="50" charset="-128"/>
              </a:rPr>
              <a:t>やろう！</a:t>
            </a:r>
          </a:p>
        </p:txBody>
      </p:sp>
      <p:sp>
        <p:nvSpPr>
          <p:cNvPr id="6" name="楕円 5">
            <a:extLst>
              <a:ext uri="{FF2B5EF4-FFF2-40B4-BE49-F238E27FC236}">
                <a16:creationId xmlns:a16="http://schemas.microsoft.com/office/drawing/2014/main" id="{8117D217-EE49-F111-38D8-018776B4EB59}"/>
              </a:ext>
            </a:extLst>
          </p:cNvPr>
          <p:cNvSpPr/>
          <p:nvPr/>
        </p:nvSpPr>
        <p:spPr bwMode="auto">
          <a:xfrm>
            <a:off x="72008" y="80774"/>
            <a:ext cx="7465174" cy="3722761"/>
          </a:xfrm>
          <a:prstGeom prst="ellipse">
            <a:avLst/>
          </a:prstGeom>
          <a:solidFill>
            <a:srgbClr val="FFFF00"/>
          </a:solidFill>
          <a:ln w="9525">
            <a:noFill/>
            <a:miter lim="800000"/>
            <a:headEnd/>
            <a:tailEnd/>
          </a:ln>
          <a:effectLst/>
        </p:spPr>
        <p:txBody>
          <a:bodyPr wrap="none" rtlCol="0" anchor="ctr"/>
          <a:lstStyle/>
          <a:p>
            <a:pPr algn="ctr"/>
            <a:r>
              <a:rPr kumimoji="1" lang="ja-JP" altLang="en-US" sz="2800" dirty="0">
                <a:latin typeface="AR悠々ゴシック体E" panose="040B0909000000000000" pitchFamily="49" charset="-128"/>
                <a:ea typeface="AR悠々ゴシック体E" panose="040B0909000000000000" pitchFamily="49" charset="-128"/>
              </a:rPr>
              <a:t>誰もがイヤだと思う</a:t>
            </a:r>
          </a:p>
          <a:p>
            <a:pPr algn="ctr"/>
            <a:r>
              <a:rPr kumimoji="1" lang="ja-JP" altLang="en-US" sz="2800" dirty="0">
                <a:latin typeface="AR悠々ゴシック体E" panose="040B0909000000000000" pitchFamily="49" charset="-128"/>
                <a:ea typeface="AR悠々ゴシック体E" panose="040B0909000000000000" pitchFamily="49" charset="-128"/>
              </a:rPr>
              <a:t>災害の為にやるのではなく</a:t>
            </a:r>
          </a:p>
          <a:p>
            <a:pPr algn="ctr"/>
            <a:r>
              <a:rPr kumimoji="1" lang="ja-JP" altLang="en-US" sz="2800" dirty="0">
                <a:solidFill>
                  <a:srgbClr val="FF0000"/>
                </a:solidFill>
                <a:latin typeface="AR悠々ゴシック体E" panose="040B0909000000000000" pitchFamily="49" charset="-128"/>
                <a:ea typeface="AR悠々ゴシック体E" panose="040B0909000000000000" pitchFamily="49" charset="-128"/>
              </a:rPr>
              <a:t>自分の大切なものを守る為に</a:t>
            </a:r>
          </a:p>
          <a:p>
            <a:pPr algn="ctr"/>
            <a:r>
              <a:rPr kumimoji="1" lang="ja-JP" altLang="en-US" sz="2800" dirty="0">
                <a:solidFill>
                  <a:srgbClr val="FF0000"/>
                </a:solidFill>
                <a:latin typeface="AR悠々ゴシック体E" panose="040B0909000000000000" pitchFamily="49" charset="-128"/>
                <a:ea typeface="AR悠々ゴシック体E" panose="040B0909000000000000" pitchFamily="49" charset="-128"/>
              </a:rPr>
              <a:t>やるものだと考えれば</a:t>
            </a:r>
          </a:p>
          <a:p>
            <a:pPr algn="ctr"/>
            <a:r>
              <a:rPr kumimoji="1" lang="ja-JP" altLang="en-US" sz="2800" dirty="0">
                <a:solidFill>
                  <a:srgbClr val="008000"/>
                </a:solidFill>
                <a:latin typeface="AR悠々ゴシック体E" panose="040B0909000000000000" pitchFamily="49" charset="-128"/>
                <a:ea typeface="AR悠々ゴシック体E" panose="040B0909000000000000" pitchFamily="49" charset="-128"/>
              </a:rPr>
              <a:t>活動のすべてが</a:t>
            </a:r>
          </a:p>
          <a:p>
            <a:pPr algn="ctr"/>
            <a:r>
              <a:rPr kumimoji="1" lang="ja-JP" altLang="en-US" sz="2800" dirty="0">
                <a:solidFill>
                  <a:srgbClr val="008000"/>
                </a:solidFill>
                <a:latin typeface="AR悠々ゴシック体E" panose="040B0909000000000000" pitchFamily="49" charset="-128"/>
                <a:ea typeface="AR悠々ゴシック体E" panose="040B0909000000000000" pitchFamily="49" charset="-128"/>
              </a:rPr>
              <a:t>ワクワクすることになり</a:t>
            </a:r>
          </a:p>
          <a:p>
            <a:pPr algn="ctr"/>
            <a:r>
              <a:rPr kumimoji="1" lang="ja-JP" altLang="en-US" sz="2800" dirty="0">
                <a:solidFill>
                  <a:srgbClr val="FF0000"/>
                </a:solidFill>
                <a:latin typeface="AR悠々ゴシック体E" panose="040B0909000000000000" pitchFamily="49" charset="-128"/>
                <a:ea typeface="AR悠々ゴシック体E" panose="040B0909000000000000" pitchFamily="49" charset="-128"/>
              </a:rPr>
              <a:t>参加することが楽しみになる</a:t>
            </a:r>
          </a:p>
        </p:txBody>
      </p:sp>
      <p:sp>
        <p:nvSpPr>
          <p:cNvPr id="11" name="楕円 10">
            <a:extLst>
              <a:ext uri="{FF2B5EF4-FFF2-40B4-BE49-F238E27FC236}">
                <a16:creationId xmlns:a16="http://schemas.microsoft.com/office/drawing/2014/main" id="{890B66AD-5138-0A3A-91EB-A1084B6CC692}"/>
              </a:ext>
            </a:extLst>
          </p:cNvPr>
          <p:cNvSpPr/>
          <p:nvPr/>
        </p:nvSpPr>
        <p:spPr bwMode="auto">
          <a:xfrm>
            <a:off x="175222" y="528897"/>
            <a:ext cx="8833691" cy="5714653"/>
          </a:xfrm>
          <a:prstGeom prst="ellipse">
            <a:avLst/>
          </a:prstGeom>
          <a:solidFill>
            <a:srgbClr val="FF0000"/>
          </a:solidFill>
          <a:ln w="9525">
            <a:noFill/>
            <a:miter lim="800000"/>
            <a:headEnd/>
            <a:tailEnd/>
          </a:ln>
          <a:effectLst/>
        </p:spPr>
        <p:txBody>
          <a:bodyPr wrap="none" rtlCol="0" anchor="ctr"/>
          <a:lstStyle/>
          <a:p>
            <a:pPr algn="ctr"/>
            <a:r>
              <a:rPr lang="ja-JP" altLang="en-US" sz="4800" dirty="0">
                <a:solidFill>
                  <a:schemeClr val="bg1"/>
                </a:solidFill>
                <a:latin typeface="AR悠々ゴシック体E" panose="040B0909000000000000" pitchFamily="49" charset="-128"/>
                <a:ea typeface="AR悠々ゴシック体E" panose="040B0909000000000000" pitchFamily="49" charset="-128"/>
              </a:rPr>
              <a:t>日々</a:t>
            </a:r>
          </a:p>
          <a:p>
            <a:pPr algn="ctr"/>
            <a:r>
              <a:rPr lang="ja-JP" altLang="en-US" sz="4800" dirty="0">
                <a:solidFill>
                  <a:schemeClr val="bg1"/>
                </a:solidFill>
                <a:latin typeface="AR悠々ゴシック体E" panose="040B0909000000000000" pitchFamily="49" charset="-128"/>
                <a:ea typeface="AR悠々ゴシック体E" panose="040B0909000000000000" pitchFamily="49" charset="-128"/>
              </a:rPr>
              <a:t>生きる為に必要な</a:t>
            </a:r>
          </a:p>
          <a:p>
            <a:pPr algn="ctr"/>
            <a:r>
              <a:rPr lang="ja-JP" altLang="en-US" sz="4800" dirty="0">
                <a:solidFill>
                  <a:srgbClr val="FFFF00"/>
                </a:solidFill>
                <a:latin typeface="AR悠々ゴシック体E" panose="040B0909000000000000" pitchFamily="49" charset="-128"/>
                <a:ea typeface="AR悠々ゴシック体E" panose="040B0909000000000000" pitchFamily="49" charset="-128"/>
              </a:rPr>
              <a:t>水・空気・食べ物</a:t>
            </a:r>
            <a:r>
              <a:rPr lang="ja-JP" altLang="en-US" sz="4800" dirty="0">
                <a:solidFill>
                  <a:schemeClr val="bg1"/>
                </a:solidFill>
                <a:latin typeface="AR悠々ゴシック体E" panose="040B0909000000000000" pitchFamily="49" charset="-128"/>
                <a:ea typeface="AR悠々ゴシック体E" panose="040B0909000000000000" pitchFamily="49" charset="-128"/>
              </a:rPr>
              <a:t>と</a:t>
            </a:r>
          </a:p>
          <a:p>
            <a:pPr algn="ctr"/>
            <a:r>
              <a:rPr lang="ja-JP" altLang="en-US" sz="4800" dirty="0">
                <a:solidFill>
                  <a:schemeClr val="bg1"/>
                </a:solidFill>
                <a:latin typeface="AR悠々ゴシック体E" panose="040B0909000000000000" pitchFamily="49" charset="-128"/>
                <a:ea typeface="AR悠々ゴシック体E" panose="040B0909000000000000" pitchFamily="49" charset="-128"/>
              </a:rPr>
              <a:t>同じくらい</a:t>
            </a:r>
          </a:p>
          <a:p>
            <a:pPr algn="ctr"/>
            <a:r>
              <a:rPr lang="ja-JP" altLang="en-US" sz="4800" dirty="0">
                <a:solidFill>
                  <a:schemeClr val="bg1"/>
                </a:solidFill>
                <a:latin typeface="AR悠々ゴシック体E" panose="040B0909000000000000" pitchFamily="49" charset="-128"/>
                <a:ea typeface="AR悠々ゴシック体E" panose="040B0909000000000000" pitchFamily="49" charset="-128"/>
              </a:rPr>
              <a:t>大切なものが</a:t>
            </a:r>
          </a:p>
          <a:p>
            <a:pPr algn="ctr"/>
            <a:r>
              <a:rPr lang="ja-JP" altLang="en-US" sz="6000" dirty="0">
                <a:solidFill>
                  <a:srgbClr val="FFFF00"/>
                </a:solidFill>
                <a:latin typeface="AR悠々ゴシック体E" panose="040B0909000000000000" pitchFamily="49" charset="-128"/>
                <a:ea typeface="AR悠々ゴシック体E" panose="040B0909000000000000" pitchFamily="49" charset="-128"/>
              </a:rPr>
              <a:t>コミュニティ</a:t>
            </a:r>
            <a:endParaRPr kumimoji="1" lang="ja-JP" altLang="en-US" sz="6000" dirty="0">
              <a:solidFill>
                <a:srgbClr val="FFFF00"/>
              </a:solidFill>
              <a:latin typeface="AR悠々ゴシック体E" panose="040B0909000000000000" pitchFamily="49" charset="-128"/>
              <a:ea typeface="AR悠々ゴシック体E" panose="040B0909000000000000" pitchFamily="49" charset="-128"/>
            </a:endParaRPr>
          </a:p>
        </p:txBody>
      </p:sp>
      <p:sp>
        <p:nvSpPr>
          <p:cNvPr id="2" name="楕円 1">
            <a:extLst>
              <a:ext uri="{FF2B5EF4-FFF2-40B4-BE49-F238E27FC236}">
                <a16:creationId xmlns:a16="http://schemas.microsoft.com/office/drawing/2014/main" id="{3E374B71-7DDB-3C86-8968-D1DACB2000FE}"/>
              </a:ext>
            </a:extLst>
          </p:cNvPr>
          <p:cNvSpPr/>
          <p:nvPr/>
        </p:nvSpPr>
        <p:spPr bwMode="auto">
          <a:xfrm>
            <a:off x="200619" y="590996"/>
            <a:ext cx="8833691" cy="5714653"/>
          </a:xfrm>
          <a:prstGeom prst="ellipse">
            <a:avLst/>
          </a:prstGeom>
          <a:solidFill>
            <a:srgbClr val="FF0000"/>
          </a:solidFill>
          <a:ln w="9525">
            <a:noFill/>
            <a:miter lim="800000"/>
            <a:headEnd/>
            <a:tailEnd/>
          </a:ln>
          <a:effectLst/>
        </p:spPr>
        <p:txBody>
          <a:bodyPr wrap="none" rtlCol="0" anchor="ctr"/>
          <a:lstStyle/>
          <a:p>
            <a:pPr algn="ctr"/>
            <a:r>
              <a:rPr kumimoji="1" lang="ja-JP" altLang="en-US" sz="6000" dirty="0">
                <a:solidFill>
                  <a:schemeClr val="bg1"/>
                </a:solidFill>
                <a:latin typeface="AR悠々ゴシック体E" panose="040B0909000000000000" pitchFamily="49" charset="-128"/>
                <a:ea typeface="AR悠々ゴシック体E" panose="040B0909000000000000" pitchFamily="49" charset="-128"/>
              </a:rPr>
              <a:t>毎日できる</a:t>
            </a:r>
          </a:p>
          <a:p>
            <a:pPr algn="ctr"/>
            <a:r>
              <a:rPr kumimoji="1" lang="ja-JP" altLang="en-US" sz="6000" dirty="0">
                <a:solidFill>
                  <a:schemeClr val="bg1"/>
                </a:solidFill>
                <a:latin typeface="AR悠々ゴシック体E" panose="040B0909000000000000" pitchFamily="49" charset="-128"/>
                <a:ea typeface="AR悠々ゴシック体E" panose="040B0909000000000000" pitchFamily="49" charset="-128"/>
              </a:rPr>
              <a:t>スーパー防災訓練</a:t>
            </a:r>
          </a:p>
          <a:p>
            <a:pPr algn="ctr"/>
            <a:r>
              <a:rPr kumimoji="1" lang="ja-JP" altLang="en-US" sz="9600" dirty="0">
                <a:solidFill>
                  <a:srgbClr val="FFFF00"/>
                </a:solidFill>
                <a:latin typeface="AR悠々ゴシック体E" panose="040B0909000000000000" pitchFamily="49" charset="-128"/>
                <a:ea typeface="AR悠々ゴシック体E" panose="040B0909000000000000" pitchFamily="49" charset="-128"/>
              </a:rPr>
              <a:t>あいさつ</a:t>
            </a:r>
            <a:endParaRPr kumimoji="1" lang="ja-JP" altLang="en-US" sz="9600" dirty="0">
              <a:solidFill>
                <a:schemeClr val="bg1"/>
              </a:solidFill>
              <a:latin typeface="AR悠々ゴシック体E" panose="040B0909000000000000" pitchFamily="49" charset="-128"/>
              <a:ea typeface="AR悠々ゴシック体E" panose="040B0909000000000000" pitchFamily="49" charset="-128"/>
            </a:endParaRPr>
          </a:p>
        </p:txBody>
      </p:sp>
      <p:pic>
        <p:nvPicPr>
          <p:cNvPr id="13" name="図 12" descr="おもちゃ, 人形, 時計, 部屋 が含まれている画像&#10;&#10;自動的に生成された説明">
            <a:extLst>
              <a:ext uri="{FF2B5EF4-FFF2-40B4-BE49-F238E27FC236}">
                <a16:creationId xmlns:a16="http://schemas.microsoft.com/office/drawing/2014/main" id="{7C134798-CE27-DB58-FB6E-C59ECF6675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84491" y="3374609"/>
            <a:ext cx="1927117" cy="1782583"/>
          </a:xfrm>
          <a:prstGeom prst="rect">
            <a:avLst/>
          </a:prstGeom>
        </p:spPr>
      </p:pic>
    </p:spTree>
    <p:custDataLst>
      <p:tags r:id="rId1"/>
    </p:custDataLst>
    <p:extLst>
      <p:ext uri="{BB962C8B-B14F-4D97-AF65-F5344CB8AC3E}">
        <p14:creationId xmlns:p14="http://schemas.microsoft.com/office/powerpoint/2010/main" val="3090746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834563">
                                            <p:txEl>
                                              <p:pRg st="0" end="0"/>
                                            </p:txEl>
                                          </p:spTgt>
                                        </p:tgtEl>
                                        <p:attrNameLst>
                                          <p:attrName>style.visibility</p:attrName>
                                        </p:attrNameLst>
                                      </p:cBhvr>
                                      <p:to>
                                        <p:strVal val="visible"/>
                                      </p:to>
                                    </p:set>
                                    <p:animEffect transition="in" filter="dissolve">
                                      <p:cBhvr>
                                        <p:cTn id="7" dur="500"/>
                                        <p:tgtEl>
                                          <p:spTgt spid="83456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834563">
                                            <p:txEl>
                                              <p:pRg st="1" end="1"/>
                                            </p:txEl>
                                          </p:spTgt>
                                        </p:tgtEl>
                                        <p:attrNameLst>
                                          <p:attrName>style.visibility</p:attrName>
                                        </p:attrNameLst>
                                      </p:cBhvr>
                                      <p:to>
                                        <p:strVal val="visible"/>
                                      </p:to>
                                    </p:set>
                                    <p:animEffect transition="in" filter="dissolve">
                                      <p:cBhvr>
                                        <p:cTn id="12" dur="500"/>
                                        <p:tgtEl>
                                          <p:spTgt spid="83456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834563">
                                            <p:txEl>
                                              <p:pRg st="2" end="2"/>
                                            </p:txEl>
                                          </p:spTgt>
                                        </p:tgtEl>
                                        <p:attrNameLst>
                                          <p:attrName>style.visibility</p:attrName>
                                        </p:attrNameLst>
                                      </p:cBhvr>
                                      <p:to>
                                        <p:strVal val="visible"/>
                                      </p:to>
                                    </p:set>
                                    <p:animEffect transition="in" filter="dissolve">
                                      <p:cBhvr>
                                        <p:cTn id="17" dur="500"/>
                                        <p:tgtEl>
                                          <p:spTgt spid="834563">
                                            <p:txEl>
                                              <p:pRg st="2" end="2"/>
                                            </p:txEl>
                                          </p:spTgt>
                                        </p:tgtEl>
                                      </p:cBhvr>
                                    </p:animEffect>
                                  </p:childTnLst>
                                </p:cTn>
                              </p:par>
                            </p:childTnLst>
                          </p:cTn>
                        </p:par>
                        <p:par>
                          <p:cTn id="18" fill="hold">
                            <p:stCondLst>
                              <p:cond delay="500"/>
                            </p:stCondLst>
                            <p:childTnLst>
                              <p:par>
                                <p:cTn id="19" presetID="53" presetClass="entr" presetSubtype="16"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500" fill="hold"/>
                                        <p:tgtEl>
                                          <p:spTgt spid="10"/>
                                        </p:tgtEl>
                                        <p:attrNameLst>
                                          <p:attrName>ppt_w</p:attrName>
                                        </p:attrNameLst>
                                      </p:cBhvr>
                                      <p:tavLst>
                                        <p:tav tm="0">
                                          <p:val>
                                            <p:fltVal val="0"/>
                                          </p:val>
                                        </p:tav>
                                        <p:tav tm="100000">
                                          <p:val>
                                            <p:strVal val="#ppt_w"/>
                                          </p:val>
                                        </p:tav>
                                      </p:tavLst>
                                    </p:anim>
                                    <p:anim calcmode="lin" valueType="num">
                                      <p:cBhvr>
                                        <p:cTn id="22" dur="500" fill="hold"/>
                                        <p:tgtEl>
                                          <p:spTgt spid="10"/>
                                        </p:tgtEl>
                                        <p:attrNameLst>
                                          <p:attrName>ppt_h</p:attrName>
                                        </p:attrNameLst>
                                      </p:cBhvr>
                                      <p:tavLst>
                                        <p:tav tm="0">
                                          <p:val>
                                            <p:fltVal val="0"/>
                                          </p:val>
                                        </p:tav>
                                        <p:tav tm="100000">
                                          <p:val>
                                            <p:strVal val="#ppt_h"/>
                                          </p:val>
                                        </p:tav>
                                      </p:tavLst>
                                    </p:anim>
                                    <p:animEffect transition="in" filter="fade">
                                      <p:cBhvr>
                                        <p:cTn id="23" dur="500"/>
                                        <p:tgtEl>
                                          <p:spTgt spid="10"/>
                                        </p:tgtEl>
                                      </p:cBhvr>
                                    </p:animEffect>
                                  </p:childTnLst>
                                </p:cTn>
                              </p:par>
                            </p:childTnLst>
                          </p:cTn>
                        </p:par>
                        <p:par>
                          <p:cTn id="24" fill="hold">
                            <p:stCondLst>
                              <p:cond delay="1000"/>
                            </p:stCondLst>
                            <p:childTnLst>
                              <p:par>
                                <p:cTn id="25" presetID="53" presetClass="entr" presetSubtype="16" fill="hold" nodeType="afterEffect">
                                  <p:stCondLst>
                                    <p:cond delay="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childTnLst>
                          </p:cTn>
                        </p:par>
                      </p:childTnLst>
                    </p:cTn>
                  </p:par>
                  <p:par>
                    <p:cTn id="30" fill="hold">
                      <p:stCondLst>
                        <p:cond delay="indefinite"/>
                      </p:stCondLst>
                      <p:childTnLst>
                        <p:par>
                          <p:cTn id="31" fill="hold">
                            <p:stCondLst>
                              <p:cond delay="0"/>
                            </p:stCondLst>
                            <p:childTnLst>
                              <p:par>
                                <p:cTn id="32" presetID="9" presetClass="entr" presetSubtype="0" fill="hold" nodeType="clickEffect">
                                  <p:stCondLst>
                                    <p:cond delay="0"/>
                                  </p:stCondLst>
                                  <p:childTnLst>
                                    <p:set>
                                      <p:cBhvr>
                                        <p:cTn id="33" dur="1" fill="hold">
                                          <p:stCondLst>
                                            <p:cond delay="0"/>
                                          </p:stCondLst>
                                        </p:cTn>
                                        <p:tgtEl>
                                          <p:spTgt spid="834563">
                                            <p:txEl>
                                              <p:pRg st="3" end="3"/>
                                            </p:txEl>
                                          </p:spTgt>
                                        </p:tgtEl>
                                        <p:attrNameLst>
                                          <p:attrName>style.visibility</p:attrName>
                                        </p:attrNameLst>
                                      </p:cBhvr>
                                      <p:to>
                                        <p:strVal val="visible"/>
                                      </p:to>
                                    </p:set>
                                    <p:animEffect transition="in" filter="dissolve">
                                      <p:cBhvr>
                                        <p:cTn id="34" dur="500"/>
                                        <p:tgtEl>
                                          <p:spTgt spid="834563">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9" presetClass="entr" presetSubtype="0" fill="hold" nodeType="clickEffect">
                                  <p:stCondLst>
                                    <p:cond delay="0"/>
                                  </p:stCondLst>
                                  <p:childTnLst>
                                    <p:set>
                                      <p:cBhvr>
                                        <p:cTn id="38" dur="1" fill="hold">
                                          <p:stCondLst>
                                            <p:cond delay="0"/>
                                          </p:stCondLst>
                                        </p:cTn>
                                        <p:tgtEl>
                                          <p:spTgt spid="834563">
                                            <p:txEl>
                                              <p:pRg st="4" end="4"/>
                                            </p:txEl>
                                          </p:spTgt>
                                        </p:tgtEl>
                                        <p:attrNameLst>
                                          <p:attrName>style.visibility</p:attrName>
                                        </p:attrNameLst>
                                      </p:cBhvr>
                                      <p:to>
                                        <p:strVal val="visible"/>
                                      </p:to>
                                    </p:set>
                                    <p:animEffect transition="in" filter="dissolve">
                                      <p:cBhvr>
                                        <p:cTn id="39" dur="500"/>
                                        <p:tgtEl>
                                          <p:spTgt spid="834563">
                                            <p:txEl>
                                              <p:pRg st="4" end="4"/>
                                            </p:txEl>
                                          </p:spTgt>
                                        </p:tgtEl>
                                      </p:cBhvr>
                                    </p:animEffect>
                                  </p:childTnLst>
                                </p:cTn>
                              </p:par>
                            </p:childTnLst>
                          </p:cTn>
                        </p:par>
                        <p:par>
                          <p:cTn id="40" fill="hold">
                            <p:stCondLst>
                              <p:cond delay="500"/>
                            </p:stCondLst>
                            <p:childTnLst>
                              <p:par>
                                <p:cTn id="41" presetID="42" presetClass="entr" presetSubtype="0" fill="hold" nodeType="after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1000"/>
                                        <p:tgtEl>
                                          <p:spTgt spid="8"/>
                                        </p:tgtEl>
                                      </p:cBhvr>
                                    </p:animEffect>
                                    <p:anim calcmode="lin" valueType="num">
                                      <p:cBhvr>
                                        <p:cTn id="44" dur="1000" fill="hold"/>
                                        <p:tgtEl>
                                          <p:spTgt spid="8"/>
                                        </p:tgtEl>
                                        <p:attrNameLst>
                                          <p:attrName>ppt_x</p:attrName>
                                        </p:attrNameLst>
                                      </p:cBhvr>
                                      <p:tavLst>
                                        <p:tav tm="0">
                                          <p:val>
                                            <p:strVal val="#ppt_x"/>
                                          </p:val>
                                        </p:tav>
                                        <p:tav tm="100000">
                                          <p:val>
                                            <p:strVal val="#ppt_x"/>
                                          </p:val>
                                        </p:tav>
                                      </p:tavLst>
                                    </p:anim>
                                    <p:anim calcmode="lin" valueType="num">
                                      <p:cBhvr>
                                        <p:cTn id="45" dur="1000" fill="hold"/>
                                        <p:tgtEl>
                                          <p:spTgt spid="8"/>
                                        </p:tgtEl>
                                        <p:attrNameLst>
                                          <p:attrName>ppt_y</p:attrName>
                                        </p:attrNameLst>
                                      </p:cBhvr>
                                      <p:tavLst>
                                        <p:tav tm="0">
                                          <p:val>
                                            <p:strVal val="#ppt_y+.1"/>
                                          </p:val>
                                        </p:tav>
                                        <p:tav tm="100000">
                                          <p:val>
                                            <p:strVal val="#ppt_y"/>
                                          </p:val>
                                        </p:tav>
                                      </p:tavLst>
                                    </p:anim>
                                  </p:childTnLst>
                                </p:cTn>
                              </p:par>
                              <p:par>
                                <p:cTn id="46" presetID="1" presetClass="exit" presetSubtype="0" fill="hold" nodeType="withEffect">
                                  <p:stCondLst>
                                    <p:cond delay="0"/>
                                  </p:stCondLst>
                                  <p:childTnLst>
                                    <p:set>
                                      <p:cBhvr>
                                        <p:cTn id="47" dur="1" fill="hold">
                                          <p:stCondLst>
                                            <p:cond delay="0"/>
                                          </p:stCondLst>
                                        </p:cTn>
                                        <p:tgtEl>
                                          <p:spTgt spid="4"/>
                                        </p:tgtEl>
                                        <p:attrNameLst>
                                          <p:attrName>style.visibility</p:attrName>
                                        </p:attrNameLst>
                                      </p:cBhvr>
                                      <p:to>
                                        <p:strVal val="hidden"/>
                                      </p:to>
                                    </p:set>
                                  </p:childTnLst>
                                </p:cTn>
                              </p:par>
                              <p:par>
                                <p:cTn id="48" presetID="1" presetClass="exit" presetSubtype="0" fill="hold" nodeType="withEffect">
                                  <p:stCondLst>
                                    <p:cond delay="0"/>
                                  </p:stCondLst>
                                  <p:childTnLst>
                                    <p:set>
                                      <p:cBhvr>
                                        <p:cTn id="49" dur="1" fill="hold">
                                          <p:stCondLst>
                                            <p:cond delay="0"/>
                                          </p:stCondLst>
                                        </p:cTn>
                                        <p:tgtEl>
                                          <p:spTgt spid="10"/>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grpId="0" nodeType="clickEffect">
                                  <p:stCondLst>
                                    <p:cond delay="0"/>
                                  </p:stCondLst>
                                  <p:childTnLst>
                                    <p:set>
                                      <p:cBhvr>
                                        <p:cTn id="53" dur="1" fill="hold">
                                          <p:stCondLst>
                                            <p:cond delay="0"/>
                                          </p:stCondLst>
                                        </p:cTn>
                                        <p:tgtEl>
                                          <p:spTgt spid="17"/>
                                        </p:tgtEl>
                                        <p:attrNameLst>
                                          <p:attrName>style.visibility</p:attrName>
                                        </p:attrNameLst>
                                      </p:cBhvr>
                                      <p:to>
                                        <p:strVal val="visible"/>
                                      </p:to>
                                    </p:set>
                                    <p:animEffect transition="in" filter="wipe(down)">
                                      <p:cBhvr>
                                        <p:cTn id="54" dur="500"/>
                                        <p:tgtEl>
                                          <p:spTgt spid="17"/>
                                        </p:tgtEl>
                                      </p:cBhvr>
                                    </p:animEffect>
                                  </p:childTnLst>
                                </p:cTn>
                              </p:par>
                            </p:childTnLst>
                          </p:cTn>
                        </p:par>
                      </p:childTnLst>
                    </p:cTn>
                  </p:par>
                  <p:par>
                    <p:cTn id="55" fill="hold">
                      <p:stCondLst>
                        <p:cond delay="indefinite"/>
                      </p:stCondLst>
                      <p:childTnLst>
                        <p:par>
                          <p:cTn id="56" fill="hold">
                            <p:stCondLst>
                              <p:cond delay="0"/>
                            </p:stCondLst>
                            <p:childTnLst>
                              <p:par>
                                <p:cTn id="57" presetID="22" presetClass="entr" presetSubtype="4" fill="hold" grpId="0" nodeType="click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wipe(down)">
                                      <p:cBhvr>
                                        <p:cTn id="59" dur="500"/>
                                        <p:tgtEl>
                                          <p:spTgt spid="16"/>
                                        </p:tgtEl>
                                      </p:cBhvr>
                                    </p:animEffect>
                                  </p:childTnLst>
                                </p:cTn>
                              </p:par>
                            </p:childTnLst>
                          </p:cTn>
                        </p:par>
                      </p:childTnLst>
                    </p:cTn>
                  </p:par>
                  <p:par>
                    <p:cTn id="60" fill="hold">
                      <p:stCondLst>
                        <p:cond delay="indefinite"/>
                      </p:stCondLst>
                      <p:childTnLst>
                        <p:par>
                          <p:cTn id="61" fill="hold">
                            <p:stCondLst>
                              <p:cond delay="0"/>
                            </p:stCondLst>
                            <p:childTnLst>
                              <p:par>
                                <p:cTn id="62" presetID="22" presetClass="entr" presetSubtype="4" fill="hold" grpId="0" nodeType="clickEffect">
                                  <p:stCondLst>
                                    <p:cond delay="0"/>
                                  </p:stCondLst>
                                  <p:childTnLst>
                                    <p:set>
                                      <p:cBhvr>
                                        <p:cTn id="63" dur="1" fill="hold">
                                          <p:stCondLst>
                                            <p:cond delay="0"/>
                                          </p:stCondLst>
                                        </p:cTn>
                                        <p:tgtEl>
                                          <p:spTgt spid="18"/>
                                        </p:tgtEl>
                                        <p:attrNameLst>
                                          <p:attrName>style.visibility</p:attrName>
                                        </p:attrNameLst>
                                      </p:cBhvr>
                                      <p:to>
                                        <p:strVal val="visible"/>
                                      </p:to>
                                    </p:set>
                                    <p:animEffect transition="in" filter="wipe(down)">
                                      <p:cBhvr>
                                        <p:cTn id="64" dur="500"/>
                                        <p:tgtEl>
                                          <p:spTgt spid="18"/>
                                        </p:tgtEl>
                                      </p:cBhvr>
                                    </p:animEffect>
                                  </p:childTnLst>
                                </p:cTn>
                              </p:par>
                              <p:par>
                                <p:cTn id="65" presetID="1" presetClass="exit" presetSubtype="0" fill="hold" grpId="1" nodeType="withEffect">
                                  <p:stCondLst>
                                    <p:cond delay="0"/>
                                  </p:stCondLst>
                                  <p:childTnLst>
                                    <p:set>
                                      <p:cBhvr>
                                        <p:cTn id="66" dur="1" fill="hold">
                                          <p:stCondLst>
                                            <p:cond delay="0"/>
                                          </p:stCondLst>
                                        </p:cTn>
                                        <p:tgtEl>
                                          <p:spTgt spid="16"/>
                                        </p:tgtEl>
                                        <p:attrNameLst>
                                          <p:attrName>style.visibility</p:attrName>
                                        </p:attrNameLst>
                                      </p:cBhvr>
                                      <p:to>
                                        <p:strVal val="hidden"/>
                                      </p:to>
                                    </p:set>
                                  </p:childTnLst>
                                </p:cTn>
                              </p:par>
                              <p:par>
                                <p:cTn id="67" presetID="1" presetClass="exit" presetSubtype="0" fill="hold" grpId="1" nodeType="withEffect">
                                  <p:stCondLst>
                                    <p:cond delay="0"/>
                                  </p:stCondLst>
                                  <p:childTnLst>
                                    <p:set>
                                      <p:cBhvr>
                                        <p:cTn id="68" dur="1" fill="hold">
                                          <p:stCondLst>
                                            <p:cond delay="0"/>
                                          </p:stCondLst>
                                        </p:cTn>
                                        <p:tgtEl>
                                          <p:spTgt spid="17"/>
                                        </p:tgtEl>
                                        <p:attrNameLst>
                                          <p:attrName>style.visibility</p:attrName>
                                        </p:attrNameLst>
                                      </p:cBhvr>
                                      <p:to>
                                        <p:strVal val="hidden"/>
                                      </p:to>
                                    </p:set>
                                  </p:childTnLst>
                                </p:cTn>
                              </p:par>
                              <p:par>
                                <p:cTn id="69" presetID="1" presetClass="exit" presetSubtype="0" fill="hold" nodeType="withEffect">
                                  <p:stCondLst>
                                    <p:cond delay="0"/>
                                  </p:stCondLst>
                                  <p:childTnLst>
                                    <p:set>
                                      <p:cBhvr>
                                        <p:cTn id="70" dur="1" fill="hold">
                                          <p:stCondLst>
                                            <p:cond delay="0"/>
                                          </p:stCondLst>
                                        </p:cTn>
                                        <p:tgtEl>
                                          <p:spTgt spid="8"/>
                                        </p:tgtEl>
                                        <p:attrNameLst>
                                          <p:attrName>style.visibility</p:attrName>
                                        </p:attrNameLst>
                                      </p:cBhvr>
                                      <p:to>
                                        <p:strVal val="hidden"/>
                                      </p:to>
                                    </p:set>
                                  </p:childTnLst>
                                </p:cTn>
                              </p:par>
                            </p:childTnLst>
                          </p:cTn>
                        </p:par>
                      </p:childTnLst>
                    </p:cTn>
                  </p:par>
                  <p:par>
                    <p:cTn id="71" fill="hold">
                      <p:stCondLst>
                        <p:cond delay="indefinite"/>
                      </p:stCondLst>
                      <p:childTnLst>
                        <p:par>
                          <p:cTn id="72" fill="hold">
                            <p:stCondLst>
                              <p:cond delay="0"/>
                            </p:stCondLst>
                            <p:childTnLst>
                              <p:par>
                                <p:cTn id="73" presetID="9" presetClass="entr" presetSubtype="0" fill="hold" nodeType="clickEffect">
                                  <p:stCondLst>
                                    <p:cond delay="0"/>
                                  </p:stCondLst>
                                  <p:childTnLst>
                                    <p:set>
                                      <p:cBhvr>
                                        <p:cTn id="74" dur="1" fill="hold">
                                          <p:stCondLst>
                                            <p:cond delay="0"/>
                                          </p:stCondLst>
                                        </p:cTn>
                                        <p:tgtEl>
                                          <p:spTgt spid="834563">
                                            <p:txEl>
                                              <p:pRg st="5" end="5"/>
                                            </p:txEl>
                                          </p:spTgt>
                                        </p:tgtEl>
                                        <p:attrNameLst>
                                          <p:attrName>style.visibility</p:attrName>
                                        </p:attrNameLst>
                                      </p:cBhvr>
                                      <p:to>
                                        <p:strVal val="visible"/>
                                      </p:to>
                                    </p:set>
                                    <p:animEffect transition="in" filter="dissolve">
                                      <p:cBhvr>
                                        <p:cTn id="75" dur="500"/>
                                        <p:tgtEl>
                                          <p:spTgt spid="834563">
                                            <p:txEl>
                                              <p:pRg st="5" end="5"/>
                                            </p:txEl>
                                          </p:spTgt>
                                        </p:tgtEl>
                                      </p:cBhvr>
                                    </p:animEffect>
                                  </p:childTnLst>
                                </p:cTn>
                              </p:par>
                              <p:par>
                                <p:cTn id="76" presetID="1" presetClass="exit" presetSubtype="0" fill="hold" grpId="1" nodeType="withEffect">
                                  <p:stCondLst>
                                    <p:cond delay="0"/>
                                  </p:stCondLst>
                                  <p:childTnLst>
                                    <p:set>
                                      <p:cBhvr>
                                        <p:cTn id="77" dur="1" fill="hold">
                                          <p:stCondLst>
                                            <p:cond delay="0"/>
                                          </p:stCondLst>
                                        </p:cTn>
                                        <p:tgtEl>
                                          <p:spTgt spid="18"/>
                                        </p:tgtEl>
                                        <p:attrNameLst>
                                          <p:attrName>style.visibility</p:attrName>
                                        </p:attrNameLst>
                                      </p:cBhvr>
                                      <p:to>
                                        <p:strVal val="hidden"/>
                                      </p:to>
                                    </p:set>
                                  </p:childTnLst>
                                </p:cTn>
                              </p:par>
                            </p:childTnLst>
                          </p:cTn>
                        </p:par>
                      </p:childTnLst>
                    </p:cTn>
                  </p:par>
                  <p:par>
                    <p:cTn id="78" fill="hold">
                      <p:stCondLst>
                        <p:cond delay="indefinite"/>
                      </p:stCondLst>
                      <p:childTnLst>
                        <p:par>
                          <p:cTn id="79" fill="hold">
                            <p:stCondLst>
                              <p:cond delay="0"/>
                            </p:stCondLst>
                            <p:childTnLst>
                              <p:par>
                                <p:cTn id="80" presetID="22" presetClass="entr" presetSubtype="4" fill="hold" grpId="0" nodeType="clickEffect">
                                  <p:stCondLst>
                                    <p:cond delay="0"/>
                                  </p:stCondLst>
                                  <p:childTnLst>
                                    <p:set>
                                      <p:cBhvr>
                                        <p:cTn id="81" dur="1" fill="hold">
                                          <p:stCondLst>
                                            <p:cond delay="0"/>
                                          </p:stCondLst>
                                        </p:cTn>
                                        <p:tgtEl>
                                          <p:spTgt spid="20"/>
                                        </p:tgtEl>
                                        <p:attrNameLst>
                                          <p:attrName>style.visibility</p:attrName>
                                        </p:attrNameLst>
                                      </p:cBhvr>
                                      <p:to>
                                        <p:strVal val="visible"/>
                                      </p:to>
                                    </p:set>
                                    <p:animEffect transition="in" filter="wipe(down)">
                                      <p:cBhvr>
                                        <p:cTn id="82" dur="500"/>
                                        <p:tgtEl>
                                          <p:spTgt spid="20"/>
                                        </p:tgtEl>
                                      </p:cBhvr>
                                    </p:animEffect>
                                  </p:childTnLst>
                                </p:cTn>
                              </p:par>
                            </p:childTnLst>
                          </p:cTn>
                        </p:par>
                      </p:childTnLst>
                    </p:cTn>
                  </p:par>
                  <p:par>
                    <p:cTn id="83" fill="hold">
                      <p:stCondLst>
                        <p:cond delay="indefinite"/>
                      </p:stCondLst>
                      <p:childTnLst>
                        <p:par>
                          <p:cTn id="84" fill="hold">
                            <p:stCondLst>
                              <p:cond delay="0"/>
                            </p:stCondLst>
                            <p:childTnLst>
                              <p:par>
                                <p:cTn id="85" presetID="9" presetClass="entr" presetSubtype="0" fill="hold" nodeType="clickEffect">
                                  <p:stCondLst>
                                    <p:cond delay="0"/>
                                  </p:stCondLst>
                                  <p:childTnLst>
                                    <p:set>
                                      <p:cBhvr>
                                        <p:cTn id="86" dur="1" fill="hold">
                                          <p:stCondLst>
                                            <p:cond delay="0"/>
                                          </p:stCondLst>
                                        </p:cTn>
                                        <p:tgtEl>
                                          <p:spTgt spid="834563">
                                            <p:txEl>
                                              <p:pRg st="6" end="6"/>
                                            </p:txEl>
                                          </p:spTgt>
                                        </p:tgtEl>
                                        <p:attrNameLst>
                                          <p:attrName>style.visibility</p:attrName>
                                        </p:attrNameLst>
                                      </p:cBhvr>
                                      <p:to>
                                        <p:strVal val="visible"/>
                                      </p:to>
                                    </p:set>
                                    <p:animEffect transition="in" filter="dissolve">
                                      <p:cBhvr>
                                        <p:cTn id="87" dur="500"/>
                                        <p:tgtEl>
                                          <p:spTgt spid="834563">
                                            <p:txEl>
                                              <p:pRg st="6" end="6"/>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9" presetClass="entr" presetSubtype="0" fill="hold" nodeType="clickEffect">
                                  <p:stCondLst>
                                    <p:cond delay="0"/>
                                  </p:stCondLst>
                                  <p:childTnLst>
                                    <p:set>
                                      <p:cBhvr>
                                        <p:cTn id="91" dur="1" fill="hold">
                                          <p:stCondLst>
                                            <p:cond delay="0"/>
                                          </p:stCondLst>
                                        </p:cTn>
                                        <p:tgtEl>
                                          <p:spTgt spid="834563">
                                            <p:txEl>
                                              <p:pRg st="7" end="7"/>
                                            </p:txEl>
                                          </p:spTgt>
                                        </p:tgtEl>
                                        <p:attrNameLst>
                                          <p:attrName>style.visibility</p:attrName>
                                        </p:attrNameLst>
                                      </p:cBhvr>
                                      <p:to>
                                        <p:strVal val="visible"/>
                                      </p:to>
                                    </p:set>
                                    <p:animEffect transition="in" filter="dissolve">
                                      <p:cBhvr>
                                        <p:cTn id="92" dur="500"/>
                                        <p:tgtEl>
                                          <p:spTgt spid="834563">
                                            <p:txEl>
                                              <p:pRg st="7" end="7"/>
                                            </p:txEl>
                                          </p:spTgt>
                                        </p:tgtEl>
                                      </p:cBhvr>
                                    </p:animEffect>
                                  </p:childTnLst>
                                </p:cTn>
                              </p:par>
                            </p:childTnLst>
                          </p:cTn>
                        </p:par>
                      </p:childTnLst>
                    </p:cTn>
                  </p:par>
                  <p:par>
                    <p:cTn id="93" fill="hold">
                      <p:stCondLst>
                        <p:cond delay="indefinite"/>
                      </p:stCondLst>
                      <p:childTnLst>
                        <p:par>
                          <p:cTn id="94" fill="hold">
                            <p:stCondLst>
                              <p:cond delay="0"/>
                            </p:stCondLst>
                            <p:childTnLst>
                              <p:par>
                                <p:cTn id="95" presetID="9" presetClass="entr" presetSubtype="0" fill="hold" nodeType="clickEffect">
                                  <p:stCondLst>
                                    <p:cond delay="0"/>
                                  </p:stCondLst>
                                  <p:childTnLst>
                                    <p:set>
                                      <p:cBhvr>
                                        <p:cTn id="96" dur="1" fill="hold">
                                          <p:stCondLst>
                                            <p:cond delay="0"/>
                                          </p:stCondLst>
                                        </p:cTn>
                                        <p:tgtEl>
                                          <p:spTgt spid="834563">
                                            <p:txEl>
                                              <p:pRg st="8" end="8"/>
                                            </p:txEl>
                                          </p:spTgt>
                                        </p:tgtEl>
                                        <p:attrNameLst>
                                          <p:attrName>style.visibility</p:attrName>
                                        </p:attrNameLst>
                                      </p:cBhvr>
                                      <p:to>
                                        <p:strVal val="visible"/>
                                      </p:to>
                                    </p:set>
                                    <p:animEffect transition="in" filter="dissolve">
                                      <p:cBhvr>
                                        <p:cTn id="97" dur="500"/>
                                        <p:tgtEl>
                                          <p:spTgt spid="834563">
                                            <p:txEl>
                                              <p:pRg st="8" end="8"/>
                                            </p:txEl>
                                          </p:spTgt>
                                        </p:tgtEl>
                                      </p:cBhvr>
                                    </p:animEffect>
                                  </p:childTnLst>
                                </p:cTn>
                              </p:par>
                            </p:childTnLst>
                          </p:cTn>
                        </p:par>
                      </p:childTnLst>
                    </p:cTn>
                  </p:par>
                  <p:par>
                    <p:cTn id="98" fill="hold">
                      <p:stCondLst>
                        <p:cond delay="indefinite"/>
                      </p:stCondLst>
                      <p:childTnLst>
                        <p:par>
                          <p:cTn id="99" fill="hold">
                            <p:stCondLst>
                              <p:cond delay="0"/>
                            </p:stCondLst>
                            <p:childTnLst>
                              <p:par>
                                <p:cTn id="100" presetID="9" presetClass="entr" presetSubtype="0" fill="hold" nodeType="clickEffect">
                                  <p:stCondLst>
                                    <p:cond delay="0"/>
                                  </p:stCondLst>
                                  <p:childTnLst>
                                    <p:set>
                                      <p:cBhvr>
                                        <p:cTn id="101" dur="1" fill="hold">
                                          <p:stCondLst>
                                            <p:cond delay="0"/>
                                          </p:stCondLst>
                                        </p:cTn>
                                        <p:tgtEl>
                                          <p:spTgt spid="834563">
                                            <p:txEl>
                                              <p:pRg st="9" end="9"/>
                                            </p:txEl>
                                          </p:spTgt>
                                        </p:tgtEl>
                                        <p:attrNameLst>
                                          <p:attrName>style.visibility</p:attrName>
                                        </p:attrNameLst>
                                      </p:cBhvr>
                                      <p:to>
                                        <p:strVal val="visible"/>
                                      </p:to>
                                    </p:set>
                                    <p:animEffect transition="in" filter="dissolve">
                                      <p:cBhvr>
                                        <p:cTn id="102" dur="500"/>
                                        <p:tgtEl>
                                          <p:spTgt spid="834563">
                                            <p:txEl>
                                              <p:pRg st="9" end="9"/>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9" presetClass="entr" presetSubtype="0" fill="hold" nodeType="clickEffect">
                                  <p:stCondLst>
                                    <p:cond delay="0"/>
                                  </p:stCondLst>
                                  <p:childTnLst>
                                    <p:set>
                                      <p:cBhvr>
                                        <p:cTn id="106" dur="1" fill="hold">
                                          <p:stCondLst>
                                            <p:cond delay="0"/>
                                          </p:stCondLst>
                                        </p:cTn>
                                        <p:tgtEl>
                                          <p:spTgt spid="834563">
                                            <p:txEl>
                                              <p:pRg st="10" end="10"/>
                                            </p:txEl>
                                          </p:spTgt>
                                        </p:tgtEl>
                                        <p:attrNameLst>
                                          <p:attrName>style.visibility</p:attrName>
                                        </p:attrNameLst>
                                      </p:cBhvr>
                                      <p:to>
                                        <p:strVal val="visible"/>
                                      </p:to>
                                    </p:set>
                                    <p:animEffect transition="in" filter="dissolve">
                                      <p:cBhvr>
                                        <p:cTn id="107" dur="500"/>
                                        <p:tgtEl>
                                          <p:spTgt spid="834563">
                                            <p:txEl>
                                              <p:pRg st="10" end="10"/>
                                            </p:txEl>
                                          </p:spTgt>
                                        </p:tgtEl>
                                      </p:cBhvr>
                                    </p:animEffect>
                                  </p:childTnLst>
                                </p:cTn>
                              </p:par>
                            </p:childTnLst>
                          </p:cTn>
                        </p:par>
                        <p:par>
                          <p:cTn id="108" fill="hold">
                            <p:stCondLst>
                              <p:cond delay="500"/>
                            </p:stCondLst>
                            <p:childTnLst>
                              <p:par>
                                <p:cTn id="109" presetID="31" presetClass="entr" presetSubtype="0" fill="hold" grpId="0" nodeType="afterEffect">
                                  <p:stCondLst>
                                    <p:cond delay="0"/>
                                  </p:stCondLst>
                                  <p:childTnLst>
                                    <p:set>
                                      <p:cBhvr>
                                        <p:cTn id="110" dur="1" fill="hold">
                                          <p:stCondLst>
                                            <p:cond delay="0"/>
                                          </p:stCondLst>
                                        </p:cTn>
                                        <p:tgtEl>
                                          <p:spTgt spid="5"/>
                                        </p:tgtEl>
                                        <p:attrNameLst>
                                          <p:attrName>style.visibility</p:attrName>
                                        </p:attrNameLst>
                                      </p:cBhvr>
                                      <p:to>
                                        <p:strVal val="visible"/>
                                      </p:to>
                                    </p:set>
                                    <p:anim calcmode="lin" valueType="num">
                                      <p:cBhvr>
                                        <p:cTn id="111" dur="1000" fill="hold"/>
                                        <p:tgtEl>
                                          <p:spTgt spid="5"/>
                                        </p:tgtEl>
                                        <p:attrNameLst>
                                          <p:attrName>ppt_w</p:attrName>
                                        </p:attrNameLst>
                                      </p:cBhvr>
                                      <p:tavLst>
                                        <p:tav tm="0">
                                          <p:val>
                                            <p:fltVal val="0"/>
                                          </p:val>
                                        </p:tav>
                                        <p:tav tm="100000">
                                          <p:val>
                                            <p:strVal val="#ppt_w"/>
                                          </p:val>
                                        </p:tav>
                                      </p:tavLst>
                                    </p:anim>
                                    <p:anim calcmode="lin" valueType="num">
                                      <p:cBhvr>
                                        <p:cTn id="112" dur="1000" fill="hold"/>
                                        <p:tgtEl>
                                          <p:spTgt spid="5"/>
                                        </p:tgtEl>
                                        <p:attrNameLst>
                                          <p:attrName>ppt_h</p:attrName>
                                        </p:attrNameLst>
                                      </p:cBhvr>
                                      <p:tavLst>
                                        <p:tav tm="0">
                                          <p:val>
                                            <p:fltVal val="0"/>
                                          </p:val>
                                        </p:tav>
                                        <p:tav tm="100000">
                                          <p:val>
                                            <p:strVal val="#ppt_h"/>
                                          </p:val>
                                        </p:tav>
                                      </p:tavLst>
                                    </p:anim>
                                    <p:anim calcmode="lin" valueType="num">
                                      <p:cBhvr>
                                        <p:cTn id="113" dur="1000" fill="hold"/>
                                        <p:tgtEl>
                                          <p:spTgt spid="5"/>
                                        </p:tgtEl>
                                        <p:attrNameLst>
                                          <p:attrName>style.rotation</p:attrName>
                                        </p:attrNameLst>
                                      </p:cBhvr>
                                      <p:tavLst>
                                        <p:tav tm="0">
                                          <p:val>
                                            <p:fltVal val="90"/>
                                          </p:val>
                                        </p:tav>
                                        <p:tav tm="100000">
                                          <p:val>
                                            <p:fltVal val="0"/>
                                          </p:val>
                                        </p:tav>
                                      </p:tavLst>
                                    </p:anim>
                                    <p:animEffect transition="in" filter="fade">
                                      <p:cBhvr>
                                        <p:cTn id="114" dur="1000"/>
                                        <p:tgtEl>
                                          <p:spTgt spid="5"/>
                                        </p:tgtEl>
                                      </p:cBhvr>
                                    </p:animEffect>
                                  </p:childTnLst>
                                </p:cTn>
                              </p:par>
                              <p:par>
                                <p:cTn id="115" presetID="1" presetClass="exit" presetSubtype="0" fill="hold" grpId="1" nodeType="withEffect">
                                  <p:stCondLst>
                                    <p:cond delay="0"/>
                                  </p:stCondLst>
                                  <p:childTnLst>
                                    <p:set>
                                      <p:cBhvr>
                                        <p:cTn id="116" dur="1" fill="hold">
                                          <p:stCondLst>
                                            <p:cond delay="0"/>
                                          </p:stCondLst>
                                        </p:cTn>
                                        <p:tgtEl>
                                          <p:spTgt spid="20"/>
                                        </p:tgtEl>
                                        <p:attrNameLst>
                                          <p:attrName>style.visibility</p:attrName>
                                        </p:attrNameLst>
                                      </p:cBhvr>
                                      <p:to>
                                        <p:strVal val="hidden"/>
                                      </p:to>
                                    </p:set>
                                  </p:childTnLst>
                                </p:cTn>
                              </p:par>
                            </p:childTnLst>
                          </p:cTn>
                        </p:par>
                      </p:childTnLst>
                    </p:cTn>
                  </p:par>
                  <p:par>
                    <p:cTn id="117" fill="hold">
                      <p:stCondLst>
                        <p:cond delay="indefinite"/>
                      </p:stCondLst>
                      <p:childTnLst>
                        <p:par>
                          <p:cTn id="118" fill="hold">
                            <p:stCondLst>
                              <p:cond delay="0"/>
                            </p:stCondLst>
                            <p:childTnLst>
                              <p:par>
                                <p:cTn id="119" presetID="16" presetClass="entr" presetSubtype="21" fill="hold" grpId="0" nodeType="clickEffect">
                                  <p:stCondLst>
                                    <p:cond delay="0"/>
                                  </p:stCondLst>
                                  <p:childTnLst>
                                    <p:set>
                                      <p:cBhvr>
                                        <p:cTn id="120" dur="1" fill="hold">
                                          <p:stCondLst>
                                            <p:cond delay="0"/>
                                          </p:stCondLst>
                                        </p:cTn>
                                        <p:tgtEl>
                                          <p:spTgt spid="6"/>
                                        </p:tgtEl>
                                        <p:attrNameLst>
                                          <p:attrName>style.visibility</p:attrName>
                                        </p:attrNameLst>
                                      </p:cBhvr>
                                      <p:to>
                                        <p:strVal val="visible"/>
                                      </p:to>
                                    </p:set>
                                    <p:animEffect transition="in" filter="barn(inVertical)">
                                      <p:cBhvr>
                                        <p:cTn id="121" dur="500"/>
                                        <p:tgtEl>
                                          <p:spTgt spid="6"/>
                                        </p:tgtEl>
                                      </p:cBhvr>
                                    </p:animEffect>
                                  </p:childTnLst>
                                </p:cTn>
                              </p:par>
                            </p:childTnLst>
                          </p:cTn>
                        </p:par>
                      </p:childTnLst>
                    </p:cTn>
                  </p:par>
                  <p:par>
                    <p:cTn id="122" fill="hold">
                      <p:stCondLst>
                        <p:cond delay="indefinite"/>
                      </p:stCondLst>
                      <p:childTnLst>
                        <p:par>
                          <p:cTn id="123" fill="hold">
                            <p:stCondLst>
                              <p:cond delay="0"/>
                            </p:stCondLst>
                            <p:childTnLst>
                              <p:par>
                                <p:cTn id="124" presetID="22" presetClass="entr" presetSubtype="4" fill="hold" grpId="0" nodeType="clickEffect">
                                  <p:stCondLst>
                                    <p:cond delay="0"/>
                                  </p:stCondLst>
                                  <p:childTnLst>
                                    <p:set>
                                      <p:cBhvr>
                                        <p:cTn id="125" dur="1" fill="hold">
                                          <p:stCondLst>
                                            <p:cond delay="0"/>
                                          </p:stCondLst>
                                        </p:cTn>
                                        <p:tgtEl>
                                          <p:spTgt spid="19"/>
                                        </p:tgtEl>
                                        <p:attrNameLst>
                                          <p:attrName>style.visibility</p:attrName>
                                        </p:attrNameLst>
                                      </p:cBhvr>
                                      <p:to>
                                        <p:strVal val="visible"/>
                                      </p:to>
                                    </p:set>
                                    <p:animEffect transition="in" filter="wipe(down)">
                                      <p:cBhvr>
                                        <p:cTn id="126" dur="500"/>
                                        <p:tgtEl>
                                          <p:spTgt spid="19"/>
                                        </p:tgtEl>
                                      </p:cBhvr>
                                    </p:animEffect>
                                  </p:childTnLst>
                                </p:cTn>
                              </p:par>
                              <p:par>
                                <p:cTn id="127" presetID="1" presetClass="exit" presetSubtype="0" fill="hold" grpId="1" nodeType="withEffect">
                                  <p:stCondLst>
                                    <p:cond delay="0"/>
                                  </p:stCondLst>
                                  <p:childTnLst>
                                    <p:set>
                                      <p:cBhvr>
                                        <p:cTn id="128" dur="1" fill="hold">
                                          <p:stCondLst>
                                            <p:cond delay="0"/>
                                          </p:stCondLst>
                                        </p:cTn>
                                        <p:tgtEl>
                                          <p:spTgt spid="5"/>
                                        </p:tgtEl>
                                        <p:attrNameLst>
                                          <p:attrName>style.visibility</p:attrName>
                                        </p:attrNameLst>
                                      </p:cBhvr>
                                      <p:to>
                                        <p:strVal val="hidden"/>
                                      </p:to>
                                    </p:set>
                                  </p:childTnLst>
                                </p:cTn>
                              </p:par>
                              <p:par>
                                <p:cTn id="129" presetID="1" presetClass="exit" presetSubtype="0" fill="hold" grpId="1" nodeType="withEffect">
                                  <p:stCondLst>
                                    <p:cond delay="0"/>
                                  </p:stCondLst>
                                  <p:childTnLst>
                                    <p:set>
                                      <p:cBhvr>
                                        <p:cTn id="130" dur="1" fill="hold">
                                          <p:stCondLst>
                                            <p:cond delay="0"/>
                                          </p:stCondLst>
                                        </p:cTn>
                                        <p:tgtEl>
                                          <p:spTgt spid="6"/>
                                        </p:tgtEl>
                                        <p:attrNameLst>
                                          <p:attrName>style.visibility</p:attrName>
                                        </p:attrNameLst>
                                      </p:cBhvr>
                                      <p:to>
                                        <p:strVal val="hidden"/>
                                      </p:to>
                                    </p:set>
                                  </p:childTnLst>
                                </p:cTn>
                              </p:par>
                            </p:childTnLst>
                          </p:cTn>
                        </p:par>
                      </p:childTnLst>
                    </p:cTn>
                  </p:par>
                  <p:par>
                    <p:cTn id="131" fill="hold">
                      <p:stCondLst>
                        <p:cond delay="indefinite"/>
                      </p:stCondLst>
                      <p:childTnLst>
                        <p:par>
                          <p:cTn id="132" fill="hold">
                            <p:stCondLst>
                              <p:cond delay="0"/>
                            </p:stCondLst>
                            <p:childTnLst>
                              <p:par>
                                <p:cTn id="133" presetID="53" presetClass="entr" presetSubtype="16" fill="hold" grpId="0" nodeType="clickEffect">
                                  <p:stCondLst>
                                    <p:cond delay="0"/>
                                  </p:stCondLst>
                                  <p:childTnLst>
                                    <p:set>
                                      <p:cBhvr>
                                        <p:cTn id="134" dur="1" fill="hold">
                                          <p:stCondLst>
                                            <p:cond delay="0"/>
                                          </p:stCondLst>
                                        </p:cTn>
                                        <p:tgtEl>
                                          <p:spTgt spid="11"/>
                                        </p:tgtEl>
                                        <p:attrNameLst>
                                          <p:attrName>style.visibility</p:attrName>
                                        </p:attrNameLst>
                                      </p:cBhvr>
                                      <p:to>
                                        <p:strVal val="visible"/>
                                      </p:to>
                                    </p:set>
                                    <p:anim calcmode="lin" valueType="num">
                                      <p:cBhvr>
                                        <p:cTn id="135" dur="500" fill="hold"/>
                                        <p:tgtEl>
                                          <p:spTgt spid="11"/>
                                        </p:tgtEl>
                                        <p:attrNameLst>
                                          <p:attrName>ppt_w</p:attrName>
                                        </p:attrNameLst>
                                      </p:cBhvr>
                                      <p:tavLst>
                                        <p:tav tm="0">
                                          <p:val>
                                            <p:fltVal val="0"/>
                                          </p:val>
                                        </p:tav>
                                        <p:tav tm="100000">
                                          <p:val>
                                            <p:strVal val="#ppt_w"/>
                                          </p:val>
                                        </p:tav>
                                      </p:tavLst>
                                    </p:anim>
                                    <p:anim calcmode="lin" valueType="num">
                                      <p:cBhvr>
                                        <p:cTn id="136" dur="500" fill="hold"/>
                                        <p:tgtEl>
                                          <p:spTgt spid="11"/>
                                        </p:tgtEl>
                                        <p:attrNameLst>
                                          <p:attrName>ppt_h</p:attrName>
                                        </p:attrNameLst>
                                      </p:cBhvr>
                                      <p:tavLst>
                                        <p:tav tm="0">
                                          <p:val>
                                            <p:fltVal val="0"/>
                                          </p:val>
                                        </p:tav>
                                        <p:tav tm="100000">
                                          <p:val>
                                            <p:strVal val="#ppt_h"/>
                                          </p:val>
                                        </p:tav>
                                      </p:tavLst>
                                    </p:anim>
                                    <p:animEffect transition="in" filter="fade">
                                      <p:cBhvr>
                                        <p:cTn id="137" dur="500"/>
                                        <p:tgtEl>
                                          <p:spTgt spid="11"/>
                                        </p:tgtEl>
                                      </p:cBhvr>
                                    </p:animEffect>
                                  </p:childTnLst>
                                </p:cTn>
                              </p:par>
                              <p:par>
                                <p:cTn id="138" presetID="1" presetClass="exit" presetSubtype="0" fill="hold" grpId="1" nodeType="withEffect">
                                  <p:stCondLst>
                                    <p:cond delay="0"/>
                                  </p:stCondLst>
                                  <p:childTnLst>
                                    <p:set>
                                      <p:cBhvr>
                                        <p:cTn id="139" dur="1" fill="hold">
                                          <p:stCondLst>
                                            <p:cond delay="0"/>
                                          </p:stCondLst>
                                        </p:cTn>
                                        <p:tgtEl>
                                          <p:spTgt spid="19"/>
                                        </p:tgtEl>
                                        <p:attrNameLst>
                                          <p:attrName>style.visibility</p:attrName>
                                        </p:attrNameLst>
                                      </p:cBhvr>
                                      <p:to>
                                        <p:strVal val="hidden"/>
                                      </p:to>
                                    </p:set>
                                  </p:childTnLst>
                                </p:cTn>
                              </p:par>
                            </p:childTnLst>
                          </p:cTn>
                        </p:par>
                      </p:childTnLst>
                    </p:cTn>
                  </p:par>
                  <p:par>
                    <p:cTn id="140" fill="hold">
                      <p:stCondLst>
                        <p:cond delay="indefinite"/>
                      </p:stCondLst>
                      <p:childTnLst>
                        <p:par>
                          <p:cTn id="141" fill="hold">
                            <p:stCondLst>
                              <p:cond delay="0"/>
                            </p:stCondLst>
                            <p:childTnLst>
                              <p:par>
                                <p:cTn id="142" presetID="53" presetClass="entr" presetSubtype="16" fill="hold" grpId="0" nodeType="clickEffect">
                                  <p:stCondLst>
                                    <p:cond delay="0"/>
                                  </p:stCondLst>
                                  <p:childTnLst>
                                    <p:set>
                                      <p:cBhvr>
                                        <p:cTn id="143" dur="1" fill="hold">
                                          <p:stCondLst>
                                            <p:cond delay="0"/>
                                          </p:stCondLst>
                                        </p:cTn>
                                        <p:tgtEl>
                                          <p:spTgt spid="2"/>
                                        </p:tgtEl>
                                        <p:attrNameLst>
                                          <p:attrName>style.visibility</p:attrName>
                                        </p:attrNameLst>
                                      </p:cBhvr>
                                      <p:to>
                                        <p:strVal val="visible"/>
                                      </p:to>
                                    </p:set>
                                    <p:anim calcmode="lin" valueType="num">
                                      <p:cBhvr>
                                        <p:cTn id="144" dur="500" fill="hold"/>
                                        <p:tgtEl>
                                          <p:spTgt spid="2"/>
                                        </p:tgtEl>
                                        <p:attrNameLst>
                                          <p:attrName>ppt_w</p:attrName>
                                        </p:attrNameLst>
                                      </p:cBhvr>
                                      <p:tavLst>
                                        <p:tav tm="0">
                                          <p:val>
                                            <p:fltVal val="0"/>
                                          </p:val>
                                        </p:tav>
                                        <p:tav tm="100000">
                                          <p:val>
                                            <p:strVal val="#ppt_w"/>
                                          </p:val>
                                        </p:tav>
                                      </p:tavLst>
                                    </p:anim>
                                    <p:anim calcmode="lin" valueType="num">
                                      <p:cBhvr>
                                        <p:cTn id="145" dur="500" fill="hold"/>
                                        <p:tgtEl>
                                          <p:spTgt spid="2"/>
                                        </p:tgtEl>
                                        <p:attrNameLst>
                                          <p:attrName>ppt_h</p:attrName>
                                        </p:attrNameLst>
                                      </p:cBhvr>
                                      <p:tavLst>
                                        <p:tav tm="0">
                                          <p:val>
                                            <p:fltVal val="0"/>
                                          </p:val>
                                        </p:tav>
                                        <p:tav tm="100000">
                                          <p:val>
                                            <p:strVal val="#ppt_h"/>
                                          </p:val>
                                        </p:tav>
                                      </p:tavLst>
                                    </p:anim>
                                    <p:animEffect transition="in" filter="fade">
                                      <p:cBhvr>
                                        <p:cTn id="146" dur="500"/>
                                        <p:tgtEl>
                                          <p:spTgt spid="2"/>
                                        </p:tgtEl>
                                      </p:cBhvr>
                                    </p:animEffect>
                                  </p:childTnLst>
                                </p:cTn>
                              </p:par>
                              <p:par>
                                <p:cTn id="147" presetID="53" presetClass="entr" presetSubtype="16" fill="hold" nodeType="withEffect">
                                  <p:stCondLst>
                                    <p:cond delay="0"/>
                                  </p:stCondLst>
                                  <p:childTnLst>
                                    <p:set>
                                      <p:cBhvr>
                                        <p:cTn id="148" dur="1" fill="hold">
                                          <p:stCondLst>
                                            <p:cond delay="0"/>
                                          </p:stCondLst>
                                        </p:cTn>
                                        <p:tgtEl>
                                          <p:spTgt spid="13"/>
                                        </p:tgtEl>
                                        <p:attrNameLst>
                                          <p:attrName>style.visibility</p:attrName>
                                        </p:attrNameLst>
                                      </p:cBhvr>
                                      <p:to>
                                        <p:strVal val="visible"/>
                                      </p:to>
                                    </p:set>
                                    <p:anim calcmode="lin" valueType="num">
                                      <p:cBhvr>
                                        <p:cTn id="149" dur="500" fill="hold"/>
                                        <p:tgtEl>
                                          <p:spTgt spid="13"/>
                                        </p:tgtEl>
                                        <p:attrNameLst>
                                          <p:attrName>ppt_w</p:attrName>
                                        </p:attrNameLst>
                                      </p:cBhvr>
                                      <p:tavLst>
                                        <p:tav tm="0">
                                          <p:val>
                                            <p:fltVal val="0"/>
                                          </p:val>
                                        </p:tav>
                                        <p:tav tm="100000">
                                          <p:val>
                                            <p:strVal val="#ppt_w"/>
                                          </p:val>
                                        </p:tav>
                                      </p:tavLst>
                                    </p:anim>
                                    <p:anim calcmode="lin" valueType="num">
                                      <p:cBhvr>
                                        <p:cTn id="150" dur="500" fill="hold"/>
                                        <p:tgtEl>
                                          <p:spTgt spid="13"/>
                                        </p:tgtEl>
                                        <p:attrNameLst>
                                          <p:attrName>ppt_h</p:attrName>
                                        </p:attrNameLst>
                                      </p:cBhvr>
                                      <p:tavLst>
                                        <p:tav tm="0">
                                          <p:val>
                                            <p:fltVal val="0"/>
                                          </p:val>
                                        </p:tav>
                                        <p:tav tm="100000">
                                          <p:val>
                                            <p:strVal val="#ppt_h"/>
                                          </p:val>
                                        </p:tav>
                                      </p:tavLst>
                                    </p:anim>
                                    <p:animEffect transition="in" filter="fade">
                                      <p:cBhvr>
                                        <p:cTn id="15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6" grpId="1" animBg="1"/>
      <p:bldP spid="18" grpId="0" animBg="1"/>
      <p:bldP spid="18" grpId="1" animBg="1"/>
      <p:bldP spid="20" grpId="0" animBg="1"/>
      <p:bldP spid="20" grpId="1" animBg="1"/>
      <p:bldP spid="17" grpId="0" animBg="1"/>
      <p:bldP spid="17" grpId="1" animBg="1"/>
      <p:bldP spid="19" grpId="0" animBg="1"/>
      <p:bldP spid="19" grpId="1" animBg="1"/>
      <p:bldP spid="5" grpId="0" animBg="1"/>
      <p:bldP spid="5" grpId="1" animBg="1"/>
      <p:bldP spid="6" grpId="0" animBg="1"/>
      <p:bldP spid="6" grpId="1" animBg="1"/>
      <p:bldP spid="11" grpId="0" animBg="1"/>
      <p:bldP spid="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0" y="0"/>
            <a:ext cx="9144000" cy="6858000"/>
          </a:xfrm>
          <a:prstGeom prst="rect">
            <a:avLst/>
          </a:prstGeom>
          <a:solidFill>
            <a:srgbClr val="008000"/>
          </a:solidFill>
          <a:ln w="9525">
            <a:noFill/>
            <a:miter lim="800000"/>
            <a:headEnd/>
            <a:tailEnd/>
          </a:ln>
          <a:effectLst/>
        </p:spPr>
        <p:txBody>
          <a:bodyPr wrap="none" anchor="ctr"/>
          <a:lstStyle/>
          <a:p>
            <a:endParaRPr lang="ja-JP" altLang="en-US" dirty="0"/>
          </a:p>
        </p:txBody>
      </p:sp>
      <p:sp>
        <p:nvSpPr>
          <p:cNvPr id="7" name="テキスト ボックス 6"/>
          <p:cNvSpPr txBox="1"/>
          <p:nvPr/>
        </p:nvSpPr>
        <p:spPr>
          <a:xfrm>
            <a:off x="1800652" y="1352957"/>
            <a:ext cx="5827236" cy="4154984"/>
          </a:xfrm>
          <a:prstGeom prst="rect">
            <a:avLst/>
          </a:prstGeom>
          <a:noFill/>
        </p:spPr>
        <p:txBody>
          <a:bodyPr wrap="none" rtlCol="0">
            <a:spAutoFit/>
          </a:bodyPr>
          <a:lstStyle/>
          <a:p>
            <a:pPr algn="ctr"/>
            <a:r>
              <a:rPr kumimoji="1" lang="ja-JP" altLang="en-US" sz="8800" dirty="0">
                <a:solidFill>
                  <a:schemeClr val="bg1"/>
                </a:solidFill>
                <a:latin typeface="ＤＦ特太ゴシック体" pitchFamily="49" charset="-128"/>
                <a:ea typeface="ＤＦ特太ゴシック体" pitchFamily="49" charset="-128"/>
              </a:rPr>
              <a:t>本当かな？</a:t>
            </a:r>
            <a:endParaRPr kumimoji="1" lang="en-US" altLang="ja-JP" sz="8800" dirty="0">
              <a:solidFill>
                <a:schemeClr val="bg1"/>
              </a:solidFill>
              <a:latin typeface="ＤＦ特太ゴシック体" pitchFamily="49" charset="-128"/>
              <a:ea typeface="ＤＦ特太ゴシック体" pitchFamily="49" charset="-128"/>
            </a:endParaRPr>
          </a:p>
          <a:p>
            <a:pPr algn="ctr"/>
            <a:r>
              <a:rPr kumimoji="1" lang="ja-JP" altLang="en-US" sz="8800" dirty="0">
                <a:solidFill>
                  <a:schemeClr val="bg1"/>
                </a:solidFill>
                <a:latin typeface="ＤＦ特太ゴシック体" pitchFamily="49" charset="-128"/>
                <a:ea typeface="ＤＦ特太ゴシック体" pitchFamily="49" charset="-128"/>
              </a:rPr>
              <a:t>と思う</a:t>
            </a:r>
            <a:endParaRPr kumimoji="1" lang="en-US" altLang="ja-JP" sz="8800" dirty="0">
              <a:solidFill>
                <a:schemeClr val="bg1"/>
              </a:solidFill>
              <a:latin typeface="ＤＦ特太ゴシック体" pitchFamily="49" charset="-128"/>
              <a:ea typeface="ＤＦ特太ゴシック体" pitchFamily="49" charset="-128"/>
            </a:endParaRPr>
          </a:p>
          <a:p>
            <a:pPr algn="ctr"/>
            <a:r>
              <a:rPr kumimoji="1" lang="ja-JP" altLang="en-US" sz="8800" dirty="0">
                <a:solidFill>
                  <a:srgbClr val="FFFF00"/>
                </a:solidFill>
                <a:latin typeface="ＤＦ特太ゴシック体" pitchFamily="49" charset="-128"/>
                <a:ea typeface="ＤＦ特太ゴシック体" pitchFamily="49" charset="-128"/>
              </a:rPr>
              <a:t>あなたに！</a:t>
            </a:r>
          </a:p>
        </p:txBody>
      </p:sp>
    </p:spTree>
    <p:extLst>
      <p:ext uri="{BB962C8B-B14F-4D97-AF65-F5344CB8AC3E}">
        <p14:creationId xmlns:p14="http://schemas.microsoft.com/office/powerpoint/2010/main" val="2663812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0" y="0"/>
            <a:ext cx="9144000" cy="6858000"/>
          </a:xfrm>
          <a:prstGeom prst="rect">
            <a:avLst/>
          </a:prstGeom>
          <a:solidFill>
            <a:srgbClr val="008000"/>
          </a:solidFill>
          <a:ln w="9525">
            <a:noFill/>
            <a:miter lim="800000"/>
            <a:headEnd/>
            <a:tailEnd/>
          </a:ln>
          <a:effectLst/>
        </p:spPr>
        <p:txBody>
          <a:bodyPr wrap="none" anchor="ctr"/>
          <a:lstStyle/>
          <a:p>
            <a:endParaRPr lang="ja-JP" altLang="en-US" dirty="0"/>
          </a:p>
        </p:txBody>
      </p:sp>
      <p:sp>
        <p:nvSpPr>
          <p:cNvPr id="7" name="テキスト ボックス 6"/>
          <p:cNvSpPr txBox="1"/>
          <p:nvPr/>
        </p:nvSpPr>
        <p:spPr>
          <a:xfrm>
            <a:off x="1236394" y="1352957"/>
            <a:ext cx="6955750" cy="4154984"/>
          </a:xfrm>
          <a:prstGeom prst="rect">
            <a:avLst/>
          </a:prstGeom>
          <a:noFill/>
        </p:spPr>
        <p:txBody>
          <a:bodyPr wrap="none" rtlCol="0">
            <a:spAutoFit/>
          </a:bodyPr>
          <a:lstStyle/>
          <a:p>
            <a:pPr algn="ctr"/>
            <a:r>
              <a:rPr kumimoji="1" lang="ja-JP" altLang="en-US" sz="8800" dirty="0">
                <a:solidFill>
                  <a:srgbClr val="FFFF00"/>
                </a:solidFill>
                <a:latin typeface="ＤＦ特太ゴシック体" pitchFamily="49" charset="-128"/>
                <a:ea typeface="ＤＦ特太ゴシック体" pitchFamily="49" charset="-128"/>
              </a:rPr>
              <a:t>日々の挨拶が</a:t>
            </a:r>
          </a:p>
          <a:p>
            <a:pPr algn="ctr"/>
            <a:r>
              <a:rPr lang="ja-JP" altLang="en-US" sz="8800" dirty="0">
                <a:solidFill>
                  <a:schemeClr val="bg1"/>
                </a:solidFill>
                <a:latin typeface="ＤＦ特太ゴシック体" pitchFamily="49" charset="-128"/>
                <a:ea typeface="ＤＦ特太ゴシック体" pitchFamily="49" charset="-128"/>
              </a:rPr>
              <a:t>災害保険に</a:t>
            </a:r>
          </a:p>
          <a:p>
            <a:pPr algn="ctr"/>
            <a:r>
              <a:rPr kumimoji="1" lang="ja-JP" altLang="en-US" sz="8800" dirty="0">
                <a:solidFill>
                  <a:schemeClr val="bg1"/>
                </a:solidFill>
                <a:latin typeface="ＤＦ特太ゴシック体" pitchFamily="49" charset="-128"/>
                <a:ea typeface="ＤＦ特太ゴシック体" pitchFamily="49" charset="-128"/>
              </a:rPr>
              <a:t>なる！</a:t>
            </a:r>
          </a:p>
        </p:txBody>
      </p:sp>
    </p:spTree>
    <p:extLst>
      <p:ext uri="{BB962C8B-B14F-4D97-AF65-F5344CB8AC3E}">
        <p14:creationId xmlns:p14="http://schemas.microsoft.com/office/powerpoint/2010/main" val="3293170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457200" y="908720"/>
            <a:ext cx="8229600" cy="5472607"/>
          </a:xfrm>
        </p:spPr>
        <p:txBody>
          <a:bodyPr/>
          <a:lstStyle/>
          <a:p>
            <a:r>
              <a:rPr kumimoji="1" lang="ja-JP" altLang="en-US" dirty="0"/>
              <a:t>あなたはどちらから？</a:t>
            </a:r>
          </a:p>
          <a:p>
            <a:endParaRPr lang="ja-JP" altLang="en-US" dirty="0"/>
          </a:p>
          <a:p>
            <a:endParaRPr kumimoji="1" lang="ja-JP" altLang="en-US" dirty="0"/>
          </a:p>
          <a:p>
            <a:endParaRPr lang="ja-JP" altLang="en-US" dirty="0"/>
          </a:p>
          <a:p>
            <a:endParaRPr kumimoji="1" lang="ja-JP" altLang="en-US" dirty="0"/>
          </a:p>
          <a:p>
            <a:endParaRPr lang="ja-JP" altLang="en-US" dirty="0"/>
          </a:p>
          <a:p>
            <a:endParaRPr kumimoji="1" lang="ja-JP" altLang="en-US" dirty="0"/>
          </a:p>
          <a:p>
            <a:endParaRPr lang="ja-JP" altLang="en-US" dirty="0"/>
          </a:p>
          <a:p>
            <a:endParaRPr lang="ja-JP" altLang="en-US" dirty="0"/>
          </a:p>
          <a:p>
            <a:r>
              <a:rPr lang="ja-JP" altLang="en-US" dirty="0"/>
              <a:t>山田さんから？　鈴木さんから？</a:t>
            </a:r>
            <a:endParaRPr kumimoji="1" lang="ja-JP" altLang="en-US" dirty="0"/>
          </a:p>
        </p:txBody>
      </p:sp>
      <p:sp>
        <p:nvSpPr>
          <p:cNvPr id="4" name="Rectangle 5"/>
          <p:cNvSpPr>
            <a:spLocks noGrp="1" noChangeArrowheads="1"/>
          </p:cNvSpPr>
          <p:nvPr>
            <p:ph type="title"/>
          </p:nvPr>
        </p:nvSpPr>
        <p:spPr>
          <a:xfrm>
            <a:off x="158824" y="44624"/>
            <a:ext cx="8229600" cy="706090"/>
          </a:xfrm>
          <a:effectLst/>
        </p:spPr>
        <p:txBody>
          <a:bodyPr/>
          <a:lstStyle/>
          <a:p>
            <a:pPr algn="l" eaLnBrk="1" hangingPunct="1">
              <a:defRPr/>
            </a:pPr>
            <a:r>
              <a:rPr lang="ja-JP" altLang="en-US" sz="2800" dirty="0"/>
              <a:t>地域との関わりが家族を守る</a:t>
            </a:r>
          </a:p>
        </p:txBody>
      </p:sp>
      <p:pic>
        <p:nvPicPr>
          <p:cNvPr id="5" name="図 4" descr="house_a04.png"/>
          <p:cNvPicPr>
            <a:picLocks noChangeAspect="1"/>
          </p:cNvPicPr>
          <p:nvPr/>
        </p:nvPicPr>
        <p:blipFill>
          <a:blip r:embed="rId3" cstate="print"/>
          <a:stretch>
            <a:fillRect/>
          </a:stretch>
        </p:blipFill>
        <p:spPr>
          <a:xfrm>
            <a:off x="6444208" y="1890517"/>
            <a:ext cx="1545339" cy="1682499"/>
          </a:xfrm>
          <a:prstGeom prst="rect">
            <a:avLst/>
          </a:prstGeom>
        </p:spPr>
      </p:pic>
      <p:pic>
        <p:nvPicPr>
          <p:cNvPr id="6" name="図 5" descr="house11.png"/>
          <p:cNvPicPr>
            <a:picLocks noChangeAspect="1"/>
          </p:cNvPicPr>
          <p:nvPr/>
        </p:nvPicPr>
        <p:blipFill>
          <a:blip r:embed="rId4" cstate="print"/>
          <a:stretch>
            <a:fillRect/>
          </a:stretch>
        </p:blipFill>
        <p:spPr>
          <a:xfrm>
            <a:off x="1331640" y="1844824"/>
            <a:ext cx="1397481" cy="1703541"/>
          </a:xfrm>
          <a:prstGeom prst="rect">
            <a:avLst/>
          </a:prstGeom>
        </p:spPr>
      </p:pic>
      <p:pic>
        <p:nvPicPr>
          <p:cNvPr id="7" name="図 6" descr="house_a02.png"/>
          <p:cNvPicPr>
            <a:picLocks noChangeAspect="1"/>
          </p:cNvPicPr>
          <p:nvPr/>
        </p:nvPicPr>
        <p:blipFill>
          <a:blip r:embed="rId5" cstate="print"/>
          <a:stretch>
            <a:fillRect/>
          </a:stretch>
        </p:blipFill>
        <p:spPr>
          <a:xfrm>
            <a:off x="3851920" y="2060848"/>
            <a:ext cx="1540767" cy="1453899"/>
          </a:xfrm>
          <a:prstGeom prst="rect">
            <a:avLst/>
          </a:prstGeom>
        </p:spPr>
      </p:pic>
      <p:pic>
        <p:nvPicPr>
          <p:cNvPr id="10" name="図 9" descr="03_granpa_granma_01.gif"/>
          <p:cNvPicPr>
            <a:picLocks noChangeAspect="1"/>
          </p:cNvPicPr>
          <p:nvPr/>
        </p:nvPicPr>
        <p:blipFill>
          <a:blip r:embed="rId6" cstate="print"/>
          <a:stretch>
            <a:fillRect/>
          </a:stretch>
        </p:blipFill>
        <p:spPr>
          <a:xfrm>
            <a:off x="611560" y="2708920"/>
            <a:ext cx="1273324" cy="1273324"/>
          </a:xfrm>
          <a:prstGeom prst="rect">
            <a:avLst/>
          </a:prstGeom>
        </p:spPr>
      </p:pic>
      <p:pic>
        <p:nvPicPr>
          <p:cNvPr id="11" name="図 10" descr="F4elsDPo.gif"/>
          <p:cNvPicPr>
            <a:picLocks noChangeAspect="1"/>
          </p:cNvPicPr>
          <p:nvPr/>
        </p:nvPicPr>
        <p:blipFill>
          <a:blip r:embed="rId7" cstate="print"/>
          <a:stretch>
            <a:fillRect/>
          </a:stretch>
        </p:blipFill>
        <p:spPr>
          <a:xfrm>
            <a:off x="7452320" y="2850206"/>
            <a:ext cx="995425" cy="1081983"/>
          </a:xfrm>
          <a:prstGeom prst="rect">
            <a:avLst/>
          </a:prstGeom>
        </p:spPr>
      </p:pic>
      <p:pic>
        <p:nvPicPr>
          <p:cNvPr id="12" name="図 11" descr="family.gif"/>
          <p:cNvPicPr>
            <a:picLocks noChangeAspect="1"/>
          </p:cNvPicPr>
          <p:nvPr/>
        </p:nvPicPr>
        <p:blipFill>
          <a:blip r:embed="rId8" cstate="print"/>
          <a:stretch>
            <a:fillRect/>
          </a:stretch>
        </p:blipFill>
        <p:spPr>
          <a:xfrm>
            <a:off x="3707904" y="2924944"/>
            <a:ext cx="1872208" cy="1733664"/>
          </a:xfrm>
          <a:prstGeom prst="rect">
            <a:avLst/>
          </a:prstGeom>
        </p:spPr>
      </p:pic>
      <p:pic>
        <p:nvPicPr>
          <p:cNvPr id="13" name="図 12" descr="house11.jpg"/>
          <p:cNvPicPr>
            <a:picLocks noChangeAspect="1"/>
          </p:cNvPicPr>
          <p:nvPr/>
        </p:nvPicPr>
        <p:blipFill>
          <a:blip r:embed="rId9" cstate="print"/>
          <a:stretch>
            <a:fillRect/>
          </a:stretch>
        </p:blipFill>
        <p:spPr>
          <a:xfrm>
            <a:off x="395536" y="1969368"/>
            <a:ext cx="2685346" cy="1675656"/>
          </a:xfrm>
          <a:prstGeom prst="rect">
            <a:avLst/>
          </a:prstGeom>
        </p:spPr>
      </p:pic>
      <p:pic>
        <p:nvPicPr>
          <p:cNvPr id="14" name="図 13" descr="house_a04.jpg"/>
          <p:cNvPicPr>
            <a:picLocks noChangeAspect="1"/>
          </p:cNvPicPr>
          <p:nvPr/>
        </p:nvPicPr>
        <p:blipFill>
          <a:blip r:embed="rId10" cstate="print"/>
          <a:stretch>
            <a:fillRect/>
          </a:stretch>
        </p:blipFill>
        <p:spPr>
          <a:xfrm>
            <a:off x="6228184" y="2217175"/>
            <a:ext cx="2506495" cy="1427849"/>
          </a:xfrm>
          <a:prstGeom prst="rect">
            <a:avLst/>
          </a:prstGeom>
        </p:spPr>
      </p:pic>
      <p:sp>
        <p:nvSpPr>
          <p:cNvPr id="15" name="テキスト ボックス 14"/>
          <p:cNvSpPr txBox="1"/>
          <p:nvPr/>
        </p:nvSpPr>
        <p:spPr>
          <a:xfrm>
            <a:off x="3851920" y="4797152"/>
            <a:ext cx="1651414" cy="461665"/>
          </a:xfrm>
          <a:prstGeom prst="rect">
            <a:avLst/>
          </a:prstGeom>
          <a:noFill/>
        </p:spPr>
        <p:txBody>
          <a:bodyPr wrap="none" rtlCol="0">
            <a:spAutoFit/>
          </a:bodyPr>
          <a:lstStyle/>
          <a:p>
            <a:r>
              <a:rPr kumimoji="1" lang="ja-JP" altLang="en-US" sz="2400" dirty="0"/>
              <a:t>あなたの家</a:t>
            </a:r>
          </a:p>
        </p:txBody>
      </p:sp>
      <p:sp>
        <p:nvSpPr>
          <p:cNvPr id="16" name="テキスト ボックス 15"/>
          <p:cNvSpPr txBox="1"/>
          <p:nvPr/>
        </p:nvSpPr>
        <p:spPr>
          <a:xfrm>
            <a:off x="6804248" y="4149080"/>
            <a:ext cx="1332416" cy="461665"/>
          </a:xfrm>
          <a:prstGeom prst="rect">
            <a:avLst/>
          </a:prstGeom>
          <a:noFill/>
        </p:spPr>
        <p:txBody>
          <a:bodyPr wrap="none" rtlCol="0">
            <a:spAutoFit/>
          </a:bodyPr>
          <a:lstStyle/>
          <a:p>
            <a:r>
              <a:rPr kumimoji="1" lang="ja-JP" altLang="en-US" sz="2400" dirty="0"/>
              <a:t>鈴木さん</a:t>
            </a:r>
          </a:p>
        </p:txBody>
      </p:sp>
      <p:sp>
        <p:nvSpPr>
          <p:cNvPr id="17" name="テキスト ボックス 16"/>
          <p:cNvSpPr txBox="1"/>
          <p:nvPr/>
        </p:nvSpPr>
        <p:spPr>
          <a:xfrm>
            <a:off x="1223360" y="4149080"/>
            <a:ext cx="1332416" cy="461665"/>
          </a:xfrm>
          <a:prstGeom prst="rect">
            <a:avLst/>
          </a:prstGeom>
          <a:noFill/>
        </p:spPr>
        <p:txBody>
          <a:bodyPr wrap="none" rtlCol="0">
            <a:spAutoFit/>
          </a:bodyPr>
          <a:lstStyle/>
          <a:p>
            <a:r>
              <a:rPr kumimoji="1" lang="ja-JP" altLang="en-US" sz="2400" dirty="0"/>
              <a:t>山田さん</a:t>
            </a:r>
          </a:p>
        </p:txBody>
      </p:sp>
    </p:spTree>
    <p:custDataLst>
      <p:tags r:id="rId1"/>
    </p:custDataLst>
    <p:extLst>
      <p:ext uri="{BB962C8B-B14F-4D97-AF65-F5344CB8AC3E}">
        <p14:creationId xmlns:p14="http://schemas.microsoft.com/office/powerpoint/2010/main" val="4229102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childTnLst>
                                </p:cTn>
                              </p:par>
                              <p:par>
                                <p:cTn id="16" presetID="23" presetClass="entr" presetSubtype="16" fill="hold" nodeType="withEffect">
                                  <p:stCondLst>
                                    <p:cond delay="0"/>
                                  </p:stCondLst>
                                  <p:iterate type="lt">
                                    <p:tmPct val="0"/>
                                  </p:iterate>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childTnLst>
                                </p:cTn>
                              </p:par>
                              <p:par>
                                <p:cTn id="20" presetID="23" presetClass="entr" presetSubtype="16" fill="hold" nodeType="withEffect">
                                  <p:stCondLst>
                                    <p:cond delay="0"/>
                                  </p:stCondLst>
                                  <p:iterate type="lt">
                                    <p:tmPct val="0"/>
                                  </p:iterate>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childTnLst>
                                </p:cTn>
                              </p:par>
                              <p:par>
                                <p:cTn id="24" presetID="23" presetClass="entr" presetSubtype="16"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childTnLst>
                                </p:cTn>
                              </p:par>
                              <p:par>
                                <p:cTn id="28" presetID="23" presetClass="entr" presetSubtype="16" fill="hold" nodeType="withEffect">
                                  <p:stCondLst>
                                    <p:cond delay="0"/>
                                  </p:stCondLst>
                                  <p:iterate type="lt">
                                    <p:tmPct val="0"/>
                                  </p:iterate>
                                  <p:childTnLst>
                                    <p:set>
                                      <p:cBhvr>
                                        <p:cTn id="29" dur="1" fill="hold">
                                          <p:stCondLst>
                                            <p:cond delay="0"/>
                                          </p:stCondLst>
                                        </p:cTn>
                                        <p:tgtEl>
                                          <p:spTgt spid="5"/>
                                        </p:tgtEl>
                                        <p:attrNameLst>
                                          <p:attrName>style.visibility</p:attrName>
                                        </p:attrNameLst>
                                      </p:cBhvr>
                                      <p:to>
                                        <p:strVal val="visible"/>
                                      </p:to>
                                    </p:set>
                                    <p:anim calcmode="lin" valueType="num">
                                      <p:cBhvr>
                                        <p:cTn id="30" dur="500" fill="hold"/>
                                        <p:tgtEl>
                                          <p:spTgt spid="5"/>
                                        </p:tgtEl>
                                        <p:attrNameLst>
                                          <p:attrName>ppt_w</p:attrName>
                                        </p:attrNameLst>
                                      </p:cBhvr>
                                      <p:tavLst>
                                        <p:tav tm="0">
                                          <p:val>
                                            <p:fltVal val="0"/>
                                          </p:val>
                                        </p:tav>
                                        <p:tav tm="100000">
                                          <p:val>
                                            <p:strVal val="#ppt_w"/>
                                          </p:val>
                                        </p:tav>
                                      </p:tavLst>
                                    </p:anim>
                                    <p:anim calcmode="lin" valueType="num">
                                      <p:cBhvr>
                                        <p:cTn id="31" dur="500" fill="hold"/>
                                        <p:tgtEl>
                                          <p:spTgt spid="5"/>
                                        </p:tgtEl>
                                        <p:attrNameLst>
                                          <p:attrName>ppt_h</p:attrName>
                                        </p:attrNameLst>
                                      </p:cBhvr>
                                      <p:tavLst>
                                        <p:tav tm="0">
                                          <p:val>
                                            <p:fltVal val="0"/>
                                          </p:val>
                                        </p:tav>
                                        <p:tav tm="100000">
                                          <p:val>
                                            <p:strVal val="#ppt_h"/>
                                          </p:val>
                                        </p:tav>
                                      </p:tavLst>
                                    </p:anim>
                                  </p:childTnLst>
                                </p:cTn>
                              </p:par>
                              <p:par>
                                <p:cTn id="32" presetID="23" presetClass="entr" presetSubtype="16" fill="hold" nodeType="withEffect">
                                  <p:stCondLst>
                                    <p:cond delay="0"/>
                                  </p:stCondLst>
                                  <p:iterate type="lt">
                                    <p:tmPct val="0"/>
                                  </p:iterate>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fltVal val="0"/>
                                          </p:val>
                                        </p:tav>
                                        <p:tav tm="100000">
                                          <p:val>
                                            <p:strVal val="#ppt_w"/>
                                          </p:val>
                                        </p:tav>
                                      </p:tavLst>
                                    </p:anim>
                                    <p:anim calcmode="lin" valueType="num">
                                      <p:cBhvr>
                                        <p:cTn id="35" dur="500" fill="hold"/>
                                        <p:tgtEl>
                                          <p:spTgt spid="11"/>
                                        </p:tgtEl>
                                        <p:attrNameLst>
                                          <p:attrName>ppt_h</p:attrName>
                                        </p:attrNameLst>
                                      </p:cBhvr>
                                      <p:tavLst>
                                        <p:tav tm="0">
                                          <p:val>
                                            <p:fltVal val="0"/>
                                          </p:val>
                                        </p:tav>
                                        <p:tav tm="100000">
                                          <p:val>
                                            <p:strVal val="#ppt_h"/>
                                          </p:val>
                                        </p:tav>
                                      </p:tavLst>
                                    </p:anim>
                                  </p:childTnLst>
                                </p:cTn>
                              </p:par>
                            </p:childTnLst>
                          </p:cTn>
                        </p:par>
                        <p:par>
                          <p:cTn id="36" fill="hold">
                            <p:stCondLst>
                              <p:cond delay="500"/>
                            </p:stCondLst>
                            <p:childTnLst>
                              <p:par>
                                <p:cTn id="37" presetID="37" presetClass="entr" presetSubtype="0" fill="hold" grpId="0" nodeType="after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1000"/>
                                        <p:tgtEl>
                                          <p:spTgt spid="17"/>
                                        </p:tgtEl>
                                      </p:cBhvr>
                                    </p:animEffect>
                                    <p:anim calcmode="lin" valueType="num">
                                      <p:cBhvr>
                                        <p:cTn id="40" dur="1000" fill="hold"/>
                                        <p:tgtEl>
                                          <p:spTgt spid="17"/>
                                        </p:tgtEl>
                                        <p:attrNameLst>
                                          <p:attrName>ppt_x</p:attrName>
                                        </p:attrNameLst>
                                      </p:cBhvr>
                                      <p:tavLst>
                                        <p:tav tm="0">
                                          <p:val>
                                            <p:strVal val="#ppt_x"/>
                                          </p:val>
                                        </p:tav>
                                        <p:tav tm="100000">
                                          <p:val>
                                            <p:strVal val="#ppt_x"/>
                                          </p:val>
                                        </p:tav>
                                      </p:tavLst>
                                    </p:anim>
                                    <p:anim calcmode="lin" valueType="num">
                                      <p:cBhvr>
                                        <p:cTn id="41" dur="900" decel="100000" fill="hold"/>
                                        <p:tgtEl>
                                          <p:spTgt spid="17"/>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par>
                                <p:cTn id="43" presetID="37"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1000"/>
                                        <p:tgtEl>
                                          <p:spTgt spid="15"/>
                                        </p:tgtEl>
                                      </p:cBhvr>
                                    </p:animEffect>
                                    <p:anim calcmode="lin" valueType="num">
                                      <p:cBhvr>
                                        <p:cTn id="46" dur="1000" fill="hold"/>
                                        <p:tgtEl>
                                          <p:spTgt spid="15"/>
                                        </p:tgtEl>
                                        <p:attrNameLst>
                                          <p:attrName>ppt_x</p:attrName>
                                        </p:attrNameLst>
                                      </p:cBhvr>
                                      <p:tavLst>
                                        <p:tav tm="0">
                                          <p:val>
                                            <p:strVal val="#ppt_x"/>
                                          </p:val>
                                        </p:tav>
                                        <p:tav tm="100000">
                                          <p:val>
                                            <p:strVal val="#ppt_x"/>
                                          </p:val>
                                        </p:tav>
                                      </p:tavLst>
                                    </p:anim>
                                    <p:anim calcmode="lin" valueType="num">
                                      <p:cBhvr>
                                        <p:cTn id="47" dur="900" decel="100000" fill="hold"/>
                                        <p:tgtEl>
                                          <p:spTgt spid="15"/>
                                        </p:tgtEl>
                                        <p:attrNameLst>
                                          <p:attrName>ppt_y</p:attrName>
                                        </p:attrNameLst>
                                      </p:cBhvr>
                                      <p:tavLst>
                                        <p:tav tm="0">
                                          <p:val>
                                            <p:strVal val="#ppt_y+1"/>
                                          </p:val>
                                        </p:tav>
                                        <p:tav tm="100000">
                                          <p:val>
                                            <p:strVal val="#ppt_y-.03"/>
                                          </p:val>
                                        </p:tav>
                                      </p:tavLst>
                                    </p:anim>
                                    <p:anim calcmode="lin" valueType="num">
                                      <p:cBhvr>
                                        <p:cTn id="48"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49" presetID="37" presetClass="entr" presetSubtype="0"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1000"/>
                                        <p:tgtEl>
                                          <p:spTgt spid="16"/>
                                        </p:tgtEl>
                                      </p:cBhvr>
                                    </p:animEffect>
                                    <p:anim calcmode="lin" valueType="num">
                                      <p:cBhvr>
                                        <p:cTn id="52" dur="1000" fill="hold"/>
                                        <p:tgtEl>
                                          <p:spTgt spid="16"/>
                                        </p:tgtEl>
                                        <p:attrNameLst>
                                          <p:attrName>ppt_x</p:attrName>
                                        </p:attrNameLst>
                                      </p:cBhvr>
                                      <p:tavLst>
                                        <p:tav tm="0">
                                          <p:val>
                                            <p:strVal val="#ppt_x"/>
                                          </p:val>
                                        </p:tav>
                                        <p:tav tm="100000">
                                          <p:val>
                                            <p:strVal val="#ppt_x"/>
                                          </p:val>
                                        </p:tav>
                                      </p:tavLst>
                                    </p:anim>
                                    <p:anim calcmode="lin" valueType="num">
                                      <p:cBhvr>
                                        <p:cTn id="53" dur="900" decel="100000" fill="hold"/>
                                        <p:tgtEl>
                                          <p:spTgt spid="16"/>
                                        </p:tgtEl>
                                        <p:attrNameLst>
                                          <p:attrName>ppt_y</p:attrName>
                                        </p:attrNameLst>
                                      </p:cBhvr>
                                      <p:tavLst>
                                        <p:tav tm="0">
                                          <p:val>
                                            <p:strVal val="#ppt_y+1"/>
                                          </p:val>
                                        </p:tav>
                                        <p:tav tm="100000">
                                          <p:val>
                                            <p:strVal val="#ppt_y-.03"/>
                                          </p:val>
                                        </p:tav>
                                      </p:tavLst>
                                    </p:anim>
                                    <p:anim calcmode="lin" valueType="num">
                                      <p:cBhvr>
                                        <p:cTn id="54"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6" presetClass="emph" presetSubtype="0" repeatCount="3000" fill="hold" nodeType="clickEffect">
                                  <p:stCondLst>
                                    <p:cond delay="0"/>
                                  </p:stCondLst>
                                  <p:iterate type="lt">
                                    <p:tmPct val="0"/>
                                  </p:iterate>
                                  <p:childTnLst>
                                    <p:animEffect transition="out" filter="fade">
                                      <p:cBhvr>
                                        <p:cTn id="58" dur="500" tmFilter="0, 0; .2, .5; .8, .5; 1, 0"/>
                                        <p:tgtEl>
                                          <p:spTgt spid="6"/>
                                        </p:tgtEl>
                                      </p:cBhvr>
                                    </p:animEffect>
                                    <p:animScale>
                                      <p:cBhvr>
                                        <p:cTn id="59" dur="250" autoRev="1" fill="hold"/>
                                        <p:tgtEl>
                                          <p:spTgt spid="6"/>
                                        </p:tgtEl>
                                      </p:cBhvr>
                                      <p:by x="105000" y="105000"/>
                                    </p:animScale>
                                  </p:childTnLst>
                                </p:cTn>
                              </p:par>
                              <p:par>
                                <p:cTn id="60" presetID="26" presetClass="emph" presetSubtype="0" repeatCount="3000" fill="hold" nodeType="withEffect">
                                  <p:stCondLst>
                                    <p:cond delay="0"/>
                                  </p:stCondLst>
                                  <p:iterate type="lt">
                                    <p:tmPct val="0"/>
                                  </p:iterate>
                                  <p:childTnLst>
                                    <p:animEffect transition="out" filter="fade">
                                      <p:cBhvr>
                                        <p:cTn id="61" dur="500" tmFilter="0, 0; .2, .5; .8, .5; 1, 0"/>
                                        <p:tgtEl>
                                          <p:spTgt spid="10"/>
                                        </p:tgtEl>
                                      </p:cBhvr>
                                    </p:animEffect>
                                    <p:animScale>
                                      <p:cBhvr>
                                        <p:cTn id="62" dur="250" autoRev="1" fill="hold"/>
                                        <p:tgtEl>
                                          <p:spTgt spid="10"/>
                                        </p:tgtEl>
                                      </p:cBhvr>
                                      <p:by x="105000" y="105000"/>
                                    </p:animScale>
                                  </p:childTnLst>
                                </p:cTn>
                              </p:par>
                              <p:par>
                                <p:cTn id="63" presetID="26" presetClass="emph" presetSubtype="0" repeatCount="3000" fill="hold" nodeType="withEffect">
                                  <p:stCondLst>
                                    <p:cond delay="0"/>
                                  </p:stCondLst>
                                  <p:childTnLst>
                                    <p:animEffect transition="out" filter="fade">
                                      <p:cBhvr>
                                        <p:cTn id="64" dur="500" tmFilter="0, 0; .2, .5; .8, .5; 1, 0"/>
                                        <p:tgtEl>
                                          <p:spTgt spid="7"/>
                                        </p:tgtEl>
                                      </p:cBhvr>
                                    </p:animEffect>
                                    <p:animScale>
                                      <p:cBhvr>
                                        <p:cTn id="65" dur="250" autoRev="1" fill="hold"/>
                                        <p:tgtEl>
                                          <p:spTgt spid="7"/>
                                        </p:tgtEl>
                                      </p:cBhvr>
                                      <p:by x="105000" y="105000"/>
                                    </p:animScale>
                                  </p:childTnLst>
                                </p:cTn>
                              </p:par>
                              <p:par>
                                <p:cTn id="66" presetID="26" presetClass="emph" presetSubtype="0" repeatCount="3000" fill="hold" nodeType="withEffect">
                                  <p:stCondLst>
                                    <p:cond delay="0"/>
                                  </p:stCondLst>
                                  <p:childTnLst>
                                    <p:animEffect transition="out" filter="fade">
                                      <p:cBhvr>
                                        <p:cTn id="67" dur="500" tmFilter="0, 0; .2, .5; .8, .5; 1, 0"/>
                                        <p:tgtEl>
                                          <p:spTgt spid="12"/>
                                        </p:tgtEl>
                                      </p:cBhvr>
                                    </p:animEffect>
                                    <p:animScale>
                                      <p:cBhvr>
                                        <p:cTn id="68" dur="250" autoRev="1" fill="hold"/>
                                        <p:tgtEl>
                                          <p:spTgt spid="12"/>
                                        </p:tgtEl>
                                      </p:cBhvr>
                                      <p:by x="105000" y="105000"/>
                                    </p:animScale>
                                  </p:childTnLst>
                                </p:cTn>
                              </p:par>
                              <p:par>
                                <p:cTn id="69" presetID="26" presetClass="emph" presetSubtype="0" repeatCount="3000" fill="hold" nodeType="withEffect">
                                  <p:stCondLst>
                                    <p:cond delay="0"/>
                                  </p:stCondLst>
                                  <p:iterate type="lt">
                                    <p:tmPct val="0"/>
                                  </p:iterate>
                                  <p:childTnLst>
                                    <p:animEffect transition="out" filter="fade">
                                      <p:cBhvr>
                                        <p:cTn id="70" dur="500" tmFilter="0, 0; .2, .5; .8, .5; 1, 0"/>
                                        <p:tgtEl>
                                          <p:spTgt spid="5"/>
                                        </p:tgtEl>
                                      </p:cBhvr>
                                    </p:animEffect>
                                    <p:animScale>
                                      <p:cBhvr>
                                        <p:cTn id="71" dur="250" autoRev="1" fill="hold"/>
                                        <p:tgtEl>
                                          <p:spTgt spid="5"/>
                                        </p:tgtEl>
                                      </p:cBhvr>
                                      <p:by x="105000" y="105000"/>
                                    </p:animScale>
                                  </p:childTnLst>
                                </p:cTn>
                              </p:par>
                              <p:par>
                                <p:cTn id="72" presetID="26" presetClass="emph" presetSubtype="0" repeatCount="3000" fill="hold" nodeType="withEffect">
                                  <p:stCondLst>
                                    <p:cond delay="0"/>
                                  </p:stCondLst>
                                  <p:iterate type="lt">
                                    <p:tmPct val="0"/>
                                  </p:iterate>
                                  <p:childTnLst>
                                    <p:animEffect transition="out" filter="fade">
                                      <p:cBhvr>
                                        <p:cTn id="73" dur="500" tmFilter="0, 0; .2, .5; .8, .5; 1, 0"/>
                                        <p:tgtEl>
                                          <p:spTgt spid="11"/>
                                        </p:tgtEl>
                                      </p:cBhvr>
                                    </p:animEffect>
                                    <p:animScale>
                                      <p:cBhvr>
                                        <p:cTn id="74" dur="250" autoRev="1" fill="hold"/>
                                        <p:tgtEl>
                                          <p:spTgt spid="11"/>
                                        </p:tgtEl>
                                      </p:cBhvr>
                                      <p:by x="105000" y="105000"/>
                                    </p:animScale>
                                  </p:childTnLst>
                                </p:cTn>
                              </p:par>
                            </p:childTnLst>
                          </p:cTn>
                        </p:par>
                        <p:par>
                          <p:cTn id="75" fill="hold">
                            <p:stCondLst>
                              <p:cond delay="1500"/>
                            </p:stCondLst>
                            <p:childTnLst>
                              <p:par>
                                <p:cTn id="76" presetID="37" presetClass="exit" presetSubtype="0" fill="hold" nodeType="afterEffect">
                                  <p:stCondLst>
                                    <p:cond delay="0"/>
                                  </p:stCondLst>
                                  <p:iterate type="lt">
                                    <p:tmPct val="0"/>
                                  </p:iterate>
                                  <p:childTnLst>
                                    <p:animEffect transition="out" filter="fade">
                                      <p:cBhvr>
                                        <p:cTn id="77" dur="1000"/>
                                        <p:tgtEl>
                                          <p:spTgt spid="6"/>
                                        </p:tgtEl>
                                      </p:cBhvr>
                                    </p:animEffect>
                                    <p:anim calcmode="lin" valueType="num">
                                      <p:cBhvr>
                                        <p:cTn id="78" dur="1000"/>
                                        <p:tgtEl>
                                          <p:spTgt spid="6"/>
                                        </p:tgtEl>
                                        <p:attrNameLst>
                                          <p:attrName>ppt_x</p:attrName>
                                        </p:attrNameLst>
                                      </p:cBhvr>
                                      <p:tavLst>
                                        <p:tav tm="0">
                                          <p:val>
                                            <p:strVal val="ppt_x"/>
                                          </p:val>
                                        </p:tav>
                                        <p:tav tm="100000">
                                          <p:val>
                                            <p:strVal val="ppt_x"/>
                                          </p:val>
                                        </p:tav>
                                      </p:tavLst>
                                    </p:anim>
                                    <p:anim calcmode="lin" valueType="num">
                                      <p:cBhvr>
                                        <p:cTn id="79" dur="100" decel="100000"/>
                                        <p:tgtEl>
                                          <p:spTgt spid="6"/>
                                        </p:tgtEl>
                                        <p:attrNameLst>
                                          <p:attrName>ppt_y</p:attrName>
                                        </p:attrNameLst>
                                      </p:cBhvr>
                                      <p:tavLst>
                                        <p:tav tm="0">
                                          <p:val>
                                            <p:strVal val="ppt_y"/>
                                          </p:val>
                                        </p:tav>
                                        <p:tav tm="100000">
                                          <p:val>
                                            <p:strVal val="ppt_y-.03"/>
                                          </p:val>
                                        </p:tav>
                                      </p:tavLst>
                                    </p:anim>
                                    <p:anim calcmode="lin" valueType="num">
                                      <p:cBhvr>
                                        <p:cTn id="80" dur="900" accel="100000">
                                          <p:stCondLst>
                                            <p:cond delay="100"/>
                                          </p:stCondLst>
                                        </p:cTn>
                                        <p:tgtEl>
                                          <p:spTgt spid="6"/>
                                        </p:tgtEl>
                                        <p:attrNameLst>
                                          <p:attrName>ppt_y</p:attrName>
                                        </p:attrNameLst>
                                      </p:cBhvr>
                                      <p:tavLst>
                                        <p:tav tm="0">
                                          <p:val>
                                            <p:strVal val="ppt_y"/>
                                          </p:val>
                                        </p:tav>
                                        <p:tav tm="100000">
                                          <p:val>
                                            <p:strVal val="ppt_y+1"/>
                                          </p:val>
                                        </p:tav>
                                      </p:tavLst>
                                    </p:anim>
                                    <p:set>
                                      <p:cBhvr>
                                        <p:cTn id="81" dur="1" fill="hold">
                                          <p:stCondLst>
                                            <p:cond delay="999"/>
                                          </p:stCondLst>
                                        </p:cTn>
                                        <p:tgtEl>
                                          <p:spTgt spid="6"/>
                                        </p:tgtEl>
                                        <p:attrNameLst>
                                          <p:attrName>style.visibility</p:attrName>
                                        </p:attrNameLst>
                                      </p:cBhvr>
                                      <p:to>
                                        <p:strVal val="hidden"/>
                                      </p:to>
                                    </p:set>
                                  </p:childTnLst>
                                </p:cTn>
                              </p:par>
                              <p:par>
                                <p:cTn id="82" presetID="37" presetClass="exit" presetSubtype="0" fill="hold" nodeType="withEffect">
                                  <p:stCondLst>
                                    <p:cond delay="0"/>
                                  </p:stCondLst>
                                  <p:iterate type="lt">
                                    <p:tmPct val="0"/>
                                  </p:iterate>
                                  <p:childTnLst>
                                    <p:animEffect transition="out" filter="fade">
                                      <p:cBhvr>
                                        <p:cTn id="83" dur="1000"/>
                                        <p:tgtEl>
                                          <p:spTgt spid="10"/>
                                        </p:tgtEl>
                                      </p:cBhvr>
                                    </p:animEffect>
                                    <p:anim calcmode="lin" valueType="num">
                                      <p:cBhvr>
                                        <p:cTn id="84" dur="1000"/>
                                        <p:tgtEl>
                                          <p:spTgt spid="10"/>
                                        </p:tgtEl>
                                        <p:attrNameLst>
                                          <p:attrName>ppt_x</p:attrName>
                                        </p:attrNameLst>
                                      </p:cBhvr>
                                      <p:tavLst>
                                        <p:tav tm="0">
                                          <p:val>
                                            <p:strVal val="ppt_x"/>
                                          </p:val>
                                        </p:tav>
                                        <p:tav tm="100000">
                                          <p:val>
                                            <p:strVal val="ppt_x"/>
                                          </p:val>
                                        </p:tav>
                                      </p:tavLst>
                                    </p:anim>
                                    <p:anim calcmode="lin" valueType="num">
                                      <p:cBhvr>
                                        <p:cTn id="85" dur="100" decel="100000"/>
                                        <p:tgtEl>
                                          <p:spTgt spid="10"/>
                                        </p:tgtEl>
                                        <p:attrNameLst>
                                          <p:attrName>ppt_y</p:attrName>
                                        </p:attrNameLst>
                                      </p:cBhvr>
                                      <p:tavLst>
                                        <p:tav tm="0">
                                          <p:val>
                                            <p:strVal val="ppt_y"/>
                                          </p:val>
                                        </p:tav>
                                        <p:tav tm="100000">
                                          <p:val>
                                            <p:strVal val="ppt_y-.03"/>
                                          </p:val>
                                        </p:tav>
                                      </p:tavLst>
                                    </p:anim>
                                    <p:anim calcmode="lin" valueType="num">
                                      <p:cBhvr>
                                        <p:cTn id="86" dur="900" accel="100000">
                                          <p:stCondLst>
                                            <p:cond delay="100"/>
                                          </p:stCondLst>
                                        </p:cTn>
                                        <p:tgtEl>
                                          <p:spTgt spid="10"/>
                                        </p:tgtEl>
                                        <p:attrNameLst>
                                          <p:attrName>ppt_y</p:attrName>
                                        </p:attrNameLst>
                                      </p:cBhvr>
                                      <p:tavLst>
                                        <p:tav tm="0">
                                          <p:val>
                                            <p:strVal val="ppt_y"/>
                                          </p:val>
                                        </p:tav>
                                        <p:tav tm="100000">
                                          <p:val>
                                            <p:strVal val="ppt_y+1"/>
                                          </p:val>
                                        </p:tav>
                                      </p:tavLst>
                                    </p:anim>
                                    <p:set>
                                      <p:cBhvr>
                                        <p:cTn id="87" dur="1" fill="hold">
                                          <p:stCondLst>
                                            <p:cond delay="999"/>
                                          </p:stCondLst>
                                        </p:cTn>
                                        <p:tgtEl>
                                          <p:spTgt spid="10"/>
                                        </p:tgtEl>
                                        <p:attrNameLst>
                                          <p:attrName>style.visibility</p:attrName>
                                        </p:attrNameLst>
                                      </p:cBhvr>
                                      <p:to>
                                        <p:strVal val="hidden"/>
                                      </p:to>
                                    </p:set>
                                  </p:childTnLst>
                                </p:cTn>
                              </p:par>
                              <p:par>
                                <p:cTn id="88" presetID="37" presetClass="exit" presetSubtype="0" fill="hold" nodeType="withEffect">
                                  <p:stCondLst>
                                    <p:cond delay="0"/>
                                  </p:stCondLst>
                                  <p:iterate type="lt">
                                    <p:tmPct val="0"/>
                                  </p:iterate>
                                  <p:childTnLst>
                                    <p:animEffect transition="out" filter="fade">
                                      <p:cBhvr>
                                        <p:cTn id="89" dur="1000"/>
                                        <p:tgtEl>
                                          <p:spTgt spid="5"/>
                                        </p:tgtEl>
                                      </p:cBhvr>
                                    </p:animEffect>
                                    <p:anim calcmode="lin" valueType="num">
                                      <p:cBhvr>
                                        <p:cTn id="90" dur="1000"/>
                                        <p:tgtEl>
                                          <p:spTgt spid="5"/>
                                        </p:tgtEl>
                                        <p:attrNameLst>
                                          <p:attrName>ppt_x</p:attrName>
                                        </p:attrNameLst>
                                      </p:cBhvr>
                                      <p:tavLst>
                                        <p:tav tm="0">
                                          <p:val>
                                            <p:strVal val="ppt_x"/>
                                          </p:val>
                                        </p:tav>
                                        <p:tav tm="100000">
                                          <p:val>
                                            <p:strVal val="ppt_x"/>
                                          </p:val>
                                        </p:tav>
                                      </p:tavLst>
                                    </p:anim>
                                    <p:anim calcmode="lin" valueType="num">
                                      <p:cBhvr>
                                        <p:cTn id="91" dur="100" decel="100000"/>
                                        <p:tgtEl>
                                          <p:spTgt spid="5"/>
                                        </p:tgtEl>
                                        <p:attrNameLst>
                                          <p:attrName>ppt_y</p:attrName>
                                        </p:attrNameLst>
                                      </p:cBhvr>
                                      <p:tavLst>
                                        <p:tav tm="0">
                                          <p:val>
                                            <p:strVal val="ppt_y"/>
                                          </p:val>
                                        </p:tav>
                                        <p:tav tm="100000">
                                          <p:val>
                                            <p:strVal val="ppt_y-.03"/>
                                          </p:val>
                                        </p:tav>
                                      </p:tavLst>
                                    </p:anim>
                                    <p:anim calcmode="lin" valueType="num">
                                      <p:cBhvr>
                                        <p:cTn id="92" dur="900" accel="100000">
                                          <p:stCondLst>
                                            <p:cond delay="100"/>
                                          </p:stCondLst>
                                        </p:cTn>
                                        <p:tgtEl>
                                          <p:spTgt spid="5"/>
                                        </p:tgtEl>
                                        <p:attrNameLst>
                                          <p:attrName>ppt_y</p:attrName>
                                        </p:attrNameLst>
                                      </p:cBhvr>
                                      <p:tavLst>
                                        <p:tav tm="0">
                                          <p:val>
                                            <p:strVal val="ppt_y"/>
                                          </p:val>
                                        </p:tav>
                                        <p:tav tm="100000">
                                          <p:val>
                                            <p:strVal val="ppt_y+1"/>
                                          </p:val>
                                        </p:tav>
                                      </p:tavLst>
                                    </p:anim>
                                    <p:set>
                                      <p:cBhvr>
                                        <p:cTn id="93" dur="1" fill="hold">
                                          <p:stCondLst>
                                            <p:cond delay="999"/>
                                          </p:stCondLst>
                                        </p:cTn>
                                        <p:tgtEl>
                                          <p:spTgt spid="5"/>
                                        </p:tgtEl>
                                        <p:attrNameLst>
                                          <p:attrName>style.visibility</p:attrName>
                                        </p:attrNameLst>
                                      </p:cBhvr>
                                      <p:to>
                                        <p:strVal val="hidden"/>
                                      </p:to>
                                    </p:set>
                                  </p:childTnLst>
                                </p:cTn>
                              </p:par>
                              <p:par>
                                <p:cTn id="94" presetID="37" presetClass="exit" presetSubtype="0" fill="hold" nodeType="withEffect">
                                  <p:stCondLst>
                                    <p:cond delay="0"/>
                                  </p:stCondLst>
                                  <p:iterate type="lt">
                                    <p:tmPct val="0"/>
                                  </p:iterate>
                                  <p:childTnLst>
                                    <p:animEffect transition="out" filter="fade">
                                      <p:cBhvr>
                                        <p:cTn id="95" dur="1000"/>
                                        <p:tgtEl>
                                          <p:spTgt spid="11"/>
                                        </p:tgtEl>
                                      </p:cBhvr>
                                    </p:animEffect>
                                    <p:anim calcmode="lin" valueType="num">
                                      <p:cBhvr>
                                        <p:cTn id="96" dur="1000"/>
                                        <p:tgtEl>
                                          <p:spTgt spid="11"/>
                                        </p:tgtEl>
                                        <p:attrNameLst>
                                          <p:attrName>ppt_x</p:attrName>
                                        </p:attrNameLst>
                                      </p:cBhvr>
                                      <p:tavLst>
                                        <p:tav tm="0">
                                          <p:val>
                                            <p:strVal val="ppt_x"/>
                                          </p:val>
                                        </p:tav>
                                        <p:tav tm="100000">
                                          <p:val>
                                            <p:strVal val="ppt_x"/>
                                          </p:val>
                                        </p:tav>
                                      </p:tavLst>
                                    </p:anim>
                                    <p:anim calcmode="lin" valueType="num">
                                      <p:cBhvr>
                                        <p:cTn id="97" dur="100" decel="100000"/>
                                        <p:tgtEl>
                                          <p:spTgt spid="11"/>
                                        </p:tgtEl>
                                        <p:attrNameLst>
                                          <p:attrName>ppt_y</p:attrName>
                                        </p:attrNameLst>
                                      </p:cBhvr>
                                      <p:tavLst>
                                        <p:tav tm="0">
                                          <p:val>
                                            <p:strVal val="ppt_y"/>
                                          </p:val>
                                        </p:tav>
                                        <p:tav tm="100000">
                                          <p:val>
                                            <p:strVal val="ppt_y-.03"/>
                                          </p:val>
                                        </p:tav>
                                      </p:tavLst>
                                    </p:anim>
                                    <p:anim calcmode="lin" valueType="num">
                                      <p:cBhvr>
                                        <p:cTn id="98" dur="900" accel="100000">
                                          <p:stCondLst>
                                            <p:cond delay="100"/>
                                          </p:stCondLst>
                                        </p:cTn>
                                        <p:tgtEl>
                                          <p:spTgt spid="11"/>
                                        </p:tgtEl>
                                        <p:attrNameLst>
                                          <p:attrName>ppt_y</p:attrName>
                                        </p:attrNameLst>
                                      </p:cBhvr>
                                      <p:tavLst>
                                        <p:tav tm="0">
                                          <p:val>
                                            <p:strVal val="ppt_y"/>
                                          </p:val>
                                        </p:tav>
                                        <p:tav tm="100000">
                                          <p:val>
                                            <p:strVal val="ppt_y+1"/>
                                          </p:val>
                                        </p:tav>
                                      </p:tavLst>
                                    </p:anim>
                                    <p:set>
                                      <p:cBhvr>
                                        <p:cTn id="99" dur="1" fill="hold">
                                          <p:stCondLst>
                                            <p:cond delay="999"/>
                                          </p:stCondLst>
                                        </p:cTn>
                                        <p:tgtEl>
                                          <p:spTgt spid="11"/>
                                        </p:tgtEl>
                                        <p:attrNameLst>
                                          <p:attrName>style.visibility</p:attrName>
                                        </p:attrNameLst>
                                      </p:cBhvr>
                                      <p:to>
                                        <p:strVal val="hidden"/>
                                      </p:to>
                                    </p:set>
                                  </p:childTnLst>
                                </p:cTn>
                              </p:par>
                            </p:childTnLst>
                          </p:cTn>
                        </p:par>
                        <p:par>
                          <p:cTn id="100" fill="hold">
                            <p:stCondLst>
                              <p:cond delay="2500"/>
                            </p:stCondLst>
                            <p:childTnLst>
                              <p:par>
                                <p:cTn id="101" presetID="26" presetClass="entr" presetSubtype="0" fill="hold" nodeType="afterEffect">
                                  <p:stCondLst>
                                    <p:cond delay="0"/>
                                  </p:stCondLst>
                                  <p:childTnLst>
                                    <p:set>
                                      <p:cBhvr>
                                        <p:cTn id="102" dur="1" fill="hold">
                                          <p:stCondLst>
                                            <p:cond delay="0"/>
                                          </p:stCondLst>
                                        </p:cTn>
                                        <p:tgtEl>
                                          <p:spTgt spid="14"/>
                                        </p:tgtEl>
                                        <p:attrNameLst>
                                          <p:attrName>style.visibility</p:attrName>
                                        </p:attrNameLst>
                                      </p:cBhvr>
                                      <p:to>
                                        <p:strVal val="visible"/>
                                      </p:to>
                                    </p:set>
                                    <p:animEffect transition="in" filter="wipe(down)">
                                      <p:cBhvr>
                                        <p:cTn id="103" dur="580">
                                          <p:stCondLst>
                                            <p:cond delay="0"/>
                                          </p:stCondLst>
                                        </p:cTn>
                                        <p:tgtEl>
                                          <p:spTgt spid="14"/>
                                        </p:tgtEl>
                                      </p:cBhvr>
                                    </p:animEffect>
                                    <p:anim calcmode="lin" valueType="num">
                                      <p:cBhvr>
                                        <p:cTn id="10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0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0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0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09" dur="26">
                                          <p:stCondLst>
                                            <p:cond delay="650"/>
                                          </p:stCondLst>
                                        </p:cTn>
                                        <p:tgtEl>
                                          <p:spTgt spid="14"/>
                                        </p:tgtEl>
                                      </p:cBhvr>
                                      <p:to x="100000" y="60000"/>
                                    </p:animScale>
                                    <p:animScale>
                                      <p:cBhvr>
                                        <p:cTn id="110" dur="166" decel="50000">
                                          <p:stCondLst>
                                            <p:cond delay="676"/>
                                          </p:stCondLst>
                                        </p:cTn>
                                        <p:tgtEl>
                                          <p:spTgt spid="14"/>
                                        </p:tgtEl>
                                      </p:cBhvr>
                                      <p:to x="100000" y="100000"/>
                                    </p:animScale>
                                    <p:animScale>
                                      <p:cBhvr>
                                        <p:cTn id="111" dur="26">
                                          <p:stCondLst>
                                            <p:cond delay="1312"/>
                                          </p:stCondLst>
                                        </p:cTn>
                                        <p:tgtEl>
                                          <p:spTgt spid="14"/>
                                        </p:tgtEl>
                                      </p:cBhvr>
                                      <p:to x="100000" y="80000"/>
                                    </p:animScale>
                                    <p:animScale>
                                      <p:cBhvr>
                                        <p:cTn id="112" dur="166" decel="50000">
                                          <p:stCondLst>
                                            <p:cond delay="1338"/>
                                          </p:stCondLst>
                                        </p:cTn>
                                        <p:tgtEl>
                                          <p:spTgt spid="14"/>
                                        </p:tgtEl>
                                      </p:cBhvr>
                                      <p:to x="100000" y="100000"/>
                                    </p:animScale>
                                    <p:animScale>
                                      <p:cBhvr>
                                        <p:cTn id="113" dur="26">
                                          <p:stCondLst>
                                            <p:cond delay="1642"/>
                                          </p:stCondLst>
                                        </p:cTn>
                                        <p:tgtEl>
                                          <p:spTgt spid="14"/>
                                        </p:tgtEl>
                                      </p:cBhvr>
                                      <p:to x="100000" y="90000"/>
                                    </p:animScale>
                                    <p:animScale>
                                      <p:cBhvr>
                                        <p:cTn id="114" dur="166" decel="50000">
                                          <p:stCondLst>
                                            <p:cond delay="1668"/>
                                          </p:stCondLst>
                                        </p:cTn>
                                        <p:tgtEl>
                                          <p:spTgt spid="14"/>
                                        </p:tgtEl>
                                      </p:cBhvr>
                                      <p:to x="100000" y="100000"/>
                                    </p:animScale>
                                    <p:animScale>
                                      <p:cBhvr>
                                        <p:cTn id="115" dur="26">
                                          <p:stCondLst>
                                            <p:cond delay="1808"/>
                                          </p:stCondLst>
                                        </p:cTn>
                                        <p:tgtEl>
                                          <p:spTgt spid="14"/>
                                        </p:tgtEl>
                                      </p:cBhvr>
                                      <p:to x="100000" y="95000"/>
                                    </p:animScale>
                                    <p:animScale>
                                      <p:cBhvr>
                                        <p:cTn id="116" dur="166" decel="50000">
                                          <p:stCondLst>
                                            <p:cond delay="1834"/>
                                          </p:stCondLst>
                                        </p:cTn>
                                        <p:tgtEl>
                                          <p:spTgt spid="14"/>
                                        </p:tgtEl>
                                      </p:cBhvr>
                                      <p:to x="100000" y="100000"/>
                                    </p:animScale>
                                  </p:childTnLst>
                                </p:cTn>
                              </p:par>
                              <p:par>
                                <p:cTn id="117" presetID="26" presetClass="entr" presetSubtype="0" fill="hold" nodeType="withEffect">
                                  <p:stCondLst>
                                    <p:cond delay="0"/>
                                  </p:stCondLst>
                                  <p:childTnLst>
                                    <p:set>
                                      <p:cBhvr>
                                        <p:cTn id="118" dur="1" fill="hold">
                                          <p:stCondLst>
                                            <p:cond delay="0"/>
                                          </p:stCondLst>
                                        </p:cTn>
                                        <p:tgtEl>
                                          <p:spTgt spid="13"/>
                                        </p:tgtEl>
                                        <p:attrNameLst>
                                          <p:attrName>style.visibility</p:attrName>
                                        </p:attrNameLst>
                                      </p:cBhvr>
                                      <p:to>
                                        <p:strVal val="visible"/>
                                      </p:to>
                                    </p:set>
                                    <p:animEffect transition="in" filter="wipe(down)">
                                      <p:cBhvr>
                                        <p:cTn id="119" dur="580">
                                          <p:stCondLst>
                                            <p:cond delay="0"/>
                                          </p:stCondLst>
                                        </p:cTn>
                                        <p:tgtEl>
                                          <p:spTgt spid="13"/>
                                        </p:tgtEl>
                                      </p:cBhvr>
                                    </p:animEffect>
                                    <p:anim calcmode="lin" valueType="num">
                                      <p:cBhvr>
                                        <p:cTn id="120"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21"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22"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23"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4"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25" dur="26">
                                          <p:stCondLst>
                                            <p:cond delay="650"/>
                                          </p:stCondLst>
                                        </p:cTn>
                                        <p:tgtEl>
                                          <p:spTgt spid="13"/>
                                        </p:tgtEl>
                                      </p:cBhvr>
                                      <p:to x="100000" y="60000"/>
                                    </p:animScale>
                                    <p:animScale>
                                      <p:cBhvr>
                                        <p:cTn id="126" dur="166" decel="50000">
                                          <p:stCondLst>
                                            <p:cond delay="676"/>
                                          </p:stCondLst>
                                        </p:cTn>
                                        <p:tgtEl>
                                          <p:spTgt spid="13"/>
                                        </p:tgtEl>
                                      </p:cBhvr>
                                      <p:to x="100000" y="100000"/>
                                    </p:animScale>
                                    <p:animScale>
                                      <p:cBhvr>
                                        <p:cTn id="127" dur="26">
                                          <p:stCondLst>
                                            <p:cond delay="1312"/>
                                          </p:stCondLst>
                                        </p:cTn>
                                        <p:tgtEl>
                                          <p:spTgt spid="13"/>
                                        </p:tgtEl>
                                      </p:cBhvr>
                                      <p:to x="100000" y="80000"/>
                                    </p:animScale>
                                    <p:animScale>
                                      <p:cBhvr>
                                        <p:cTn id="128" dur="166" decel="50000">
                                          <p:stCondLst>
                                            <p:cond delay="1338"/>
                                          </p:stCondLst>
                                        </p:cTn>
                                        <p:tgtEl>
                                          <p:spTgt spid="13"/>
                                        </p:tgtEl>
                                      </p:cBhvr>
                                      <p:to x="100000" y="100000"/>
                                    </p:animScale>
                                    <p:animScale>
                                      <p:cBhvr>
                                        <p:cTn id="129" dur="26">
                                          <p:stCondLst>
                                            <p:cond delay="1642"/>
                                          </p:stCondLst>
                                        </p:cTn>
                                        <p:tgtEl>
                                          <p:spTgt spid="13"/>
                                        </p:tgtEl>
                                      </p:cBhvr>
                                      <p:to x="100000" y="90000"/>
                                    </p:animScale>
                                    <p:animScale>
                                      <p:cBhvr>
                                        <p:cTn id="130" dur="166" decel="50000">
                                          <p:stCondLst>
                                            <p:cond delay="1668"/>
                                          </p:stCondLst>
                                        </p:cTn>
                                        <p:tgtEl>
                                          <p:spTgt spid="13"/>
                                        </p:tgtEl>
                                      </p:cBhvr>
                                      <p:to x="100000" y="100000"/>
                                    </p:animScale>
                                    <p:animScale>
                                      <p:cBhvr>
                                        <p:cTn id="131" dur="26">
                                          <p:stCondLst>
                                            <p:cond delay="1808"/>
                                          </p:stCondLst>
                                        </p:cTn>
                                        <p:tgtEl>
                                          <p:spTgt spid="13"/>
                                        </p:tgtEl>
                                      </p:cBhvr>
                                      <p:to x="100000" y="95000"/>
                                    </p:animScale>
                                    <p:animScale>
                                      <p:cBhvr>
                                        <p:cTn id="132" dur="166" decel="50000">
                                          <p:stCondLst>
                                            <p:cond delay="1834"/>
                                          </p:stCondLst>
                                        </p:cTn>
                                        <p:tgtEl>
                                          <p:spTgt spid="13"/>
                                        </p:tgtEl>
                                      </p:cBhvr>
                                      <p:to x="100000" y="100000"/>
                                    </p:animScale>
                                  </p:childTnLst>
                                </p:cTn>
                              </p:par>
                            </p:childTnLst>
                          </p:cTn>
                        </p:par>
                        <p:par>
                          <p:cTn id="133" fill="hold">
                            <p:stCondLst>
                              <p:cond delay="4500"/>
                            </p:stCondLst>
                            <p:childTnLst>
                              <p:par>
                                <p:cTn id="134" presetID="29" presetClass="entr" presetSubtype="0" fill="hold" nodeType="afterEffect">
                                  <p:stCondLst>
                                    <p:cond delay="0"/>
                                  </p:stCondLst>
                                  <p:childTnLst>
                                    <p:set>
                                      <p:cBhvr>
                                        <p:cTn id="135" dur="1" fill="hold">
                                          <p:stCondLst>
                                            <p:cond delay="0"/>
                                          </p:stCondLst>
                                        </p:cTn>
                                        <p:tgtEl>
                                          <p:spTgt spid="3">
                                            <p:txEl>
                                              <p:pRg st="9" end="9"/>
                                            </p:txEl>
                                          </p:spTgt>
                                        </p:tgtEl>
                                        <p:attrNameLst>
                                          <p:attrName>style.visibility</p:attrName>
                                        </p:attrNameLst>
                                      </p:cBhvr>
                                      <p:to>
                                        <p:strVal val="visible"/>
                                      </p:to>
                                    </p:set>
                                    <p:anim calcmode="lin" valueType="num">
                                      <p:cBhvr>
                                        <p:cTn id="136" dur="1000" fill="hold"/>
                                        <p:tgtEl>
                                          <p:spTgt spid="3">
                                            <p:txEl>
                                              <p:pRg st="9" end="9"/>
                                            </p:txEl>
                                          </p:spTgt>
                                        </p:tgtEl>
                                        <p:attrNameLst>
                                          <p:attrName>ppt_x</p:attrName>
                                        </p:attrNameLst>
                                      </p:cBhvr>
                                      <p:tavLst>
                                        <p:tav tm="0">
                                          <p:val>
                                            <p:strVal val="#ppt_x-.2"/>
                                          </p:val>
                                        </p:tav>
                                        <p:tav tm="100000">
                                          <p:val>
                                            <p:strVal val="#ppt_x"/>
                                          </p:val>
                                        </p:tav>
                                      </p:tavLst>
                                    </p:anim>
                                    <p:anim calcmode="lin" valueType="num">
                                      <p:cBhvr>
                                        <p:cTn id="137" dur="1000" fill="hold"/>
                                        <p:tgtEl>
                                          <p:spTgt spid="3">
                                            <p:txEl>
                                              <p:pRg st="9" end="9"/>
                                            </p:txEl>
                                          </p:spTgt>
                                        </p:tgtEl>
                                        <p:attrNameLst>
                                          <p:attrName>ppt_y</p:attrName>
                                        </p:attrNameLst>
                                      </p:cBhvr>
                                      <p:tavLst>
                                        <p:tav tm="0">
                                          <p:val>
                                            <p:strVal val="#ppt_y"/>
                                          </p:val>
                                        </p:tav>
                                        <p:tav tm="100000">
                                          <p:val>
                                            <p:strVal val="#ppt_y"/>
                                          </p:val>
                                        </p:tav>
                                      </p:tavLst>
                                    </p:anim>
                                    <p:animEffect transition="in" filter="wipe(right)" prLst="gradientSize: 0.1">
                                      <p:cBhvr>
                                        <p:cTn id="138" dur="1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 2"/>
          <p:cNvSpPr>
            <a:spLocks noGrp="1"/>
          </p:cNvSpPr>
          <p:nvPr>
            <p:ph idx="1"/>
          </p:nvPr>
        </p:nvSpPr>
        <p:spPr>
          <a:xfrm>
            <a:off x="457200" y="908721"/>
            <a:ext cx="8229600" cy="4536504"/>
          </a:xfrm>
        </p:spPr>
        <p:txBody>
          <a:bodyPr/>
          <a:lstStyle/>
          <a:p>
            <a:r>
              <a:rPr lang="ja-JP" altLang="en-US" dirty="0"/>
              <a:t>あなたはどちらから？</a:t>
            </a:r>
          </a:p>
          <a:p>
            <a:endParaRPr lang="ja-JP" altLang="en-US" dirty="0"/>
          </a:p>
          <a:p>
            <a:endParaRPr lang="ja-JP" altLang="en-US" dirty="0"/>
          </a:p>
          <a:p>
            <a:endParaRPr lang="ja-JP" altLang="en-US" dirty="0"/>
          </a:p>
          <a:p>
            <a:endParaRPr lang="ja-JP" altLang="en-US" dirty="0"/>
          </a:p>
          <a:p>
            <a:endParaRPr lang="ja-JP" altLang="en-US" dirty="0"/>
          </a:p>
          <a:p>
            <a:endParaRPr lang="ja-JP" altLang="en-US" dirty="0"/>
          </a:p>
          <a:p>
            <a:endParaRPr lang="ja-JP" altLang="en-US" dirty="0"/>
          </a:p>
          <a:p>
            <a:endParaRPr kumimoji="1" lang="ja-JP" altLang="en-US" dirty="0"/>
          </a:p>
        </p:txBody>
      </p:sp>
      <p:sp>
        <p:nvSpPr>
          <p:cNvPr id="4" name="Rectangle 5"/>
          <p:cNvSpPr>
            <a:spLocks noGrp="1" noChangeArrowheads="1"/>
          </p:cNvSpPr>
          <p:nvPr>
            <p:ph type="title"/>
          </p:nvPr>
        </p:nvSpPr>
        <p:spPr>
          <a:xfrm>
            <a:off x="158824" y="44624"/>
            <a:ext cx="8229600" cy="706090"/>
          </a:xfrm>
          <a:effectLst/>
        </p:spPr>
        <p:txBody>
          <a:bodyPr/>
          <a:lstStyle/>
          <a:p>
            <a:pPr algn="l" eaLnBrk="1" hangingPunct="1">
              <a:defRPr/>
            </a:pPr>
            <a:r>
              <a:rPr lang="ja-JP" altLang="en-US" sz="2800" dirty="0"/>
              <a:t>地域との関わりが家族を守る</a:t>
            </a:r>
          </a:p>
        </p:txBody>
      </p:sp>
      <p:pic>
        <p:nvPicPr>
          <p:cNvPr id="5" name="図 4" descr="house_a04.png"/>
          <p:cNvPicPr>
            <a:picLocks noChangeAspect="1"/>
          </p:cNvPicPr>
          <p:nvPr/>
        </p:nvPicPr>
        <p:blipFill>
          <a:blip r:embed="rId3" cstate="print"/>
          <a:stretch>
            <a:fillRect/>
          </a:stretch>
        </p:blipFill>
        <p:spPr>
          <a:xfrm>
            <a:off x="6444208" y="1890517"/>
            <a:ext cx="1545339" cy="1682499"/>
          </a:xfrm>
          <a:prstGeom prst="rect">
            <a:avLst/>
          </a:prstGeom>
        </p:spPr>
      </p:pic>
      <p:pic>
        <p:nvPicPr>
          <p:cNvPr id="6" name="図 5" descr="house11.png"/>
          <p:cNvPicPr>
            <a:picLocks noChangeAspect="1"/>
          </p:cNvPicPr>
          <p:nvPr/>
        </p:nvPicPr>
        <p:blipFill>
          <a:blip r:embed="rId4" cstate="print"/>
          <a:stretch>
            <a:fillRect/>
          </a:stretch>
        </p:blipFill>
        <p:spPr>
          <a:xfrm>
            <a:off x="1331640" y="1844824"/>
            <a:ext cx="1397481" cy="1703541"/>
          </a:xfrm>
          <a:prstGeom prst="rect">
            <a:avLst/>
          </a:prstGeom>
        </p:spPr>
      </p:pic>
      <p:pic>
        <p:nvPicPr>
          <p:cNvPr id="7" name="図 6" descr="house_a02.png"/>
          <p:cNvPicPr>
            <a:picLocks noChangeAspect="1"/>
          </p:cNvPicPr>
          <p:nvPr/>
        </p:nvPicPr>
        <p:blipFill>
          <a:blip r:embed="rId5" cstate="print"/>
          <a:stretch>
            <a:fillRect/>
          </a:stretch>
        </p:blipFill>
        <p:spPr>
          <a:xfrm>
            <a:off x="3851920" y="2060848"/>
            <a:ext cx="1540767" cy="1453899"/>
          </a:xfrm>
          <a:prstGeom prst="rect">
            <a:avLst/>
          </a:prstGeom>
        </p:spPr>
      </p:pic>
      <p:pic>
        <p:nvPicPr>
          <p:cNvPr id="10" name="図 9" descr="03_granpa_granma_01.gif"/>
          <p:cNvPicPr>
            <a:picLocks noChangeAspect="1"/>
          </p:cNvPicPr>
          <p:nvPr/>
        </p:nvPicPr>
        <p:blipFill>
          <a:blip r:embed="rId6" cstate="print"/>
          <a:stretch>
            <a:fillRect/>
          </a:stretch>
        </p:blipFill>
        <p:spPr>
          <a:xfrm>
            <a:off x="611560" y="2708920"/>
            <a:ext cx="1273324" cy="1273324"/>
          </a:xfrm>
          <a:prstGeom prst="rect">
            <a:avLst/>
          </a:prstGeom>
        </p:spPr>
      </p:pic>
      <p:pic>
        <p:nvPicPr>
          <p:cNvPr id="11" name="図 10" descr="F4elsDPo.gif"/>
          <p:cNvPicPr>
            <a:picLocks noChangeAspect="1"/>
          </p:cNvPicPr>
          <p:nvPr/>
        </p:nvPicPr>
        <p:blipFill>
          <a:blip r:embed="rId7" cstate="print"/>
          <a:stretch>
            <a:fillRect/>
          </a:stretch>
        </p:blipFill>
        <p:spPr>
          <a:xfrm>
            <a:off x="7452320" y="2850206"/>
            <a:ext cx="995425" cy="1081983"/>
          </a:xfrm>
          <a:prstGeom prst="rect">
            <a:avLst/>
          </a:prstGeom>
        </p:spPr>
      </p:pic>
      <p:pic>
        <p:nvPicPr>
          <p:cNvPr id="12" name="図 11" descr="family.gif"/>
          <p:cNvPicPr>
            <a:picLocks noChangeAspect="1"/>
          </p:cNvPicPr>
          <p:nvPr/>
        </p:nvPicPr>
        <p:blipFill>
          <a:blip r:embed="rId8" cstate="print"/>
          <a:stretch>
            <a:fillRect/>
          </a:stretch>
        </p:blipFill>
        <p:spPr>
          <a:xfrm>
            <a:off x="3707904" y="2924944"/>
            <a:ext cx="1872208" cy="1733664"/>
          </a:xfrm>
          <a:prstGeom prst="rect">
            <a:avLst/>
          </a:prstGeom>
        </p:spPr>
      </p:pic>
      <p:pic>
        <p:nvPicPr>
          <p:cNvPr id="13" name="図 12" descr="house11.jpg"/>
          <p:cNvPicPr>
            <a:picLocks noChangeAspect="1"/>
          </p:cNvPicPr>
          <p:nvPr/>
        </p:nvPicPr>
        <p:blipFill>
          <a:blip r:embed="rId9" cstate="print"/>
          <a:stretch>
            <a:fillRect/>
          </a:stretch>
        </p:blipFill>
        <p:spPr>
          <a:xfrm>
            <a:off x="395536" y="1969368"/>
            <a:ext cx="2685346" cy="1675656"/>
          </a:xfrm>
          <a:prstGeom prst="rect">
            <a:avLst/>
          </a:prstGeom>
        </p:spPr>
      </p:pic>
      <p:pic>
        <p:nvPicPr>
          <p:cNvPr id="14" name="図 13" descr="house_a04.jpg"/>
          <p:cNvPicPr>
            <a:picLocks noChangeAspect="1"/>
          </p:cNvPicPr>
          <p:nvPr/>
        </p:nvPicPr>
        <p:blipFill>
          <a:blip r:embed="rId10" cstate="print"/>
          <a:stretch>
            <a:fillRect/>
          </a:stretch>
        </p:blipFill>
        <p:spPr>
          <a:xfrm>
            <a:off x="6228184" y="2217175"/>
            <a:ext cx="2506495" cy="1427849"/>
          </a:xfrm>
          <a:prstGeom prst="rect">
            <a:avLst/>
          </a:prstGeom>
        </p:spPr>
      </p:pic>
      <p:sp>
        <p:nvSpPr>
          <p:cNvPr id="15" name="テキスト ボックス 14"/>
          <p:cNvSpPr txBox="1"/>
          <p:nvPr/>
        </p:nvSpPr>
        <p:spPr>
          <a:xfrm>
            <a:off x="3851920" y="4797152"/>
            <a:ext cx="1651414" cy="461665"/>
          </a:xfrm>
          <a:prstGeom prst="rect">
            <a:avLst/>
          </a:prstGeom>
          <a:noFill/>
        </p:spPr>
        <p:txBody>
          <a:bodyPr wrap="none" rtlCol="0">
            <a:spAutoFit/>
          </a:bodyPr>
          <a:lstStyle/>
          <a:p>
            <a:r>
              <a:rPr kumimoji="1" lang="ja-JP" altLang="en-US" sz="2400" dirty="0"/>
              <a:t>あなたの家</a:t>
            </a:r>
          </a:p>
        </p:txBody>
      </p:sp>
      <p:sp>
        <p:nvSpPr>
          <p:cNvPr id="16" name="テキスト ボックス 15"/>
          <p:cNvSpPr txBox="1"/>
          <p:nvPr/>
        </p:nvSpPr>
        <p:spPr>
          <a:xfrm>
            <a:off x="6804248" y="4149080"/>
            <a:ext cx="1332416" cy="461665"/>
          </a:xfrm>
          <a:prstGeom prst="rect">
            <a:avLst/>
          </a:prstGeom>
          <a:noFill/>
        </p:spPr>
        <p:txBody>
          <a:bodyPr wrap="none" rtlCol="0">
            <a:spAutoFit/>
          </a:bodyPr>
          <a:lstStyle/>
          <a:p>
            <a:r>
              <a:rPr kumimoji="1" lang="ja-JP" altLang="en-US" sz="2400" dirty="0"/>
              <a:t>鈴木さん</a:t>
            </a:r>
          </a:p>
        </p:txBody>
      </p:sp>
      <p:sp>
        <p:nvSpPr>
          <p:cNvPr id="17" name="テキスト ボックス 16"/>
          <p:cNvSpPr txBox="1"/>
          <p:nvPr/>
        </p:nvSpPr>
        <p:spPr>
          <a:xfrm>
            <a:off x="1223360" y="4149080"/>
            <a:ext cx="1332416" cy="461665"/>
          </a:xfrm>
          <a:prstGeom prst="rect">
            <a:avLst/>
          </a:prstGeom>
          <a:noFill/>
        </p:spPr>
        <p:txBody>
          <a:bodyPr wrap="none" rtlCol="0">
            <a:spAutoFit/>
          </a:bodyPr>
          <a:lstStyle/>
          <a:p>
            <a:r>
              <a:rPr kumimoji="1" lang="ja-JP" altLang="en-US" sz="2400" dirty="0"/>
              <a:t>山田さん</a:t>
            </a:r>
          </a:p>
        </p:txBody>
      </p:sp>
      <p:sp>
        <p:nvSpPr>
          <p:cNvPr id="18" name="テキスト ボックス 17"/>
          <p:cNvSpPr txBox="1"/>
          <p:nvPr/>
        </p:nvSpPr>
        <p:spPr>
          <a:xfrm>
            <a:off x="683568" y="4581128"/>
            <a:ext cx="2569934" cy="646331"/>
          </a:xfrm>
          <a:prstGeom prst="rect">
            <a:avLst/>
          </a:prstGeom>
          <a:noFill/>
        </p:spPr>
        <p:txBody>
          <a:bodyPr wrap="none" rtlCol="0">
            <a:spAutoFit/>
          </a:bodyPr>
          <a:lstStyle/>
          <a:p>
            <a:r>
              <a:rPr kumimoji="1" lang="ja-JP" altLang="en-US" dirty="0"/>
              <a:t>・いつも挨拶がある</a:t>
            </a:r>
          </a:p>
          <a:p>
            <a:r>
              <a:rPr lang="ja-JP" altLang="en-US" dirty="0"/>
              <a:t>・旅行に行けば「お土産」</a:t>
            </a:r>
            <a:endParaRPr kumimoji="1" lang="ja-JP" altLang="en-US" dirty="0"/>
          </a:p>
        </p:txBody>
      </p:sp>
      <p:sp>
        <p:nvSpPr>
          <p:cNvPr id="19" name="テキスト ボックス 18"/>
          <p:cNvSpPr txBox="1"/>
          <p:nvPr/>
        </p:nvSpPr>
        <p:spPr>
          <a:xfrm>
            <a:off x="6583249" y="4581128"/>
            <a:ext cx="1848583" cy="646331"/>
          </a:xfrm>
          <a:prstGeom prst="rect">
            <a:avLst/>
          </a:prstGeom>
          <a:noFill/>
        </p:spPr>
        <p:txBody>
          <a:bodyPr wrap="none" rtlCol="0">
            <a:spAutoFit/>
          </a:bodyPr>
          <a:lstStyle/>
          <a:p>
            <a:r>
              <a:rPr kumimoji="1" lang="ja-JP" altLang="en-US" dirty="0"/>
              <a:t>・挨拶しない</a:t>
            </a:r>
          </a:p>
          <a:p>
            <a:r>
              <a:rPr lang="ja-JP" altLang="en-US" dirty="0"/>
              <a:t>・隠れて出かける</a:t>
            </a:r>
            <a:endParaRPr kumimoji="1" lang="ja-JP" altLang="en-US" dirty="0"/>
          </a:p>
        </p:txBody>
      </p:sp>
      <p:pic>
        <p:nvPicPr>
          <p:cNvPr id="20" name="図 19" descr="F4elsDPo.gif"/>
          <p:cNvPicPr>
            <a:picLocks noChangeAspect="1"/>
          </p:cNvPicPr>
          <p:nvPr/>
        </p:nvPicPr>
        <p:blipFill>
          <a:blip r:embed="rId11" cstate="print"/>
          <a:stretch>
            <a:fillRect/>
          </a:stretch>
        </p:blipFill>
        <p:spPr>
          <a:xfrm>
            <a:off x="7983739" y="5229200"/>
            <a:ext cx="980749" cy="1268211"/>
          </a:xfrm>
          <a:prstGeom prst="rect">
            <a:avLst/>
          </a:prstGeom>
        </p:spPr>
      </p:pic>
      <p:pic>
        <p:nvPicPr>
          <p:cNvPr id="21" name="図 20" descr="03_granpa_granma_01.gif"/>
          <p:cNvPicPr>
            <a:picLocks noChangeAspect="1"/>
          </p:cNvPicPr>
          <p:nvPr/>
        </p:nvPicPr>
        <p:blipFill>
          <a:blip r:embed="rId6" cstate="print"/>
          <a:stretch>
            <a:fillRect/>
          </a:stretch>
        </p:blipFill>
        <p:spPr>
          <a:xfrm>
            <a:off x="323528" y="5229200"/>
            <a:ext cx="1273324" cy="1273324"/>
          </a:xfrm>
          <a:prstGeom prst="rect">
            <a:avLst/>
          </a:prstGeom>
        </p:spPr>
      </p:pic>
      <p:sp>
        <p:nvSpPr>
          <p:cNvPr id="22" name="テキスト ボックス 21"/>
          <p:cNvSpPr txBox="1"/>
          <p:nvPr/>
        </p:nvSpPr>
        <p:spPr>
          <a:xfrm>
            <a:off x="1907704" y="5940569"/>
            <a:ext cx="6192688" cy="584775"/>
          </a:xfrm>
          <a:prstGeom prst="rect">
            <a:avLst/>
          </a:prstGeom>
          <a:noFill/>
        </p:spPr>
        <p:txBody>
          <a:bodyPr wrap="square" rtlCol="0">
            <a:spAutoFit/>
          </a:bodyPr>
          <a:lstStyle/>
          <a:p>
            <a:r>
              <a:rPr lang="ja-JP" altLang="en-US" sz="3200" dirty="0"/>
              <a:t>山田さんから？　鈴木さんから？</a:t>
            </a:r>
            <a:endParaRPr kumimoji="1" lang="ja-JP" altLang="en-US" sz="3200" dirty="0"/>
          </a:p>
        </p:txBody>
      </p:sp>
      <p:grpSp>
        <p:nvGrpSpPr>
          <p:cNvPr id="2" name="グループ化 1"/>
          <p:cNvGrpSpPr/>
          <p:nvPr/>
        </p:nvGrpSpPr>
        <p:grpSpPr>
          <a:xfrm>
            <a:off x="1004771" y="1196752"/>
            <a:ext cx="6984776" cy="4752528"/>
            <a:chOff x="1115616" y="1196752"/>
            <a:chExt cx="6984776" cy="4752528"/>
          </a:xfrm>
        </p:grpSpPr>
        <p:sp>
          <p:nvSpPr>
            <p:cNvPr id="23" name="爆発 2 22"/>
            <p:cNvSpPr/>
            <p:nvPr/>
          </p:nvSpPr>
          <p:spPr bwMode="auto">
            <a:xfrm>
              <a:off x="1115616" y="1196752"/>
              <a:ext cx="6984776" cy="4752528"/>
            </a:xfrm>
            <a:prstGeom prst="irregularSeal2">
              <a:avLst/>
            </a:prstGeom>
            <a:solidFill>
              <a:srgbClr val="FF0000"/>
            </a:solidFill>
            <a:ln w="9525">
              <a:noFill/>
              <a:miter lim="800000"/>
              <a:headEnd/>
              <a:tailEnd/>
            </a:ln>
            <a:effectLst/>
          </p:spPr>
          <p:txBody>
            <a:bodyPr wrap="none" rtlCol="0" anchor="ctr"/>
            <a:lstStyle/>
            <a:p>
              <a:pPr algn="ctr"/>
              <a:endParaRPr kumimoji="1" lang="ja-JP" altLang="en-US" dirty="0"/>
            </a:p>
          </p:txBody>
        </p:sp>
        <p:sp>
          <p:nvSpPr>
            <p:cNvPr id="27" name="テキスト ボックス 26"/>
            <p:cNvSpPr txBox="1"/>
            <p:nvPr/>
          </p:nvSpPr>
          <p:spPr>
            <a:xfrm rot="19925839">
              <a:off x="2040119" y="2498035"/>
              <a:ext cx="4288353" cy="2308324"/>
            </a:xfrm>
            <a:prstGeom prst="rect">
              <a:avLst/>
            </a:prstGeom>
            <a:noFill/>
          </p:spPr>
          <p:txBody>
            <a:bodyPr wrap="square" rtlCol="0">
              <a:spAutoFit/>
            </a:bodyPr>
            <a:lstStyle/>
            <a:p>
              <a:pPr algn="ctr"/>
              <a:r>
                <a:rPr lang="ja-JP" altLang="en-US" sz="4800" dirty="0">
                  <a:solidFill>
                    <a:schemeClr val="bg1"/>
                  </a:solidFill>
                  <a:latin typeface="AR悠々ゴシック体E" pitchFamily="49" charset="-128"/>
                  <a:ea typeface="AR悠々ゴシック体E" pitchFamily="49" charset="-128"/>
                </a:rPr>
                <a:t>「挨拶」は</a:t>
              </a:r>
            </a:p>
            <a:p>
              <a:pPr algn="ctr"/>
              <a:r>
                <a:rPr lang="ja-JP" altLang="en-US" sz="4800" dirty="0">
                  <a:solidFill>
                    <a:schemeClr val="bg1"/>
                  </a:solidFill>
                  <a:latin typeface="AR悠々ゴシック体E" pitchFamily="49" charset="-128"/>
                  <a:ea typeface="AR悠々ゴシック体E" pitchFamily="49" charset="-128"/>
                </a:rPr>
                <a:t>災害保険の</a:t>
              </a:r>
            </a:p>
            <a:p>
              <a:pPr algn="ctr"/>
              <a:r>
                <a:rPr lang="ja-JP" altLang="en-US" sz="4800" dirty="0">
                  <a:solidFill>
                    <a:srgbClr val="FFFF00"/>
                  </a:solidFill>
                  <a:latin typeface="AR悠々ゴシック体E" pitchFamily="49" charset="-128"/>
                  <a:ea typeface="AR悠々ゴシック体E" pitchFamily="49" charset="-128"/>
                </a:rPr>
                <a:t>掛け金</a:t>
              </a:r>
              <a:r>
                <a:rPr lang="ja-JP" altLang="en-US" sz="4800" dirty="0">
                  <a:solidFill>
                    <a:schemeClr val="bg1"/>
                  </a:solidFill>
                  <a:latin typeface="AR悠々ゴシック体E" pitchFamily="49" charset="-128"/>
                  <a:ea typeface="AR悠々ゴシック体E" pitchFamily="49" charset="-128"/>
                </a:rPr>
                <a:t>だ！</a:t>
              </a:r>
              <a:endParaRPr kumimoji="1" lang="ja-JP" altLang="en-US" sz="4800" dirty="0">
                <a:solidFill>
                  <a:schemeClr val="bg1"/>
                </a:solidFill>
              </a:endParaRPr>
            </a:p>
          </p:txBody>
        </p:sp>
      </p:grpSp>
      <p:sp>
        <p:nvSpPr>
          <p:cNvPr id="24" name="円/楕円 1">
            <a:extLst>
              <a:ext uri="{FF2B5EF4-FFF2-40B4-BE49-F238E27FC236}">
                <a16:creationId xmlns:a16="http://schemas.microsoft.com/office/drawing/2014/main" id="{27D8CA60-3266-4F30-8AC3-B8FB4C08B455}"/>
              </a:ext>
            </a:extLst>
          </p:cNvPr>
          <p:cNvSpPr/>
          <p:nvPr/>
        </p:nvSpPr>
        <p:spPr bwMode="auto">
          <a:xfrm>
            <a:off x="949750" y="908720"/>
            <a:ext cx="7583155" cy="5472608"/>
          </a:xfrm>
          <a:prstGeom prst="ellipse">
            <a:avLst/>
          </a:prstGeom>
          <a:solidFill>
            <a:srgbClr val="FF0000"/>
          </a:solidFill>
          <a:ln>
            <a:headEnd/>
            <a:tailEnd/>
          </a:ln>
        </p:spPr>
        <p:style>
          <a:lnRef idx="0">
            <a:schemeClr val="accent6"/>
          </a:lnRef>
          <a:fillRef idx="3">
            <a:schemeClr val="accent6"/>
          </a:fillRef>
          <a:effectRef idx="3">
            <a:schemeClr val="accent6"/>
          </a:effectRef>
          <a:fontRef idx="minor">
            <a:schemeClr val="lt1"/>
          </a:fontRef>
        </p:style>
        <p:txBody>
          <a:bodyPr wrap="none" rtlCol="0" anchor="ctr"/>
          <a:lstStyle/>
          <a:p>
            <a:pPr algn="ctr"/>
            <a:r>
              <a:rPr kumimoji="1" lang="ja-JP" altLang="en-US" sz="6600" dirty="0">
                <a:solidFill>
                  <a:srgbClr val="FFFF00"/>
                </a:solidFill>
                <a:latin typeface="AR P悠々ゴシック体E" pitchFamily="50" charset="-128"/>
                <a:ea typeface="AR P悠々ゴシック体E" pitchFamily="50" charset="-128"/>
              </a:rPr>
              <a:t>安否確認リスト</a:t>
            </a:r>
          </a:p>
          <a:p>
            <a:pPr algn="ctr"/>
            <a:r>
              <a:rPr kumimoji="1" lang="ja-JP" altLang="en-US" sz="6600" dirty="0">
                <a:latin typeface="AR P悠々ゴシック体E" pitchFamily="50" charset="-128"/>
                <a:ea typeface="AR P悠々ゴシック体E" pitchFamily="50" charset="-128"/>
              </a:rPr>
              <a:t>なんて</a:t>
            </a:r>
          </a:p>
          <a:p>
            <a:pPr algn="ctr"/>
            <a:r>
              <a:rPr kumimoji="1" lang="ja-JP" altLang="en-US" sz="6600" dirty="0">
                <a:latin typeface="AR P悠々ゴシック体E" pitchFamily="50" charset="-128"/>
                <a:ea typeface="AR P悠々ゴシック体E" pitchFamily="50" charset="-128"/>
              </a:rPr>
              <a:t>不要になる！</a:t>
            </a:r>
          </a:p>
        </p:txBody>
      </p:sp>
    </p:spTree>
    <p:custDataLst>
      <p:tags r:id="rId1"/>
    </p:custDataLst>
    <p:extLst>
      <p:ext uri="{BB962C8B-B14F-4D97-AF65-F5344CB8AC3E}">
        <p14:creationId xmlns:p14="http://schemas.microsoft.com/office/powerpoint/2010/main" val="1233282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3" presetClass="entr" presetSubtype="16" fill="hold" nodeType="clickEffect">
                                  <p:stCondLst>
                                    <p:cond delay="0"/>
                                  </p:stCondLst>
                                  <p:childTnLst>
                                    <p:set>
                                      <p:cBhvr>
                                        <p:cTn id="13" dur="1" fill="hold">
                                          <p:stCondLst>
                                            <p:cond delay="0"/>
                                          </p:stCondLst>
                                        </p:cTn>
                                        <p:tgtEl>
                                          <p:spTgt spid="12"/>
                                        </p:tgtEl>
                                        <p:attrNameLst>
                                          <p:attrName>style.visibility</p:attrName>
                                        </p:attrNameLst>
                                      </p:cBhvr>
                                      <p:to>
                                        <p:strVal val="visible"/>
                                      </p:to>
                                    </p:set>
                                    <p:anim calcmode="lin" valueType="num">
                                      <p:cBhvr>
                                        <p:cTn id="14" dur="500" fill="hold"/>
                                        <p:tgtEl>
                                          <p:spTgt spid="12"/>
                                        </p:tgtEl>
                                        <p:attrNameLst>
                                          <p:attrName>ppt_w</p:attrName>
                                        </p:attrNameLst>
                                      </p:cBhvr>
                                      <p:tavLst>
                                        <p:tav tm="0">
                                          <p:val>
                                            <p:fltVal val="0"/>
                                          </p:val>
                                        </p:tav>
                                        <p:tav tm="100000">
                                          <p:val>
                                            <p:strVal val="#ppt_w"/>
                                          </p:val>
                                        </p:tav>
                                      </p:tavLst>
                                    </p:anim>
                                    <p:anim calcmode="lin" valueType="num">
                                      <p:cBhvr>
                                        <p:cTn id="15" dur="500" fill="hold"/>
                                        <p:tgtEl>
                                          <p:spTgt spid="12"/>
                                        </p:tgtEl>
                                        <p:attrNameLst>
                                          <p:attrName>ppt_h</p:attrName>
                                        </p:attrNameLst>
                                      </p:cBhvr>
                                      <p:tavLst>
                                        <p:tav tm="0">
                                          <p:val>
                                            <p:fltVal val="0"/>
                                          </p:val>
                                        </p:tav>
                                        <p:tav tm="100000">
                                          <p:val>
                                            <p:strVal val="#ppt_h"/>
                                          </p:val>
                                        </p:tav>
                                      </p:tavLst>
                                    </p:anim>
                                  </p:childTnLst>
                                </p:cTn>
                              </p:par>
                              <p:par>
                                <p:cTn id="16" presetID="23" presetClass="entr" presetSubtype="16" fill="hold" nodeType="withEffect">
                                  <p:stCondLst>
                                    <p:cond delay="0"/>
                                  </p:stCondLst>
                                  <p:iterate type="lt">
                                    <p:tmPct val="0"/>
                                  </p:iterate>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childTnLst>
                                </p:cTn>
                              </p:par>
                              <p:par>
                                <p:cTn id="20" presetID="23" presetClass="entr" presetSubtype="16" fill="hold" nodeType="withEffect">
                                  <p:stCondLst>
                                    <p:cond delay="0"/>
                                  </p:stCondLst>
                                  <p:iterate type="lt">
                                    <p:tmPct val="0"/>
                                  </p:iterate>
                                  <p:childTnLst>
                                    <p:set>
                                      <p:cBhvr>
                                        <p:cTn id="21" dur="1" fill="hold">
                                          <p:stCondLst>
                                            <p:cond delay="0"/>
                                          </p:stCondLst>
                                        </p:cTn>
                                        <p:tgtEl>
                                          <p:spTgt spid="6"/>
                                        </p:tgtEl>
                                        <p:attrNameLst>
                                          <p:attrName>style.visibility</p:attrName>
                                        </p:attrNameLst>
                                      </p:cBhvr>
                                      <p:to>
                                        <p:strVal val="visible"/>
                                      </p:to>
                                    </p:set>
                                    <p:anim calcmode="lin" valueType="num">
                                      <p:cBhvr>
                                        <p:cTn id="22" dur="500" fill="hold"/>
                                        <p:tgtEl>
                                          <p:spTgt spid="6"/>
                                        </p:tgtEl>
                                        <p:attrNameLst>
                                          <p:attrName>ppt_w</p:attrName>
                                        </p:attrNameLst>
                                      </p:cBhvr>
                                      <p:tavLst>
                                        <p:tav tm="0">
                                          <p:val>
                                            <p:fltVal val="0"/>
                                          </p:val>
                                        </p:tav>
                                        <p:tav tm="100000">
                                          <p:val>
                                            <p:strVal val="#ppt_w"/>
                                          </p:val>
                                        </p:tav>
                                      </p:tavLst>
                                    </p:anim>
                                    <p:anim calcmode="lin" valueType="num">
                                      <p:cBhvr>
                                        <p:cTn id="23" dur="500" fill="hold"/>
                                        <p:tgtEl>
                                          <p:spTgt spid="6"/>
                                        </p:tgtEl>
                                        <p:attrNameLst>
                                          <p:attrName>ppt_h</p:attrName>
                                        </p:attrNameLst>
                                      </p:cBhvr>
                                      <p:tavLst>
                                        <p:tav tm="0">
                                          <p:val>
                                            <p:fltVal val="0"/>
                                          </p:val>
                                        </p:tav>
                                        <p:tav tm="100000">
                                          <p:val>
                                            <p:strVal val="#ppt_h"/>
                                          </p:val>
                                        </p:tav>
                                      </p:tavLst>
                                    </p:anim>
                                  </p:childTnLst>
                                </p:cTn>
                              </p:par>
                              <p:par>
                                <p:cTn id="24" presetID="23" presetClass="entr" presetSubtype="16"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 calcmode="lin" valueType="num">
                                      <p:cBhvr>
                                        <p:cTn id="26" dur="500" fill="hold"/>
                                        <p:tgtEl>
                                          <p:spTgt spid="7"/>
                                        </p:tgtEl>
                                        <p:attrNameLst>
                                          <p:attrName>ppt_w</p:attrName>
                                        </p:attrNameLst>
                                      </p:cBhvr>
                                      <p:tavLst>
                                        <p:tav tm="0">
                                          <p:val>
                                            <p:fltVal val="0"/>
                                          </p:val>
                                        </p:tav>
                                        <p:tav tm="100000">
                                          <p:val>
                                            <p:strVal val="#ppt_w"/>
                                          </p:val>
                                        </p:tav>
                                      </p:tavLst>
                                    </p:anim>
                                    <p:anim calcmode="lin" valueType="num">
                                      <p:cBhvr>
                                        <p:cTn id="27" dur="500" fill="hold"/>
                                        <p:tgtEl>
                                          <p:spTgt spid="7"/>
                                        </p:tgtEl>
                                        <p:attrNameLst>
                                          <p:attrName>ppt_h</p:attrName>
                                        </p:attrNameLst>
                                      </p:cBhvr>
                                      <p:tavLst>
                                        <p:tav tm="0">
                                          <p:val>
                                            <p:fltVal val="0"/>
                                          </p:val>
                                        </p:tav>
                                        <p:tav tm="100000">
                                          <p:val>
                                            <p:strVal val="#ppt_h"/>
                                          </p:val>
                                        </p:tav>
                                      </p:tavLst>
                                    </p:anim>
                                  </p:childTnLst>
                                </p:cTn>
                              </p:par>
                              <p:par>
                                <p:cTn id="28" presetID="23" presetClass="entr" presetSubtype="16" fill="hold" nodeType="withEffect">
                                  <p:stCondLst>
                                    <p:cond delay="0"/>
                                  </p:stCondLst>
                                  <p:iterate type="lt">
                                    <p:tmPct val="0"/>
                                  </p:iterate>
                                  <p:childTnLst>
                                    <p:set>
                                      <p:cBhvr>
                                        <p:cTn id="29" dur="1" fill="hold">
                                          <p:stCondLst>
                                            <p:cond delay="0"/>
                                          </p:stCondLst>
                                        </p:cTn>
                                        <p:tgtEl>
                                          <p:spTgt spid="5"/>
                                        </p:tgtEl>
                                        <p:attrNameLst>
                                          <p:attrName>style.visibility</p:attrName>
                                        </p:attrNameLst>
                                      </p:cBhvr>
                                      <p:to>
                                        <p:strVal val="visible"/>
                                      </p:to>
                                    </p:set>
                                    <p:anim calcmode="lin" valueType="num">
                                      <p:cBhvr>
                                        <p:cTn id="30" dur="500" fill="hold"/>
                                        <p:tgtEl>
                                          <p:spTgt spid="5"/>
                                        </p:tgtEl>
                                        <p:attrNameLst>
                                          <p:attrName>ppt_w</p:attrName>
                                        </p:attrNameLst>
                                      </p:cBhvr>
                                      <p:tavLst>
                                        <p:tav tm="0">
                                          <p:val>
                                            <p:fltVal val="0"/>
                                          </p:val>
                                        </p:tav>
                                        <p:tav tm="100000">
                                          <p:val>
                                            <p:strVal val="#ppt_w"/>
                                          </p:val>
                                        </p:tav>
                                      </p:tavLst>
                                    </p:anim>
                                    <p:anim calcmode="lin" valueType="num">
                                      <p:cBhvr>
                                        <p:cTn id="31" dur="500" fill="hold"/>
                                        <p:tgtEl>
                                          <p:spTgt spid="5"/>
                                        </p:tgtEl>
                                        <p:attrNameLst>
                                          <p:attrName>ppt_h</p:attrName>
                                        </p:attrNameLst>
                                      </p:cBhvr>
                                      <p:tavLst>
                                        <p:tav tm="0">
                                          <p:val>
                                            <p:fltVal val="0"/>
                                          </p:val>
                                        </p:tav>
                                        <p:tav tm="100000">
                                          <p:val>
                                            <p:strVal val="#ppt_h"/>
                                          </p:val>
                                        </p:tav>
                                      </p:tavLst>
                                    </p:anim>
                                  </p:childTnLst>
                                </p:cTn>
                              </p:par>
                              <p:par>
                                <p:cTn id="32" presetID="23" presetClass="entr" presetSubtype="16" fill="hold" nodeType="withEffect">
                                  <p:stCondLst>
                                    <p:cond delay="0"/>
                                  </p:stCondLst>
                                  <p:iterate type="lt">
                                    <p:tmPct val="0"/>
                                  </p:iterate>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fltVal val="0"/>
                                          </p:val>
                                        </p:tav>
                                        <p:tav tm="100000">
                                          <p:val>
                                            <p:strVal val="#ppt_w"/>
                                          </p:val>
                                        </p:tav>
                                      </p:tavLst>
                                    </p:anim>
                                    <p:anim calcmode="lin" valueType="num">
                                      <p:cBhvr>
                                        <p:cTn id="35" dur="500" fill="hold"/>
                                        <p:tgtEl>
                                          <p:spTgt spid="11"/>
                                        </p:tgtEl>
                                        <p:attrNameLst>
                                          <p:attrName>ppt_h</p:attrName>
                                        </p:attrNameLst>
                                      </p:cBhvr>
                                      <p:tavLst>
                                        <p:tav tm="0">
                                          <p:val>
                                            <p:fltVal val="0"/>
                                          </p:val>
                                        </p:tav>
                                        <p:tav tm="100000">
                                          <p:val>
                                            <p:strVal val="#ppt_h"/>
                                          </p:val>
                                        </p:tav>
                                      </p:tavLst>
                                    </p:anim>
                                  </p:childTnLst>
                                </p:cTn>
                              </p:par>
                            </p:childTnLst>
                          </p:cTn>
                        </p:par>
                        <p:par>
                          <p:cTn id="36" fill="hold">
                            <p:stCondLst>
                              <p:cond delay="500"/>
                            </p:stCondLst>
                            <p:childTnLst>
                              <p:par>
                                <p:cTn id="37" presetID="37" presetClass="entr" presetSubtype="0" fill="hold" grpId="0" nodeType="after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1000"/>
                                        <p:tgtEl>
                                          <p:spTgt spid="17"/>
                                        </p:tgtEl>
                                      </p:cBhvr>
                                    </p:animEffect>
                                    <p:anim calcmode="lin" valueType="num">
                                      <p:cBhvr>
                                        <p:cTn id="40" dur="1000" fill="hold"/>
                                        <p:tgtEl>
                                          <p:spTgt spid="17"/>
                                        </p:tgtEl>
                                        <p:attrNameLst>
                                          <p:attrName>ppt_x</p:attrName>
                                        </p:attrNameLst>
                                      </p:cBhvr>
                                      <p:tavLst>
                                        <p:tav tm="0">
                                          <p:val>
                                            <p:strVal val="#ppt_x"/>
                                          </p:val>
                                        </p:tav>
                                        <p:tav tm="100000">
                                          <p:val>
                                            <p:strVal val="#ppt_x"/>
                                          </p:val>
                                        </p:tav>
                                      </p:tavLst>
                                    </p:anim>
                                    <p:anim calcmode="lin" valueType="num">
                                      <p:cBhvr>
                                        <p:cTn id="41" dur="900" decel="100000" fill="hold"/>
                                        <p:tgtEl>
                                          <p:spTgt spid="17"/>
                                        </p:tgtEl>
                                        <p:attrNameLst>
                                          <p:attrName>ppt_y</p:attrName>
                                        </p:attrNameLst>
                                      </p:cBhvr>
                                      <p:tavLst>
                                        <p:tav tm="0">
                                          <p:val>
                                            <p:strVal val="#ppt_y+1"/>
                                          </p:val>
                                        </p:tav>
                                        <p:tav tm="100000">
                                          <p:val>
                                            <p:strVal val="#ppt_y-.03"/>
                                          </p:val>
                                        </p:tav>
                                      </p:tavLst>
                                    </p:anim>
                                    <p:anim calcmode="lin" valueType="num">
                                      <p:cBhvr>
                                        <p:cTn id="42" dur="100" accel="100000" fill="hold">
                                          <p:stCondLst>
                                            <p:cond delay="900"/>
                                          </p:stCondLst>
                                        </p:cTn>
                                        <p:tgtEl>
                                          <p:spTgt spid="17"/>
                                        </p:tgtEl>
                                        <p:attrNameLst>
                                          <p:attrName>ppt_y</p:attrName>
                                        </p:attrNameLst>
                                      </p:cBhvr>
                                      <p:tavLst>
                                        <p:tav tm="0">
                                          <p:val>
                                            <p:strVal val="#ppt_y-.03"/>
                                          </p:val>
                                        </p:tav>
                                        <p:tav tm="100000">
                                          <p:val>
                                            <p:strVal val="#ppt_y"/>
                                          </p:val>
                                        </p:tav>
                                      </p:tavLst>
                                    </p:anim>
                                  </p:childTnLst>
                                </p:cTn>
                              </p:par>
                              <p:par>
                                <p:cTn id="43" presetID="37" presetClass="entr" presetSubtype="0" fill="hold" grpId="0" nodeType="with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1000"/>
                                        <p:tgtEl>
                                          <p:spTgt spid="15"/>
                                        </p:tgtEl>
                                      </p:cBhvr>
                                    </p:animEffect>
                                    <p:anim calcmode="lin" valueType="num">
                                      <p:cBhvr>
                                        <p:cTn id="46" dur="1000" fill="hold"/>
                                        <p:tgtEl>
                                          <p:spTgt spid="15"/>
                                        </p:tgtEl>
                                        <p:attrNameLst>
                                          <p:attrName>ppt_x</p:attrName>
                                        </p:attrNameLst>
                                      </p:cBhvr>
                                      <p:tavLst>
                                        <p:tav tm="0">
                                          <p:val>
                                            <p:strVal val="#ppt_x"/>
                                          </p:val>
                                        </p:tav>
                                        <p:tav tm="100000">
                                          <p:val>
                                            <p:strVal val="#ppt_x"/>
                                          </p:val>
                                        </p:tav>
                                      </p:tavLst>
                                    </p:anim>
                                    <p:anim calcmode="lin" valueType="num">
                                      <p:cBhvr>
                                        <p:cTn id="47" dur="900" decel="100000" fill="hold"/>
                                        <p:tgtEl>
                                          <p:spTgt spid="15"/>
                                        </p:tgtEl>
                                        <p:attrNameLst>
                                          <p:attrName>ppt_y</p:attrName>
                                        </p:attrNameLst>
                                      </p:cBhvr>
                                      <p:tavLst>
                                        <p:tav tm="0">
                                          <p:val>
                                            <p:strVal val="#ppt_y+1"/>
                                          </p:val>
                                        </p:tav>
                                        <p:tav tm="100000">
                                          <p:val>
                                            <p:strVal val="#ppt_y-.03"/>
                                          </p:val>
                                        </p:tav>
                                      </p:tavLst>
                                    </p:anim>
                                    <p:anim calcmode="lin" valueType="num">
                                      <p:cBhvr>
                                        <p:cTn id="48"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par>
                                <p:cTn id="49" presetID="37" presetClass="entr" presetSubtype="0" fill="hold" grpId="0" nodeType="with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fade">
                                      <p:cBhvr>
                                        <p:cTn id="51" dur="1000"/>
                                        <p:tgtEl>
                                          <p:spTgt spid="16"/>
                                        </p:tgtEl>
                                      </p:cBhvr>
                                    </p:animEffect>
                                    <p:anim calcmode="lin" valueType="num">
                                      <p:cBhvr>
                                        <p:cTn id="52" dur="1000" fill="hold"/>
                                        <p:tgtEl>
                                          <p:spTgt spid="16"/>
                                        </p:tgtEl>
                                        <p:attrNameLst>
                                          <p:attrName>ppt_x</p:attrName>
                                        </p:attrNameLst>
                                      </p:cBhvr>
                                      <p:tavLst>
                                        <p:tav tm="0">
                                          <p:val>
                                            <p:strVal val="#ppt_x"/>
                                          </p:val>
                                        </p:tav>
                                        <p:tav tm="100000">
                                          <p:val>
                                            <p:strVal val="#ppt_x"/>
                                          </p:val>
                                        </p:tav>
                                      </p:tavLst>
                                    </p:anim>
                                    <p:anim calcmode="lin" valueType="num">
                                      <p:cBhvr>
                                        <p:cTn id="53" dur="900" decel="100000" fill="hold"/>
                                        <p:tgtEl>
                                          <p:spTgt spid="16"/>
                                        </p:tgtEl>
                                        <p:attrNameLst>
                                          <p:attrName>ppt_y</p:attrName>
                                        </p:attrNameLst>
                                      </p:cBhvr>
                                      <p:tavLst>
                                        <p:tav tm="0">
                                          <p:val>
                                            <p:strVal val="#ppt_y+1"/>
                                          </p:val>
                                        </p:tav>
                                        <p:tav tm="100000">
                                          <p:val>
                                            <p:strVal val="#ppt_y-.03"/>
                                          </p:val>
                                        </p:tav>
                                      </p:tavLst>
                                    </p:anim>
                                    <p:anim calcmode="lin" valueType="num">
                                      <p:cBhvr>
                                        <p:cTn id="54" dur="100" accel="100000" fill="hold">
                                          <p:stCondLst>
                                            <p:cond delay="900"/>
                                          </p:stCondLst>
                                        </p:cTn>
                                        <p:tgtEl>
                                          <p:spTgt spid="16"/>
                                        </p:tgtEl>
                                        <p:attrNameLst>
                                          <p:attrName>ppt_y</p:attrName>
                                        </p:attrNameLst>
                                      </p:cBhvr>
                                      <p:tavLst>
                                        <p:tav tm="0">
                                          <p:val>
                                            <p:strVal val="#ppt_y-.03"/>
                                          </p:val>
                                        </p:tav>
                                        <p:tav tm="100000">
                                          <p:val>
                                            <p:strVal val="#ppt_y"/>
                                          </p:val>
                                        </p:tav>
                                      </p:tavLst>
                                    </p:anim>
                                  </p:childTnLst>
                                </p:cTn>
                              </p:par>
                            </p:childTnLst>
                          </p:cTn>
                        </p:par>
                      </p:childTnLst>
                    </p:cTn>
                  </p:par>
                  <p:par>
                    <p:cTn id="55" fill="hold">
                      <p:stCondLst>
                        <p:cond delay="indefinite"/>
                      </p:stCondLst>
                      <p:childTnLst>
                        <p:par>
                          <p:cTn id="56" fill="hold">
                            <p:stCondLst>
                              <p:cond delay="0"/>
                            </p:stCondLst>
                            <p:childTnLst>
                              <p:par>
                                <p:cTn id="57" presetID="26" presetClass="emph" presetSubtype="0" repeatCount="3000" fill="hold" nodeType="clickEffect">
                                  <p:stCondLst>
                                    <p:cond delay="0"/>
                                  </p:stCondLst>
                                  <p:iterate type="lt">
                                    <p:tmPct val="0"/>
                                  </p:iterate>
                                  <p:childTnLst>
                                    <p:animEffect transition="out" filter="fade">
                                      <p:cBhvr>
                                        <p:cTn id="58" dur="500" tmFilter="0, 0; .2, .5; .8, .5; 1, 0"/>
                                        <p:tgtEl>
                                          <p:spTgt spid="6"/>
                                        </p:tgtEl>
                                      </p:cBhvr>
                                    </p:animEffect>
                                    <p:animScale>
                                      <p:cBhvr>
                                        <p:cTn id="59" dur="250" autoRev="1" fill="hold"/>
                                        <p:tgtEl>
                                          <p:spTgt spid="6"/>
                                        </p:tgtEl>
                                      </p:cBhvr>
                                      <p:by x="105000" y="105000"/>
                                    </p:animScale>
                                  </p:childTnLst>
                                </p:cTn>
                              </p:par>
                              <p:par>
                                <p:cTn id="60" presetID="26" presetClass="emph" presetSubtype="0" repeatCount="3000" fill="hold" nodeType="withEffect">
                                  <p:stCondLst>
                                    <p:cond delay="0"/>
                                  </p:stCondLst>
                                  <p:iterate type="lt">
                                    <p:tmPct val="0"/>
                                  </p:iterate>
                                  <p:childTnLst>
                                    <p:animEffect transition="out" filter="fade">
                                      <p:cBhvr>
                                        <p:cTn id="61" dur="500" tmFilter="0, 0; .2, .5; .8, .5; 1, 0"/>
                                        <p:tgtEl>
                                          <p:spTgt spid="10"/>
                                        </p:tgtEl>
                                      </p:cBhvr>
                                    </p:animEffect>
                                    <p:animScale>
                                      <p:cBhvr>
                                        <p:cTn id="62" dur="250" autoRev="1" fill="hold"/>
                                        <p:tgtEl>
                                          <p:spTgt spid="10"/>
                                        </p:tgtEl>
                                      </p:cBhvr>
                                      <p:by x="105000" y="105000"/>
                                    </p:animScale>
                                  </p:childTnLst>
                                </p:cTn>
                              </p:par>
                              <p:par>
                                <p:cTn id="63" presetID="26" presetClass="emph" presetSubtype="0" repeatCount="3000" fill="hold" nodeType="withEffect">
                                  <p:stCondLst>
                                    <p:cond delay="0"/>
                                  </p:stCondLst>
                                  <p:childTnLst>
                                    <p:animEffect transition="out" filter="fade">
                                      <p:cBhvr>
                                        <p:cTn id="64" dur="500" tmFilter="0, 0; .2, .5; .8, .5; 1, 0"/>
                                        <p:tgtEl>
                                          <p:spTgt spid="7"/>
                                        </p:tgtEl>
                                      </p:cBhvr>
                                    </p:animEffect>
                                    <p:animScale>
                                      <p:cBhvr>
                                        <p:cTn id="65" dur="250" autoRev="1" fill="hold"/>
                                        <p:tgtEl>
                                          <p:spTgt spid="7"/>
                                        </p:tgtEl>
                                      </p:cBhvr>
                                      <p:by x="105000" y="105000"/>
                                    </p:animScale>
                                  </p:childTnLst>
                                </p:cTn>
                              </p:par>
                              <p:par>
                                <p:cTn id="66" presetID="26" presetClass="emph" presetSubtype="0" repeatCount="3000" fill="hold" nodeType="withEffect">
                                  <p:stCondLst>
                                    <p:cond delay="0"/>
                                  </p:stCondLst>
                                  <p:childTnLst>
                                    <p:animEffect transition="out" filter="fade">
                                      <p:cBhvr>
                                        <p:cTn id="67" dur="500" tmFilter="0, 0; .2, .5; .8, .5; 1, 0"/>
                                        <p:tgtEl>
                                          <p:spTgt spid="12"/>
                                        </p:tgtEl>
                                      </p:cBhvr>
                                    </p:animEffect>
                                    <p:animScale>
                                      <p:cBhvr>
                                        <p:cTn id="68" dur="250" autoRev="1" fill="hold"/>
                                        <p:tgtEl>
                                          <p:spTgt spid="12"/>
                                        </p:tgtEl>
                                      </p:cBhvr>
                                      <p:by x="105000" y="105000"/>
                                    </p:animScale>
                                  </p:childTnLst>
                                </p:cTn>
                              </p:par>
                              <p:par>
                                <p:cTn id="69" presetID="26" presetClass="emph" presetSubtype="0" repeatCount="3000" fill="hold" nodeType="withEffect">
                                  <p:stCondLst>
                                    <p:cond delay="0"/>
                                  </p:stCondLst>
                                  <p:iterate type="lt">
                                    <p:tmPct val="0"/>
                                  </p:iterate>
                                  <p:childTnLst>
                                    <p:animEffect transition="out" filter="fade">
                                      <p:cBhvr>
                                        <p:cTn id="70" dur="500" tmFilter="0, 0; .2, .5; .8, .5; 1, 0"/>
                                        <p:tgtEl>
                                          <p:spTgt spid="5"/>
                                        </p:tgtEl>
                                      </p:cBhvr>
                                    </p:animEffect>
                                    <p:animScale>
                                      <p:cBhvr>
                                        <p:cTn id="71" dur="250" autoRev="1" fill="hold"/>
                                        <p:tgtEl>
                                          <p:spTgt spid="5"/>
                                        </p:tgtEl>
                                      </p:cBhvr>
                                      <p:by x="105000" y="105000"/>
                                    </p:animScale>
                                  </p:childTnLst>
                                </p:cTn>
                              </p:par>
                              <p:par>
                                <p:cTn id="72" presetID="26" presetClass="emph" presetSubtype="0" repeatCount="3000" fill="hold" nodeType="withEffect">
                                  <p:stCondLst>
                                    <p:cond delay="0"/>
                                  </p:stCondLst>
                                  <p:iterate type="lt">
                                    <p:tmPct val="0"/>
                                  </p:iterate>
                                  <p:childTnLst>
                                    <p:animEffect transition="out" filter="fade">
                                      <p:cBhvr>
                                        <p:cTn id="73" dur="500" tmFilter="0, 0; .2, .5; .8, .5; 1, 0"/>
                                        <p:tgtEl>
                                          <p:spTgt spid="11"/>
                                        </p:tgtEl>
                                      </p:cBhvr>
                                    </p:animEffect>
                                    <p:animScale>
                                      <p:cBhvr>
                                        <p:cTn id="74" dur="250" autoRev="1" fill="hold"/>
                                        <p:tgtEl>
                                          <p:spTgt spid="11"/>
                                        </p:tgtEl>
                                      </p:cBhvr>
                                      <p:by x="105000" y="105000"/>
                                    </p:animScale>
                                  </p:childTnLst>
                                </p:cTn>
                              </p:par>
                            </p:childTnLst>
                          </p:cTn>
                        </p:par>
                        <p:par>
                          <p:cTn id="75" fill="hold">
                            <p:stCondLst>
                              <p:cond delay="1500"/>
                            </p:stCondLst>
                            <p:childTnLst>
                              <p:par>
                                <p:cTn id="76" presetID="37" presetClass="exit" presetSubtype="0" fill="hold" nodeType="afterEffect">
                                  <p:stCondLst>
                                    <p:cond delay="0"/>
                                  </p:stCondLst>
                                  <p:iterate type="lt">
                                    <p:tmPct val="0"/>
                                  </p:iterate>
                                  <p:childTnLst>
                                    <p:animEffect transition="out" filter="fade">
                                      <p:cBhvr>
                                        <p:cTn id="77" dur="1000"/>
                                        <p:tgtEl>
                                          <p:spTgt spid="6"/>
                                        </p:tgtEl>
                                      </p:cBhvr>
                                    </p:animEffect>
                                    <p:anim calcmode="lin" valueType="num">
                                      <p:cBhvr>
                                        <p:cTn id="78" dur="1000"/>
                                        <p:tgtEl>
                                          <p:spTgt spid="6"/>
                                        </p:tgtEl>
                                        <p:attrNameLst>
                                          <p:attrName>ppt_x</p:attrName>
                                        </p:attrNameLst>
                                      </p:cBhvr>
                                      <p:tavLst>
                                        <p:tav tm="0">
                                          <p:val>
                                            <p:strVal val="ppt_x"/>
                                          </p:val>
                                        </p:tav>
                                        <p:tav tm="100000">
                                          <p:val>
                                            <p:strVal val="ppt_x"/>
                                          </p:val>
                                        </p:tav>
                                      </p:tavLst>
                                    </p:anim>
                                    <p:anim calcmode="lin" valueType="num">
                                      <p:cBhvr>
                                        <p:cTn id="79" dur="100" decel="100000"/>
                                        <p:tgtEl>
                                          <p:spTgt spid="6"/>
                                        </p:tgtEl>
                                        <p:attrNameLst>
                                          <p:attrName>ppt_y</p:attrName>
                                        </p:attrNameLst>
                                      </p:cBhvr>
                                      <p:tavLst>
                                        <p:tav tm="0">
                                          <p:val>
                                            <p:strVal val="ppt_y"/>
                                          </p:val>
                                        </p:tav>
                                        <p:tav tm="100000">
                                          <p:val>
                                            <p:strVal val="ppt_y-.03"/>
                                          </p:val>
                                        </p:tav>
                                      </p:tavLst>
                                    </p:anim>
                                    <p:anim calcmode="lin" valueType="num">
                                      <p:cBhvr>
                                        <p:cTn id="80" dur="900" accel="100000">
                                          <p:stCondLst>
                                            <p:cond delay="100"/>
                                          </p:stCondLst>
                                        </p:cTn>
                                        <p:tgtEl>
                                          <p:spTgt spid="6"/>
                                        </p:tgtEl>
                                        <p:attrNameLst>
                                          <p:attrName>ppt_y</p:attrName>
                                        </p:attrNameLst>
                                      </p:cBhvr>
                                      <p:tavLst>
                                        <p:tav tm="0">
                                          <p:val>
                                            <p:strVal val="ppt_y"/>
                                          </p:val>
                                        </p:tav>
                                        <p:tav tm="100000">
                                          <p:val>
                                            <p:strVal val="ppt_y+1"/>
                                          </p:val>
                                        </p:tav>
                                      </p:tavLst>
                                    </p:anim>
                                    <p:set>
                                      <p:cBhvr>
                                        <p:cTn id="81" dur="1" fill="hold">
                                          <p:stCondLst>
                                            <p:cond delay="999"/>
                                          </p:stCondLst>
                                        </p:cTn>
                                        <p:tgtEl>
                                          <p:spTgt spid="6"/>
                                        </p:tgtEl>
                                        <p:attrNameLst>
                                          <p:attrName>style.visibility</p:attrName>
                                        </p:attrNameLst>
                                      </p:cBhvr>
                                      <p:to>
                                        <p:strVal val="hidden"/>
                                      </p:to>
                                    </p:set>
                                  </p:childTnLst>
                                </p:cTn>
                              </p:par>
                              <p:par>
                                <p:cTn id="82" presetID="37" presetClass="exit" presetSubtype="0" fill="hold" nodeType="withEffect">
                                  <p:stCondLst>
                                    <p:cond delay="0"/>
                                  </p:stCondLst>
                                  <p:iterate type="lt">
                                    <p:tmPct val="0"/>
                                  </p:iterate>
                                  <p:childTnLst>
                                    <p:animEffect transition="out" filter="fade">
                                      <p:cBhvr>
                                        <p:cTn id="83" dur="1000"/>
                                        <p:tgtEl>
                                          <p:spTgt spid="10"/>
                                        </p:tgtEl>
                                      </p:cBhvr>
                                    </p:animEffect>
                                    <p:anim calcmode="lin" valueType="num">
                                      <p:cBhvr>
                                        <p:cTn id="84" dur="1000"/>
                                        <p:tgtEl>
                                          <p:spTgt spid="10"/>
                                        </p:tgtEl>
                                        <p:attrNameLst>
                                          <p:attrName>ppt_x</p:attrName>
                                        </p:attrNameLst>
                                      </p:cBhvr>
                                      <p:tavLst>
                                        <p:tav tm="0">
                                          <p:val>
                                            <p:strVal val="ppt_x"/>
                                          </p:val>
                                        </p:tav>
                                        <p:tav tm="100000">
                                          <p:val>
                                            <p:strVal val="ppt_x"/>
                                          </p:val>
                                        </p:tav>
                                      </p:tavLst>
                                    </p:anim>
                                    <p:anim calcmode="lin" valueType="num">
                                      <p:cBhvr>
                                        <p:cTn id="85" dur="100" decel="100000"/>
                                        <p:tgtEl>
                                          <p:spTgt spid="10"/>
                                        </p:tgtEl>
                                        <p:attrNameLst>
                                          <p:attrName>ppt_y</p:attrName>
                                        </p:attrNameLst>
                                      </p:cBhvr>
                                      <p:tavLst>
                                        <p:tav tm="0">
                                          <p:val>
                                            <p:strVal val="ppt_y"/>
                                          </p:val>
                                        </p:tav>
                                        <p:tav tm="100000">
                                          <p:val>
                                            <p:strVal val="ppt_y-.03"/>
                                          </p:val>
                                        </p:tav>
                                      </p:tavLst>
                                    </p:anim>
                                    <p:anim calcmode="lin" valueType="num">
                                      <p:cBhvr>
                                        <p:cTn id="86" dur="900" accel="100000">
                                          <p:stCondLst>
                                            <p:cond delay="100"/>
                                          </p:stCondLst>
                                        </p:cTn>
                                        <p:tgtEl>
                                          <p:spTgt spid="10"/>
                                        </p:tgtEl>
                                        <p:attrNameLst>
                                          <p:attrName>ppt_y</p:attrName>
                                        </p:attrNameLst>
                                      </p:cBhvr>
                                      <p:tavLst>
                                        <p:tav tm="0">
                                          <p:val>
                                            <p:strVal val="ppt_y"/>
                                          </p:val>
                                        </p:tav>
                                        <p:tav tm="100000">
                                          <p:val>
                                            <p:strVal val="ppt_y+1"/>
                                          </p:val>
                                        </p:tav>
                                      </p:tavLst>
                                    </p:anim>
                                    <p:set>
                                      <p:cBhvr>
                                        <p:cTn id="87" dur="1" fill="hold">
                                          <p:stCondLst>
                                            <p:cond delay="999"/>
                                          </p:stCondLst>
                                        </p:cTn>
                                        <p:tgtEl>
                                          <p:spTgt spid="10"/>
                                        </p:tgtEl>
                                        <p:attrNameLst>
                                          <p:attrName>style.visibility</p:attrName>
                                        </p:attrNameLst>
                                      </p:cBhvr>
                                      <p:to>
                                        <p:strVal val="hidden"/>
                                      </p:to>
                                    </p:set>
                                  </p:childTnLst>
                                </p:cTn>
                              </p:par>
                              <p:par>
                                <p:cTn id="88" presetID="37" presetClass="exit" presetSubtype="0" fill="hold" nodeType="withEffect">
                                  <p:stCondLst>
                                    <p:cond delay="0"/>
                                  </p:stCondLst>
                                  <p:iterate type="lt">
                                    <p:tmPct val="0"/>
                                  </p:iterate>
                                  <p:childTnLst>
                                    <p:animEffect transition="out" filter="fade">
                                      <p:cBhvr>
                                        <p:cTn id="89" dur="1000"/>
                                        <p:tgtEl>
                                          <p:spTgt spid="5"/>
                                        </p:tgtEl>
                                      </p:cBhvr>
                                    </p:animEffect>
                                    <p:anim calcmode="lin" valueType="num">
                                      <p:cBhvr>
                                        <p:cTn id="90" dur="1000"/>
                                        <p:tgtEl>
                                          <p:spTgt spid="5"/>
                                        </p:tgtEl>
                                        <p:attrNameLst>
                                          <p:attrName>ppt_x</p:attrName>
                                        </p:attrNameLst>
                                      </p:cBhvr>
                                      <p:tavLst>
                                        <p:tav tm="0">
                                          <p:val>
                                            <p:strVal val="ppt_x"/>
                                          </p:val>
                                        </p:tav>
                                        <p:tav tm="100000">
                                          <p:val>
                                            <p:strVal val="ppt_x"/>
                                          </p:val>
                                        </p:tav>
                                      </p:tavLst>
                                    </p:anim>
                                    <p:anim calcmode="lin" valueType="num">
                                      <p:cBhvr>
                                        <p:cTn id="91" dur="100" decel="100000"/>
                                        <p:tgtEl>
                                          <p:spTgt spid="5"/>
                                        </p:tgtEl>
                                        <p:attrNameLst>
                                          <p:attrName>ppt_y</p:attrName>
                                        </p:attrNameLst>
                                      </p:cBhvr>
                                      <p:tavLst>
                                        <p:tav tm="0">
                                          <p:val>
                                            <p:strVal val="ppt_y"/>
                                          </p:val>
                                        </p:tav>
                                        <p:tav tm="100000">
                                          <p:val>
                                            <p:strVal val="ppt_y-.03"/>
                                          </p:val>
                                        </p:tav>
                                      </p:tavLst>
                                    </p:anim>
                                    <p:anim calcmode="lin" valueType="num">
                                      <p:cBhvr>
                                        <p:cTn id="92" dur="900" accel="100000">
                                          <p:stCondLst>
                                            <p:cond delay="100"/>
                                          </p:stCondLst>
                                        </p:cTn>
                                        <p:tgtEl>
                                          <p:spTgt spid="5"/>
                                        </p:tgtEl>
                                        <p:attrNameLst>
                                          <p:attrName>ppt_y</p:attrName>
                                        </p:attrNameLst>
                                      </p:cBhvr>
                                      <p:tavLst>
                                        <p:tav tm="0">
                                          <p:val>
                                            <p:strVal val="ppt_y"/>
                                          </p:val>
                                        </p:tav>
                                        <p:tav tm="100000">
                                          <p:val>
                                            <p:strVal val="ppt_y+1"/>
                                          </p:val>
                                        </p:tav>
                                      </p:tavLst>
                                    </p:anim>
                                    <p:set>
                                      <p:cBhvr>
                                        <p:cTn id="93" dur="1" fill="hold">
                                          <p:stCondLst>
                                            <p:cond delay="999"/>
                                          </p:stCondLst>
                                        </p:cTn>
                                        <p:tgtEl>
                                          <p:spTgt spid="5"/>
                                        </p:tgtEl>
                                        <p:attrNameLst>
                                          <p:attrName>style.visibility</p:attrName>
                                        </p:attrNameLst>
                                      </p:cBhvr>
                                      <p:to>
                                        <p:strVal val="hidden"/>
                                      </p:to>
                                    </p:set>
                                  </p:childTnLst>
                                </p:cTn>
                              </p:par>
                              <p:par>
                                <p:cTn id="94" presetID="37" presetClass="exit" presetSubtype="0" fill="hold" nodeType="withEffect">
                                  <p:stCondLst>
                                    <p:cond delay="0"/>
                                  </p:stCondLst>
                                  <p:iterate type="lt">
                                    <p:tmPct val="0"/>
                                  </p:iterate>
                                  <p:childTnLst>
                                    <p:animEffect transition="out" filter="fade">
                                      <p:cBhvr>
                                        <p:cTn id="95" dur="1000"/>
                                        <p:tgtEl>
                                          <p:spTgt spid="11"/>
                                        </p:tgtEl>
                                      </p:cBhvr>
                                    </p:animEffect>
                                    <p:anim calcmode="lin" valueType="num">
                                      <p:cBhvr>
                                        <p:cTn id="96" dur="1000"/>
                                        <p:tgtEl>
                                          <p:spTgt spid="11"/>
                                        </p:tgtEl>
                                        <p:attrNameLst>
                                          <p:attrName>ppt_x</p:attrName>
                                        </p:attrNameLst>
                                      </p:cBhvr>
                                      <p:tavLst>
                                        <p:tav tm="0">
                                          <p:val>
                                            <p:strVal val="ppt_x"/>
                                          </p:val>
                                        </p:tav>
                                        <p:tav tm="100000">
                                          <p:val>
                                            <p:strVal val="ppt_x"/>
                                          </p:val>
                                        </p:tav>
                                      </p:tavLst>
                                    </p:anim>
                                    <p:anim calcmode="lin" valueType="num">
                                      <p:cBhvr>
                                        <p:cTn id="97" dur="100" decel="100000"/>
                                        <p:tgtEl>
                                          <p:spTgt spid="11"/>
                                        </p:tgtEl>
                                        <p:attrNameLst>
                                          <p:attrName>ppt_y</p:attrName>
                                        </p:attrNameLst>
                                      </p:cBhvr>
                                      <p:tavLst>
                                        <p:tav tm="0">
                                          <p:val>
                                            <p:strVal val="ppt_y"/>
                                          </p:val>
                                        </p:tav>
                                        <p:tav tm="100000">
                                          <p:val>
                                            <p:strVal val="ppt_y-.03"/>
                                          </p:val>
                                        </p:tav>
                                      </p:tavLst>
                                    </p:anim>
                                    <p:anim calcmode="lin" valueType="num">
                                      <p:cBhvr>
                                        <p:cTn id="98" dur="900" accel="100000">
                                          <p:stCondLst>
                                            <p:cond delay="100"/>
                                          </p:stCondLst>
                                        </p:cTn>
                                        <p:tgtEl>
                                          <p:spTgt spid="11"/>
                                        </p:tgtEl>
                                        <p:attrNameLst>
                                          <p:attrName>ppt_y</p:attrName>
                                        </p:attrNameLst>
                                      </p:cBhvr>
                                      <p:tavLst>
                                        <p:tav tm="0">
                                          <p:val>
                                            <p:strVal val="ppt_y"/>
                                          </p:val>
                                        </p:tav>
                                        <p:tav tm="100000">
                                          <p:val>
                                            <p:strVal val="ppt_y+1"/>
                                          </p:val>
                                        </p:tav>
                                      </p:tavLst>
                                    </p:anim>
                                    <p:set>
                                      <p:cBhvr>
                                        <p:cTn id="99" dur="1" fill="hold">
                                          <p:stCondLst>
                                            <p:cond delay="999"/>
                                          </p:stCondLst>
                                        </p:cTn>
                                        <p:tgtEl>
                                          <p:spTgt spid="11"/>
                                        </p:tgtEl>
                                        <p:attrNameLst>
                                          <p:attrName>style.visibility</p:attrName>
                                        </p:attrNameLst>
                                      </p:cBhvr>
                                      <p:to>
                                        <p:strVal val="hidden"/>
                                      </p:to>
                                    </p:set>
                                  </p:childTnLst>
                                </p:cTn>
                              </p:par>
                            </p:childTnLst>
                          </p:cTn>
                        </p:par>
                        <p:par>
                          <p:cTn id="100" fill="hold">
                            <p:stCondLst>
                              <p:cond delay="2500"/>
                            </p:stCondLst>
                            <p:childTnLst>
                              <p:par>
                                <p:cTn id="101" presetID="26" presetClass="entr" presetSubtype="0" fill="hold" nodeType="afterEffect">
                                  <p:stCondLst>
                                    <p:cond delay="0"/>
                                  </p:stCondLst>
                                  <p:childTnLst>
                                    <p:set>
                                      <p:cBhvr>
                                        <p:cTn id="102" dur="1" fill="hold">
                                          <p:stCondLst>
                                            <p:cond delay="0"/>
                                          </p:stCondLst>
                                        </p:cTn>
                                        <p:tgtEl>
                                          <p:spTgt spid="14"/>
                                        </p:tgtEl>
                                        <p:attrNameLst>
                                          <p:attrName>style.visibility</p:attrName>
                                        </p:attrNameLst>
                                      </p:cBhvr>
                                      <p:to>
                                        <p:strVal val="visible"/>
                                      </p:to>
                                    </p:set>
                                    <p:animEffect transition="in" filter="wipe(down)">
                                      <p:cBhvr>
                                        <p:cTn id="103" dur="580">
                                          <p:stCondLst>
                                            <p:cond delay="0"/>
                                          </p:stCondLst>
                                        </p:cTn>
                                        <p:tgtEl>
                                          <p:spTgt spid="14"/>
                                        </p:tgtEl>
                                      </p:cBhvr>
                                    </p:animEffect>
                                    <p:anim calcmode="lin" valueType="num">
                                      <p:cBhvr>
                                        <p:cTn id="10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0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0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0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09" dur="26">
                                          <p:stCondLst>
                                            <p:cond delay="650"/>
                                          </p:stCondLst>
                                        </p:cTn>
                                        <p:tgtEl>
                                          <p:spTgt spid="14"/>
                                        </p:tgtEl>
                                      </p:cBhvr>
                                      <p:to x="100000" y="60000"/>
                                    </p:animScale>
                                    <p:animScale>
                                      <p:cBhvr>
                                        <p:cTn id="110" dur="166" decel="50000">
                                          <p:stCondLst>
                                            <p:cond delay="676"/>
                                          </p:stCondLst>
                                        </p:cTn>
                                        <p:tgtEl>
                                          <p:spTgt spid="14"/>
                                        </p:tgtEl>
                                      </p:cBhvr>
                                      <p:to x="100000" y="100000"/>
                                    </p:animScale>
                                    <p:animScale>
                                      <p:cBhvr>
                                        <p:cTn id="111" dur="26">
                                          <p:stCondLst>
                                            <p:cond delay="1312"/>
                                          </p:stCondLst>
                                        </p:cTn>
                                        <p:tgtEl>
                                          <p:spTgt spid="14"/>
                                        </p:tgtEl>
                                      </p:cBhvr>
                                      <p:to x="100000" y="80000"/>
                                    </p:animScale>
                                    <p:animScale>
                                      <p:cBhvr>
                                        <p:cTn id="112" dur="166" decel="50000">
                                          <p:stCondLst>
                                            <p:cond delay="1338"/>
                                          </p:stCondLst>
                                        </p:cTn>
                                        <p:tgtEl>
                                          <p:spTgt spid="14"/>
                                        </p:tgtEl>
                                      </p:cBhvr>
                                      <p:to x="100000" y="100000"/>
                                    </p:animScale>
                                    <p:animScale>
                                      <p:cBhvr>
                                        <p:cTn id="113" dur="26">
                                          <p:stCondLst>
                                            <p:cond delay="1642"/>
                                          </p:stCondLst>
                                        </p:cTn>
                                        <p:tgtEl>
                                          <p:spTgt spid="14"/>
                                        </p:tgtEl>
                                      </p:cBhvr>
                                      <p:to x="100000" y="90000"/>
                                    </p:animScale>
                                    <p:animScale>
                                      <p:cBhvr>
                                        <p:cTn id="114" dur="166" decel="50000">
                                          <p:stCondLst>
                                            <p:cond delay="1668"/>
                                          </p:stCondLst>
                                        </p:cTn>
                                        <p:tgtEl>
                                          <p:spTgt spid="14"/>
                                        </p:tgtEl>
                                      </p:cBhvr>
                                      <p:to x="100000" y="100000"/>
                                    </p:animScale>
                                    <p:animScale>
                                      <p:cBhvr>
                                        <p:cTn id="115" dur="26">
                                          <p:stCondLst>
                                            <p:cond delay="1808"/>
                                          </p:stCondLst>
                                        </p:cTn>
                                        <p:tgtEl>
                                          <p:spTgt spid="14"/>
                                        </p:tgtEl>
                                      </p:cBhvr>
                                      <p:to x="100000" y="95000"/>
                                    </p:animScale>
                                    <p:animScale>
                                      <p:cBhvr>
                                        <p:cTn id="116" dur="166" decel="50000">
                                          <p:stCondLst>
                                            <p:cond delay="1834"/>
                                          </p:stCondLst>
                                        </p:cTn>
                                        <p:tgtEl>
                                          <p:spTgt spid="14"/>
                                        </p:tgtEl>
                                      </p:cBhvr>
                                      <p:to x="100000" y="100000"/>
                                    </p:animScale>
                                  </p:childTnLst>
                                </p:cTn>
                              </p:par>
                              <p:par>
                                <p:cTn id="117" presetID="26" presetClass="entr" presetSubtype="0" fill="hold" nodeType="withEffect">
                                  <p:stCondLst>
                                    <p:cond delay="0"/>
                                  </p:stCondLst>
                                  <p:childTnLst>
                                    <p:set>
                                      <p:cBhvr>
                                        <p:cTn id="118" dur="1" fill="hold">
                                          <p:stCondLst>
                                            <p:cond delay="0"/>
                                          </p:stCondLst>
                                        </p:cTn>
                                        <p:tgtEl>
                                          <p:spTgt spid="13"/>
                                        </p:tgtEl>
                                        <p:attrNameLst>
                                          <p:attrName>style.visibility</p:attrName>
                                        </p:attrNameLst>
                                      </p:cBhvr>
                                      <p:to>
                                        <p:strVal val="visible"/>
                                      </p:to>
                                    </p:set>
                                    <p:animEffect transition="in" filter="wipe(down)">
                                      <p:cBhvr>
                                        <p:cTn id="119" dur="580">
                                          <p:stCondLst>
                                            <p:cond delay="0"/>
                                          </p:stCondLst>
                                        </p:cTn>
                                        <p:tgtEl>
                                          <p:spTgt spid="13"/>
                                        </p:tgtEl>
                                      </p:cBhvr>
                                    </p:animEffect>
                                    <p:anim calcmode="lin" valueType="num">
                                      <p:cBhvr>
                                        <p:cTn id="120"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21"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22"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23"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4"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25" dur="26">
                                          <p:stCondLst>
                                            <p:cond delay="650"/>
                                          </p:stCondLst>
                                        </p:cTn>
                                        <p:tgtEl>
                                          <p:spTgt spid="13"/>
                                        </p:tgtEl>
                                      </p:cBhvr>
                                      <p:to x="100000" y="60000"/>
                                    </p:animScale>
                                    <p:animScale>
                                      <p:cBhvr>
                                        <p:cTn id="126" dur="166" decel="50000">
                                          <p:stCondLst>
                                            <p:cond delay="676"/>
                                          </p:stCondLst>
                                        </p:cTn>
                                        <p:tgtEl>
                                          <p:spTgt spid="13"/>
                                        </p:tgtEl>
                                      </p:cBhvr>
                                      <p:to x="100000" y="100000"/>
                                    </p:animScale>
                                    <p:animScale>
                                      <p:cBhvr>
                                        <p:cTn id="127" dur="26">
                                          <p:stCondLst>
                                            <p:cond delay="1312"/>
                                          </p:stCondLst>
                                        </p:cTn>
                                        <p:tgtEl>
                                          <p:spTgt spid="13"/>
                                        </p:tgtEl>
                                      </p:cBhvr>
                                      <p:to x="100000" y="80000"/>
                                    </p:animScale>
                                    <p:animScale>
                                      <p:cBhvr>
                                        <p:cTn id="128" dur="166" decel="50000">
                                          <p:stCondLst>
                                            <p:cond delay="1338"/>
                                          </p:stCondLst>
                                        </p:cTn>
                                        <p:tgtEl>
                                          <p:spTgt spid="13"/>
                                        </p:tgtEl>
                                      </p:cBhvr>
                                      <p:to x="100000" y="100000"/>
                                    </p:animScale>
                                    <p:animScale>
                                      <p:cBhvr>
                                        <p:cTn id="129" dur="26">
                                          <p:stCondLst>
                                            <p:cond delay="1642"/>
                                          </p:stCondLst>
                                        </p:cTn>
                                        <p:tgtEl>
                                          <p:spTgt spid="13"/>
                                        </p:tgtEl>
                                      </p:cBhvr>
                                      <p:to x="100000" y="90000"/>
                                    </p:animScale>
                                    <p:animScale>
                                      <p:cBhvr>
                                        <p:cTn id="130" dur="166" decel="50000">
                                          <p:stCondLst>
                                            <p:cond delay="1668"/>
                                          </p:stCondLst>
                                        </p:cTn>
                                        <p:tgtEl>
                                          <p:spTgt spid="13"/>
                                        </p:tgtEl>
                                      </p:cBhvr>
                                      <p:to x="100000" y="100000"/>
                                    </p:animScale>
                                    <p:animScale>
                                      <p:cBhvr>
                                        <p:cTn id="131" dur="26">
                                          <p:stCondLst>
                                            <p:cond delay="1808"/>
                                          </p:stCondLst>
                                        </p:cTn>
                                        <p:tgtEl>
                                          <p:spTgt spid="13"/>
                                        </p:tgtEl>
                                      </p:cBhvr>
                                      <p:to x="100000" y="95000"/>
                                    </p:animScale>
                                    <p:animScale>
                                      <p:cBhvr>
                                        <p:cTn id="132" dur="166" decel="50000">
                                          <p:stCondLst>
                                            <p:cond delay="1834"/>
                                          </p:stCondLst>
                                        </p:cTn>
                                        <p:tgtEl>
                                          <p:spTgt spid="13"/>
                                        </p:tgtEl>
                                      </p:cBhvr>
                                      <p:to x="100000" y="100000"/>
                                    </p:animScale>
                                  </p:childTnLst>
                                </p:cTn>
                              </p:par>
                            </p:childTnLst>
                          </p:cTn>
                        </p:par>
                      </p:childTnLst>
                    </p:cTn>
                  </p:par>
                  <p:par>
                    <p:cTn id="133" fill="hold">
                      <p:stCondLst>
                        <p:cond delay="indefinite"/>
                      </p:stCondLst>
                      <p:childTnLst>
                        <p:par>
                          <p:cTn id="134" fill="hold">
                            <p:stCondLst>
                              <p:cond delay="0"/>
                            </p:stCondLst>
                            <p:childTnLst>
                              <p:par>
                                <p:cTn id="135" presetID="29" presetClass="entr" presetSubtype="0" fill="hold" grpId="0" nodeType="clickEffect">
                                  <p:stCondLst>
                                    <p:cond delay="0"/>
                                  </p:stCondLst>
                                  <p:childTnLst>
                                    <p:set>
                                      <p:cBhvr>
                                        <p:cTn id="136" dur="1" fill="hold">
                                          <p:stCondLst>
                                            <p:cond delay="0"/>
                                          </p:stCondLst>
                                        </p:cTn>
                                        <p:tgtEl>
                                          <p:spTgt spid="18"/>
                                        </p:tgtEl>
                                        <p:attrNameLst>
                                          <p:attrName>style.visibility</p:attrName>
                                        </p:attrNameLst>
                                      </p:cBhvr>
                                      <p:to>
                                        <p:strVal val="visible"/>
                                      </p:to>
                                    </p:set>
                                    <p:anim calcmode="lin" valueType="num">
                                      <p:cBhvr>
                                        <p:cTn id="137" dur="1000" fill="hold"/>
                                        <p:tgtEl>
                                          <p:spTgt spid="18"/>
                                        </p:tgtEl>
                                        <p:attrNameLst>
                                          <p:attrName>ppt_x</p:attrName>
                                        </p:attrNameLst>
                                      </p:cBhvr>
                                      <p:tavLst>
                                        <p:tav tm="0">
                                          <p:val>
                                            <p:strVal val="#ppt_x-.2"/>
                                          </p:val>
                                        </p:tav>
                                        <p:tav tm="100000">
                                          <p:val>
                                            <p:strVal val="#ppt_x"/>
                                          </p:val>
                                        </p:tav>
                                      </p:tavLst>
                                    </p:anim>
                                    <p:anim calcmode="lin" valueType="num">
                                      <p:cBhvr>
                                        <p:cTn id="138"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139" dur="1000"/>
                                        <p:tgtEl>
                                          <p:spTgt spid="18"/>
                                        </p:tgtEl>
                                      </p:cBhvr>
                                    </p:animEffect>
                                  </p:childTnLst>
                                </p:cTn>
                              </p:par>
                              <p:par>
                                <p:cTn id="140" presetID="23" presetClass="entr" presetSubtype="16" fill="hold" nodeType="withEffect">
                                  <p:stCondLst>
                                    <p:cond delay="0"/>
                                  </p:stCondLst>
                                  <p:iterate type="lt">
                                    <p:tmPct val="0"/>
                                  </p:iterate>
                                  <p:childTnLst>
                                    <p:set>
                                      <p:cBhvr>
                                        <p:cTn id="141" dur="1" fill="hold">
                                          <p:stCondLst>
                                            <p:cond delay="0"/>
                                          </p:stCondLst>
                                        </p:cTn>
                                        <p:tgtEl>
                                          <p:spTgt spid="21"/>
                                        </p:tgtEl>
                                        <p:attrNameLst>
                                          <p:attrName>style.visibility</p:attrName>
                                        </p:attrNameLst>
                                      </p:cBhvr>
                                      <p:to>
                                        <p:strVal val="visible"/>
                                      </p:to>
                                    </p:set>
                                    <p:anim calcmode="lin" valueType="num">
                                      <p:cBhvr>
                                        <p:cTn id="142" dur="500" fill="hold"/>
                                        <p:tgtEl>
                                          <p:spTgt spid="21"/>
                                        </p:tgtEl>
                                        <p:attrNameLst>
                                          <p:attrName>ppt_w</p:attrName>
                                        </p:attrNameLst>
                                      </p:cBhvr>
                                      <p:tavLst>
                                        <p:tav tm="0">
                                          <p:val>
                                            <p:fltVal val="0"/>
                                          </p:val>
                                        </p:tav>
                                        <p:tav tm="100000">
                                          <p:val>
                                            <p:strVal val="#ppt_w"/>
                                          </p:val>
                                        </p:tav>
                                      </p:tavLst>
                                    </p:anim>
                                    <p:anim calcmode="lin" valueType="num">
                                      <p:cBhvr>
                                        <p:cTn id="143" dur="500" fill="hold"/>
                                        <p:tgtEl>
                                          <p:spTgt spid="21"/>
                                        </p:tgtEl>
                                        <p:attrNameLst>
                                          <p:attrName>ppt_h</p:attrName>
                                        </p:attrNameLst>
                                      </p:cBhvr>
                                      <p:tavLst>
                                        <p:tav tm="0">
                                          <p:val>
                                            <p:fltVal val="0"/>
                                          </p:val>
                                        </p:tav>
                                        <p:tav tm="100000">
                                          <p:val>
                                            <p:strVal val="#ppt_h"/>
                                          </p:val>
                                        </p:tav>
                                      </p:tavLst>
                                    </p:anim>
                                  </p:childTnLst>
                                </p:cTn>
                              </p:par>
                            </p:childTnLst>
                          </p:cTn>
                        </p:par>
                      </p:childTnLst>
                    </p:cTn>
                  </p:par>
                  <p:par>
                    <p:cTn id="144" fill="hold">
                      <p:stCondLst>
                        <p:cond delay="indefinite"/>
                      </p:stCondLst>
                      <p:childTnLst>
                        <p:par>
                          <p:cTn id="145" fill="hold">
                            <p:stCondLst>
                              <p:cond delay="0"/>
                            </p:stCondLst>
                            <p:childTnLst>
                              <p:par>
                                <p:cTn id="146" presetID="29" presetClass="entr" presetSubtype="0" fill="hold" grpId="0" nodeType="clickEffect">
                                  <p:stCondLst>
                                    <p:cond delay="0"/>
                                  </p:stCondLst>
                                  <p:childTnLst>
                                    <p:set>
                                      <p:cBhvr>
                                        <p:cTn id="147" dur="1" fill="hold">
                                          <p:stCondLst>
                                            <p:cond delay="0"/>
                                          </p:stCondLst>
                                        </p:cTn>
                                        <p:tgtEl>
                                          <p:spTgt spid="19"/>
                                        </p:tgtEl>
                                        <p:attrNameLst>
                                          <p:attrName>style.visibility</p:attrName>
                                        </p:attrNameLst>
                                      </p:cBhvr>
                                      <p:to>
                                        <p:strVal val="visible"/>
                                      </p:to>
                                    </p:set>
                                    <p:anim calcmode="lin" valueType="num">
                                      <p:cBhvr>
                                        <p:cTn id="148" dur="1000" fill="hold"/>
                                        <p:tgtEl>
                                          <p:spTgt spid="19"/>
                                        </p:tgtEl>
                                        <p:attrNameLst>
                                          <p:attrName>ppt_x</p:attrName>
                                        </p:attrNameLst>
                                      </p:cBhvr>
                                      <p:tavLst>
                                        <p:tav tm="0">
                                          <p:val>
                                            <p:strVal val="#ppt_x-.2"/>
                                          </p:val>
                                        </p:tav>
                                        <p:tav tm="100000">
                                          <p:val>
                                            <p:strVal val="#ppt_x"/>
                                          </p:val>
                                        </p:tav>
                                      </p:tavLst>
                                    </p:anim>
                                    <p:anim calcmode="lin" valueType="num">
                                      <p:cBhvr>
                                        <p:cTn id="149" dur="1000" fill="hold"/>
                                        <p:tgtEl>
                                          <p:spTgt spid="19"/>
                                        </p:tgtEl>
                                        <p:attrNameLst>
                                          <p:attrName>ppt_y</p:attrName>
                                        </p:attrNameLst>
                                      </p:cBhvr>
                                      <p:tavLst>
                                        <p:tav tm="0">
                                          <p:val>
                                            <p:strVal val="#ppt_y"/>
                                          </p:val>
                                        </p:tav>
                                        <p:tav tm="100000">
                                          <p:val>
                                            <p:strVal val="#ppt_y"/>
                                          </p:val>
                                        </p:tav>
                                      </p:tavLst>
                                    </p:anim>
                                    <p:animEffect transition="in" filter="wipe(right)" prLst="gradientSize: 0.1">
                                      <p:cBhvr>
                                        <p:cTn id="150" dur="1000"/>
                                        <p:tgtEl>
                                          <p:spTgt spid="19"/>
                                        </p:tgtEl>
                                      </p:cBhvr>
                                    </p:animEffect>
                                  </p:childTnLst>
                                </p:cTn>
                              </p:par>
                              <p:par>
                                <p:cTn id="151" presetID="23" presetClass="entr" presetSubtype="16" fill="hold" nodeType="withEffect">
                                  <p:stCondLst>
                                    <p:cond delay="0"/>
                                  </p:stCondLst>
                                  <p:iterate type="lt">
                                    <p:tmPct val="0"/>
                                  </p:iterate>
                                  <p:childTnLst>
                                    <p:set>
                                      <p:cBhvr>
                                        <p:cTn id="152" dur="1" fill="hold">
                                          <p:stCondLst>
                                            <p:cond delay="0"/>
                                          </p:stCondLst>
                                        </p:cTn>
                                        <p:tgtEl>
                                          <p:spTgt spid="20"/>
                                        </p:tgtEl>
                                        <p:attrNameLst>
                                          <p:attrName>style.visibility</p:attrName>
                                        </p:attrNameLst>
                                      </p:cBhvr>
                                      <p:to>
                                        <p:strVal val="visible"/>
                                      </p:to>
                                    </p:set>
                                    <p:anim calcmode="lin" valueType="num">
                                      <p:cBhvr>
                                        <p:cTn id="153" dur="500" fill="hold"/>
                                        <p:tgtEl>
                                          <p:spTgt spid="20"/>
                                        </p:tgtEl>
                                        <p:attrNameLst>
                                          <p:attrName>ppt_w</p:attrName>
                                        </p:attrNameLst>
                                      </p:cBhvr>
                                      <p:tavLst>
                                        <p:tav tm="0">
                                          <p:val>
                                            <p:fltVal val="0"/>
                                          </p:val>
                                        </p:tav>
                                        <p:tav tm="100000">
                                          <p:val>
                                            <p:strVal val="#ppt_w"/>
                                          </p:val>
                                        </p:tav>
                                      </p:tavLst>
                                    </p:anim>
                                    <p:anim calcmode="lin" valueType="num">
                                      <p:cBhvr>
                                        <p:cTn id="154" dur="500" fill="hold"/>
                                        <p:tgtEl>
                                          <p:spTgt spid="20"/>
                                        </p:tgtEl>
                                        <p:attrNameLst>
                                          <p:attrName>ppt_h</p:attrName>
                                        </p:attrNameLst>
                                      </p:cBhvr>
                                      <p:tavLst>
                                        <p:tav tm="0">
                                          <p:val>
                                            <p:fltVal val="0"/>
                                          </p:val>
                                        </p:tav>
                                        <p:tav tm="100000">
                                          <p:val>
                                            <p:strVal val="#ppt_h"/>
                                          </p:val>
                                        </p:tav>
                                      </p:tavLst>
                                    </p:anim>
                                  </p:childTnLst>
                                </p:cTn>
                              </p:par>
                            </p:childTnLst>
                          </p:cTn>
                        </p:par>
                      </p:childTnLst>
                    </p:cTn>
                  </p:par>
                  <p:par>
                    <p:cTn id="155" fill="hold">
                      <p:stCondLst>
                        <p:cond delay="indefinite"/>
                      </p:stCondLst>
                      <p:childTnLst>
                        <p:par>
                          <p:cTn id="156" fill="hold">
                            <p:stCondLst>
                              <p:cond delay="0"/>
                            </p:stCondLst>
                            <p:childTnLst>
                              <p:par>
                                <p:cTn id="157" presetID="29" presetClass="entr" presetSubtype="0" fill="hold" grpId="0" nodeType="clickEffect">
                                  <p:stCondLst>
                                    <p:cond delay="0"/>
                                  </p:stCondLst>
                                  <p:childTnLst>
                                    <p:set>
                                      <p:cBhvr>
                                        <p:cTn id="158" dur="1" fill="hold">
                                          <p:stCondLst>
                                            <p:cond delay="0"/>
                                          </p:stCondLst>
                                        </p:cTn>
                                        <p:tgtEl>
                                          <p:spTgt spid="22"/>
                                        </p:tgtEl>
                                        <p:attrNameLst>
                                          <p:attrName>style.visibility</p:attrName>
                                        </p:attrNameLst>
                                      </p:cBhvr>
                                      <p:to>
                                        <p:strVal val="visible"/>
                                      </p:to>
                                    </p:set>
                                    <p:anim calcmode="lin" valueType="num">
                                      <p:cBhvr>
                                        <p:cTn id="159" dur="1000" fill="hold"/>
                                        <p:tgtEl>
                                          <p:spTgt spid="22"/>
                                        </p:tgtEl>
                                        <p:attrNameLst>
                                          <p:attrName>ppt_x</p:attrName>
                                        </p:attrNameLst>
                                      </p:cBhvr>
                                      <p:tavLst>
                                        <p:tav tm="0">
                                          <p:val>
                                            <p:strVal val="#ppt_x-.2"/>
                                          </p:val>
                                        </p:tav>
                                        <p:tav tm="100000">
                                          <p:val>
                                            <p:strVal val="#ppt_x"/>
                                          </p:val>
                                        </p:tav>
                                      </p:tavLst>
                                    </p:anim>
                                    <p:anim calcmode="lin" valueType="num">
                                      <p:cBhvr>
                                        <p:cTn id="160" dur="1000" fill="hold"/>
                                        <p:tgtEl>
                                          <p:spTgt spid="22"/>
                                        </p:tgtEl>
                                        <p:attrNameLst>
                                          <p:attrName>ppt_y</p:attrName>
                                        </p:attrNameLst>
                                      </p:cBhvr>
                                      <p:tavLst>
                                        <p:tav tm="0">
                                          <p:val>
                                            <p:strVal val="#ppt_y"/>
                                          </p:val>
                                        </p:tav>
                                        <p:tav tm="100000">
                                          <p:val>
                                            <p:strVal val="#ppt_y"/>
                                          </p:val>
                                        </p:tav>
                                      </p:tavLst>
                                    </p:anim>
                                    <p:animEffect transition="in" filter="wipe(right)" prLst="gradientSize: 0.1">
                                      <p:cBhvr>
                                        <p:cTn id="161" dur="1000"/>
                                        <p:tgtEl>
                                          <p:spTgt spid="22"/>
                                        </p:tgtEl>
                                      </p:cBhvr>
                                    </p:animEffect>
                                  </p:childTnLst>
                                </p:cTn>
                              </p:par>
                            </p:childTnLst>
                          </p:cTn>
                        </p:par>
                      </p:childTnLst>
                    </p:cTn>
                  </p:par>
                  <p:par>
                    <p:cTn id="162" fill="hold">
                      <p:stCondLst>
                        <p:cond delay="indefinite"/>
                      </p:stCondLst>
                      <p:childTnLst>
                        <p:par>
                          <p:cTn id="163" fill="hold">
                            <p:stCondLst>
                              <p:cond delay="0"/>
                            </p:stCondLst>
                            <p:childTnLst>
                              <p:par>
                                <p:cTn id="164" presetID="53" presetClass="entr" presetSubtype="16" fill="hold" nodeType="clickEffect">
                                  <p:stCondLst>
                                    <p:cond delay="0"/>
                                  </p:stCondLst>
                                  <p:childTnLst>
                                    <p:set>
                                      <p:cBhvr>
                                        <p:cTn id="165" dur="1" fill="hold">
                                          <p:stCondLst>
                                            <p:cond delay="0"/>
                                          </p:stCondLst>
                                        </p:cTn>
                                        <p:tgtEl>
                                          <p:spTgt spid="2"/>
                                        </p:tgtEl>
                                        <p:attrNameLst>
                                          <p:attrName>style.visibility</p:attrName>
                                        </p:attrNameLst>
                                      </p:cBhvr>
                                      <p:to>
                                        <p:strVal val="visible"/>
                                      </p:to>
                                    </p:set>
                                    <p:anim calcmode="lin" valueType="num">
                                      <p:cBhvr>
                                        <p:cTn id="166" dur="500" fill="hold"/>
                                        <p:tgtEl>
                                          <p:spTgt spid="2"/>
                                        </p:tgtEl>
                                        <p:attrNameLst>
                                          <p:attrName>ppt_w</p:attrName>
                                        </p:attrNameLst>
                                      </p:cBhvr>
                                      <p:tavLst>
                                        <p:tav tm="0">
                                          <p:val>
                                            <p:fltVal val="0"/>
                                          </p:val>
                                        </p:tav>
                                        <p:tav tm="100000">
                                          <p:val>
                                            <p:strVal val="#ppt_w"/>
                                          </p:val>
                                        </p:tav>
                                      </p:tavLst>
                                    </p:anim>
                                    <p:anim calcmode="lin" valueType="num">
                                      <p:cBhvr>
                                        <p:cTn id="167" dur="500" fill="hold"/>
                                        <p:tgtEl>
                                          <p:spTgt spid="2"/>
                                        </p:tgtEl>
                                        <p:attrNameLst>
                                          <p:attrName>ppt_h</p:attrName>
                                        </p:attrNameLst>
                                      </p:cBhvr>
                                      <p:tavLst>
                                        <p:tav tm="0">
                                          <p:val>
                                            <p:fltVal val="0"/>
                                          </p:val>
                                        </p:tav>
                                        <p:tav tm="100000">
                                          <p:val>
                                            <p:strVal val="#ppt_h"/>
                                          </p:val>
                                        </p:tav>
                                      </p:tavLst>
                                    </p:anim>
                                    <p:animEffect transition="in" filter="fade">
                                      <p:cBhvr>
                                        <p:cTn id="168" dur="500"/>
                                        <p:tgtEl>
                                          <p:spTgt spid="2"/>
                                        </p:tgtEl>
                                      </p:cBhvr>
                                    </p:animEffect>
                                  </p:childTnLst>
                                </p:cTn>
                              </p:par>
                            </p:childTnLst>
                          </p:cTn>
                        </p:par>
                      </p:childTnLst>
                    </p:cTn>
                  </p:par>
                  <p:par>
                    <p:cTn id="169" fill="hold">
                      <p:stCondLst>
                        <p:cond delay="indefinite"/>
                      </p:stCondLst>
                      <p:childTnLst>
                        <p:par>
                          <p:cTn id="170" fill="hold">
                            <p:stCondLst>
                              <p:cond delay="0"/>
                            </p:stCondLst>
                            <p:childTnLst>
                              <p:par>
                                <p:cTn id="171" presetID="42" presetClass="entr" presetSubtype="0" fill="hold" grpId="0" nodeType="clickEffect">
                                  <p:stCondLst>
                                    <p:cond delay="0"/>
                                  </p:stCondLst>
                                  <p:childTnLst>
                                    <p:set>
                                      <p:cBhvr>
                                        <p:cTn id="172" dur="1" fill="hold">
                                          <p:stCondLst>
                                            <p:cond delay="0"/>
                                          </p:stCondLst>
                                        </p:cTn>
                                        <p:tgtEl>
                                          <p:spTgt spid="24"/>
                                        </p:tgtEl>
                                        <p:attrNameLst>
                                          <p:attrName>style.visibility</p:attrName>
                                        </p:attrNameLst>
                                      </p:cBhvr>
                                      <p:to>
                                        <p:strVal val="visible"/>
                                      </p:to>
                                    </p:set>
                                    <p:animEffect transition="in" filter="fade">
                                      <p:cBhvr>
                                        <p:cTn id="173" dur="1000"/>
                                        <p:tgtEl>
                                          <p:spTgt spid="24"/>
                                        </p:tgtEl>
                                      </p:cBhvr>
                                    </p:animEffect>
                                    <p:anim calcmode="lin" valueType="num">
                                      <p:cBhvr>
                                        <p:cTn id="174" dur="1000" fill="hold"/>
                                        <p:tgtEl>
                                          <p:spTgt spid="24"/>
                                        </p:tgtEl>
                                        <p:attrNameLst>
                                          <p:attrName>ppt_x</p:attrName>
                                        </p:attrNameLst>
                                      </p:cBhvr>
                                      <p:tavLst>
                                        <p:tav tm="0">
                                          <p:val>
                                            <p:strVal val="#ppt_x"/>
                                          </p:val>
                                        </p:tav>
                                        <p:tav tm="100000">
                                          <p:val>
                                            <p:strVal val="#ppt_x"/>
                                          </p:val>
                                        </p:tav>
                                      </p:tavLst>
                                    </p:anim>
                                    <p:anim calcmode="lin" valueType="num">
                                      <p:cBhvr>
                                        <p:cTn id="175"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2" grpId="0"/>
      <p:bldP spid="24"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図 4" descr="コンパクトディスク が含まれている画像&#10;&#10;自動的に生成された説明">
            <a:extLst>
              <a:ext uri="{FF2B5EF4-FFF2-40B4-BE49-F238E27FC236}">
                <a16:creationId xmlns:a16="http://schemas.microsoft.com/office/drawing/2014/main" id="{EAFBA964-F1C0-47AF-B76E-0776353246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84168" y="2492896"/>
            <a:ext cx="2694806" cy="2694806"/>
          </a:xfrm>
          <a:prstGeom prst="rect">
            <a:avLst/>
          </a:prstGeom>
        </p:spPr>
      </p:pic>
      <p:sp>
        <p:nvSpPr>
          <p:cNvPr id="2" name="タイトル 1">
            <a:extLst>
              <a:ext uri="{FF2B5EF4-FFF2-40B4-BE49-F238E27FC236}">
                <a16:creationId xmlns:a16="http://schemas.microsoft.com/office/drawing/2014/main" id="{18B1A88A-4082-4B05-A4AA-BBCDC3F92615}"/>
              </a:ext>
            </a:extLst>
          </p:cNvPr>
          <p:cNvSpPr>
            <a:spLocks noGrp="1"/>
          </p:cNvSpPr>
          <p:nvPr>
            <p:ph type="title"/>
          </p:nvPr>
        </p:nvSpPr>
        <p:spPr/>
        <p:txBody>
          <a:bodyPr/>
          <a:lstStyle/>
          <a:p>
            <a:r>
              <a:rPr kumimoji="1" lang="ja-JP" altLang="en-US" dirty="0"/>
              <a:t>ご遠慮なく</a:t>
            </a:r>
          </a:p>
        </p:txBody>
      </p:sp>
      <p:sp>
        <p:nvSpPr>
          <p:cNvPr id="3" name="コンテンツ プレースホルダー 2">
            <a:extLst>
              <a:ext uri="{FF2B5EF4-FFF2-40B4-BE49-F238E27FC236}">
                <a16:creationId xmlns:a16="http://schemas.microsoft.com/office/drawing/2014/main" id="{5AF7C787-680A-4A60-9BBB-AC38999EC9D2}"/>
              </a:ext>
            </a:extLst>
          </p:cNvPr>
          <p:cNvSpPr>
            <a:spLocks noGrp="1"/>
          </p:cNvSpPr>
          <p:nvPr>
            <p:ph idx="1"/>
          </p:nvPr>
        </p:nvSpPr>
        <p:spPr/>
        <p:txBody>
          <a:bodyPr/>
          <a:lstStyle/>
          <a:p>
            <a:r>
              <a:rPr kumimoji="1" lang="ja-JP" altLang="en-US" sz="4800" dirty="0"/>
              <a:t>本日は</a:t>
            </a:r>
          </a:p>
          <a:p>
            <a:r>
              <a:rPr kumimoji="1" lang="ja-JP" altLang="en-US" sz="4800" dirty="0"/>
              <a:t>長丁場なので</a:t>
            </a:r>
          </a:p>
          <a:p>
            <a:r>
              <a:rPr kumimoji="1" lang="ja-JP" altLang="en-US" sz="4800" dirty="0"/>
              <a:t>トイレや休憩などは</a:t>
            </a:r>
          </a:p>
          <a:p>
            <a:r>
              <a:rPr kumimoji="1" lang="ja-JP" altLang="en-US" sz="4800" dirty="0"/>
              <a:t>ご遠慮なく</a:t>
            </a:r>
          </a:p>
          <a:p>
            <a:r>
              <a:rPr lang="ja-JP" altLang="en-US" sz="4800" dirty="0"/>
              <a:t>行ってください</a:t>
            </a:r>
            <a:endParaRPr lang="en-US" altLang="ja-JP" sz="4800" dirty="0"/>
          </a:p>
          <a:p>
            <a:r>
              <a:rPr lang="ja-JP" altLang="en-US" sz="4800" dirty="0"/>
              <a:t>私も行くかも知れません</a:t>
            </a:r>
          </a:p>
        </p:txBody>
      </p:sp>
      <p:pic>
        <p:nvPicPr>
          <p:cNvPr id="6" name="図 5">
            <a:extLst>
              <a:ext uri="{FF2B5EF4-FFF2-40B4-BE49-F238E27FC236}">
                <a16:creationId xmlns:a16="http://schemas.microsoft.com/office/drawing/2014/main" id="{9E59A552-6E8D-BA0E-2FDF-8153BCA4369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3878" y="5177884"/>
            <a:ext cx="1275452" cy="1275452"/>
          </a:xfrm>
          <a:prstGeom prst="rect">
            <a:avLst/>
          </a:prstGeom>
        </p:spPr>
      </p:pic>
    </p:spTree>
    <p:extLst>
      <p:ext uri="{BB962C8B-B14F-4D97-AF65-F5344CB8AC3E}">
        <p14:creationId xmlns:p14="http://schemas.microsoft.com/office/powerpoint/2010/main" val="4048626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4" presetClass="entr" presetSubtype="1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randombar(horizontal)">
                                      <p:cBhvr>
                                        <p:cTn id="19" dur="500"/>
                                        <p:tgtEl>
                                          <p:spTgt spid="5"/>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fade">
                                      <p:cBhvr>
                                        <p:cTn id="31" dur="500"/>
                                        <p:tgtEl>
                                          <p:spTgt spid="3">
                                            <p:txEl>
                                              <p:pRg st="5" end="5"/>
                                            </p:txEl>
                                          </p:spTgt>
                                        </p:tgtEl>
                                      </p:cBhvr>
                                    </p:animEffect>
                                  </p:childTnLst>
                                </p:cTn>
                              </p:par>
                            </p:childTnLst>
                          </p:cTn>
                        </p:par>
                        <p:par>
                          <p:cTn id="32" fill="hold">
                            <p:stCondLst>
                              <p:cond delay="3500"/>
                            </p:stCondLst>
                            <p:childTnLst>
                              <p:par>
                                <p:cTn id="33" presetID="14" presetClass="entr" presetSubtype="10" fill="hold" nodeType="after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randombar(horizontal)">
                                      <p:cBhvr>
                                        <p:cTn id="3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0" y="0"/>
            <a:ext cx="9144000" cy="6858000"/>
          </a:xfrm>
          <a:prstGeom prst="rect">
            <a:avLst/>
          </a:prstGeom>
          <a:solidFill>
            <a:srgbClr val="008000"/>
          </a:solidFill>
          <a:ln w="9525">
            <a:noFill/>
            <a:miter lim="800000"/>
            <a:headEnd/>
            <a:tailEnd/>
          </a:ln>
          <a:effectLst/>
        </p:spPr>
        <p:txBody>
          <a:bodyPr wrap="none" anchor="ctr"/>
          <a:lstStyle/>
          <a:p>
            <a:endParaRPr lang="ja-JP" altLang="en-US" dirty="0"/>
          </a:p>
        </p:txBody>
      </p:sp>
      <p:sp>
        <p:nvSpPr>
          <p:cNvPr id="7" name="テキスト ボックス 6"/>
          <p:cNvSpPr txBox="1"/>
          <p:nvPr/>
        </p:nvSpPr>
        <p:spPr>
          <a:xfrm>
            <a:off x="1517317" y="2204864"/>
            <a:ext cx="6109365" cy="2123658"/>
          </a:xfrm>
          <a:prstGeom prst="rect">
            <a:avLst/>
          </a:prstGeom>
          <a:noFill/>
        </p:spPr>
        <p:txBody>
          <a:bodyPr wrap="none" rtlCol="0">
            <a:spAutoFit/>
          </a:bodyPr>
          <a:lstStyle/>
          <a:p>
            <a:pPr algn="ctr"/>
            <a:r>
              <a:rPr kumimoji="1" lang="ja-JP" altLang="en-US" sz="6600" dirty="0">
                <a:solidFill>
                  <a:srgbClr val="FFFF00"/>
                </a:solidFill>
                <a:latin typeface="ＤＦ特太ゴシック体" pitchFamily="49" charset="-128"/>
                <a:ea typeface="ＤＦ特太ゴシック体" pitchFamily="49" charset="-128"/>
              </a:rPr>
              <a:t>ここで</a:t>
            </a:r>
          </a:p>
          <a:p>
            <a:pPr algn="ctr"/>
            <a:r>
              <a:rPr kumimoji="1" lang="ja-JP" altLang="en-US" sz="6600" dirty="0">
                <a:solidFill>
                  <a:srgbClr val="FFFF00"/>
                </a:solidFill>
                <a:latin typeface="ＤＦ特太ゴシック体" pitchFamily="49" charset="-128"/>
                <a:ea typeface="ＤＦ特太ゴシック体" pitchFamily="49" charset="-128"/>
              </a:rPr>
              <a:t>お尋ねします！</a:t>
            </a:r>
          </a:p>
        </p:txBody>
      </p:sp>
    </p:spTree>
    <p:extLst>
      <p:ext uri="{BB962C8B-B14F-4D97-AF65-F5344CB8AC3E}">
        <p14:creationId xmlns:p14="http://schemas.microsoft.com/office/powerpoint/2010/main" val="3551273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0" y="0"/>
            <a:ext cx="9144000" cy="6858000"/>
          </a:xfrm>
          <a:prstGeom prst="rect">
            <a:avLst/>
          </a:prstGeom>
          <a:solidFill>
            <a:srgbClr val="008000"/>
          </a:solidFill>
          <a:ln w="9525">
            <a:noFill/>
            <a:miter lim="800000"/>
            <a:headEnd/>
            <a:tailEnd/>
          </a:ln>
          <a:effectLst/>
        </p:spPr>
        <p:txBody>
          <a:bodyPr wrap="none" anchor="ctr"/>
          <a:lstStyle/>
          <a:p>
            <a:endParaRPr lang="ja-JP" altLang="en-US" dirty="0"/>
          </a:p>
        </p:txBody>
      </p:sp>
      <p:sp>
        <p:nvSpPr>
          <p:cNvPr id="7" name="テキスト ボックス 6"/>
          <p:cNvSpPr txBox="1"/>
          <p:nvPr/>
        </p:nvSpPr>
        <p:spPr>
          <a:xfrm>
            <a:off x="670932" y="2060848"/>
            <a:ext cx="7802136" cy="2123658"/>
          </a:xfrm>
          <a:prstGeom prst="rect">
            <a:avLst/>
          </a:prstGeom>
          <a:noFill/>
        </p:spPr>
        <p:txBody>
          <a:bodyPr wrap="none" rtlCol="0">
            <a:spAutoFit/>
          </a:bodyPr>
          <a:lstStyle/>
          <a:p>
            <a:pPr algn="ctr"/>
            <a:r>
              <a:rPr kumimoji="1" lang="ja-JP" altLang="en-US" sz="6600" dirty="0">
                <a:solidFill>
                  <a:srgbClr val="FFFF00"/>
                </a:solidFill>
                <a:latin typeface="ＤＦ特太ゴシック体" pitchFamily="49" charset="-128"/>
                <a:ea typeface="ＤＦ特太ゴシック体" pitchFamily="49" charset="-128"/>
              </a:rPr>
              <a:t>あなたは</a:t>
            </a:r>
          </a:p>
          <a:p>
            <a:pPr algn="ctr"/>
            <a:r>
              <a:rPr kumimoji="1" lang="ja-JP" altLang="en-US" sz="6600" dirty="0">
                <a:solidFill>
                  <a:schemeClr val="bg1"/>
                </a:solidFill>
                <a:latin typeface="ＤＦ特太ゴシック体" pitchFamily="49" charset="-128"/>
                <a:ea typeface="ＤＦ特太ゴシック体" pitchFamily="49" charset="-128"/>
              </a:rPr>
              <a:t>災害が好き</a:t>
            </a:r>
            <a:r>
              <a:rPr kumimoji="1" lang="ja-JP" altLang="en-US" sz="6600" dirty="0">
                <a:solidFill>
                  <a:srgbClr val="FFFF00"/>
                </a:solidFill>
                <a:latin typeface="ＤＦ特太ゴシック体" pitchFamily="49" charset="-128"/>
                <a:ea typeface="ＤＦ特太ゴシック体" pitchFamily="49" charset="-128"/>
              </a:rPr>
              <a:t>ですか？</a:t>
            </a:r>
            <a:endParaRPr kumimoji="1" lang="ja-JP" altLang="en-US" sz="6600" dirty="0">
              <a:solidFill>
                <a:schemeClr val="bg1"/>
              </a:solidFill>
              <a:latin typeface="ＤＦ特太ゴシック体" pitchFamily="49" charset="-128"/>
              <a:ea typeface="ＤＦ特太ゴシック体" pitchFamily="49" charset="-128"/>
            </a:endParaRPr>
          </a:p>
        </p:txBody>
      </p:sp>
    </p:spTree>
    <p:extLst>
      <p:ext uri="{BB962C8B-B14F-4D97-AF65-F5344CB8AC3E}">
        <p14:creationId xmlns:p14="http://schemas.microsoft.com/office/powerpoint/2010/main" val="19048265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a:extLst>
              <a:ext uri="{FF2B5EF4-FFF2-40B4-BE49-F238E27FC236}">
                <a16:creationId xmlns:a16="http://schemas.microsoft.com/office/drawing/2014/main" id="{BC38276E-E679-4CE4-9737-7ECC3063667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168318" y="1484784"/>
            <a:ext cx="1944216" cy="1894531"/>
          </a:xfrm>
          <a:prstGeom prst="rect">
            <a:avLst/>
          </a:prstGeom>
        </p:spPr>
      </p:pic>
      <p:sp>
        <p:nvSpPr>
          <p:cNvPr id="2" name="タイトル 1">
            <a:extLst>
              <a:ext uri="{FF2B5EF4-FFF2-40B4-BE49-F238E27FC236}">
                <a16:creationId xmlns:a16="http://schemas.microsoft.com/office/drawing/2014/main" id="{D0CC9D83-07F7-4961-9106-0A9B41F10624}"/>
              </a:ext>
            </a:extLst>
          </p:cNvPr>
          <p:cNvSpPr>
            <a:spLocks noGrp="1"/>
          </p:cNvSpPr>
          <p:nvPr>
            <p:ph type="title"/>
          </p:nvPr>
        </p:nvSpPr>
        <p:spPr/>
        <p:txBody>
          <a:bodyPr/>
          <a:lstStyle/>
          <a:p>
            <a:r>
              <a:rPr kumimoji="1" lang="ja-JP" altLang="en-US" dirty="0"/>
              <a:t>なぜ継続力が弱いのか？</a:t>
            </a:r>
          </a:p>
        </p:txBody>
      </p:sp>
      <p:sp>
        <p:nvSpPr>
          <p:cNvPr id="3" name="コンテンツ プレースホルダー 2">
            <a:extLst>
              <a:ext uri="{FF2B5EF4-FFF2-40B4-BE49-F238E27FC236}">
                <a16:creationId xmlns:a16="http://schemas.microsoft.com/office/drawing/2014/main" id="{CDAE2CD7-4D1B-4356-9237-90E5850BB202}"/>
              </a:ext>
            </a:extLst>
          </p:cNvPr>
          <p:cNvSpPr>
            <a:spLocks noGrp="1"/>
          </p:cNvSpPr>
          <p:nvPr>
            <p:ph idx="1"/>
          </p:nvPr>
        </p:nvSpPr>
        <p:spPr>
          <a:xfrm>
            <a:off x="457200" y="908720"/>
            <a:ext cx="8435280" cy="5217443"/>
          </a:xfrm>
        </p:spPr>
        <p:txBody>
          <a:bodyPr/>
          <a:lstStyle/>
          <a:p>
            <a:r>
              <a:rPr lang="en-US" altLang="ja-JP" sz="3600" dirty="0"/>
              <a:t>『</a:t>
            </a:r>
            <a:r>
              <a:rPr lang="ja-JP" altLang="en-US" sz="3600" dirty="0">
                <a:solidFill>
                  <a:srgbClr val="7030A0"/>
                </a:solidFill>
                <a:highlight>
                  <a:srgbClr val="FFFF00"/>
                </a:highlight>
              </a:rPr>
              <a:t>災害</a:t>
            </a:r>
            <a:r>
              <a:rPr lang="en-US" altLang="ja-JP" sz="3600" dirty="0"/>
              <a:t>』</a:t>
            </a:r>
            <a:r>
              <a:rPr lang="ja-JP" altLang="en-US" sz="3600" dirty="0"/>
              <a:t>は誰もが</a:t>
            </a:r>
            <a:r>
              <a:rPr lang="ja-JP" altLang="en-US" sz="3600" dirty="0">
                <a:solidFill>
                  <a:srgbClr val="7030A0"/>
                </a:solidFill>
                <a:highlight>
                  <a:srgbClr val="FFFF00"/>
                </a:highlight>
              </a:rPr>
              <a:t>“心の底からイヤなもの”</a:t>
            </a:r>
          </a:p>
          <a:p>
            <a:r>
              <a:rPr lang="ja-JP" altLang="en-US" sz="3600" u="sng" dirty="0"/>
              <a:t>自分の</a:t>
            </a:r>
            <a:r>
              <a:rPr lang="ja-JP" altLang="en-US" sz="3600" dirty="0"/>
              <a:t>貴重な時間→</a:t>
            </a:r>
            <a:r>
              <a:rPr lang="ja-JP" altLang="en-US" sz="3600" dirty="0">
                <a:highlight>
                  <a:srgbClr val="C0C0C0"/>
                </a:highlight>
              </a:rPr>
              <a:t>費やする</a:t>
            </a:r>
            <a:endParaRPr lang="en-US" altLang="ja-JP" sz="3600" dirty="0">
              <a:highlight>
                <a:srgbClr val="C0C0C0"/>
              </a:highlight>
            </a:endParaRPr>
          </a:p>
          <a:p>
            <a:r>
              <a:rPr lang="ja-JP" altLang="en-US" sz="3600" u="sng" dirty="0"/>
              <a:t>自分の</a:t>
            </a:r>
            <a:r>
              <a:rPr lang="ja-JP" altLang="en-US" sz="3600" dirty="0"/>
              <a:t>大切なお金→</a:t>
            </a:r>
            <a:r>
              <a:rPr lang="ja-JP" altLang="en-US" sz="3600" dirty="0">
                <a:highlight>
                  <a:srgbClr val="C0C0C0"/>
                </a:highlight>
              </a:rPr>
              <a:t>費やする</a:t>
            </a:r>
            <a:endParaRPr lang="en-US" altLang="ja-JP" sz="3600" dirty="0">
              <a:highlight>
                <a:srgbClr val="C0C0C0"/>
              </a:highlight>
            </a:endParaRPr>
          </a:p>
          <a:p>
            <a:r>
              <a:rPr lang="ja-JP" altLang="en-US" sz="3600" dirty="0">
                <a:solidFill>
                  <a:srgbClr val="FF0000"/>
                </a:solidFill>
              </a:rPr>
              <a:t>とても必要な活動とは判っていても</a:t>
            </a:r>
          </a:p>
          <a:p>
            <a:r>
              <a:rPr lang="ja-JP" altLang="en-US" sz="3600" dirty="0"/>
              <a:t>「</a:t>
            </a:r>
            <a:r>
              <a:rPr lang="ja-JP" altLang="en-US" sz="3600" dirty="0">
                <a:solidFill>
                  <a:srgbClr val="7030A0"/>
                </a:solidFill>
              </a:rPr>
              <a:t>どうも無駄だなぁ</a:t>
            </a:r>
            <a:r>
              <a:rPr lang="ja-JP" altLang="en-US" sz="3600" dirty="0"/>
              <a:t>」と考えてしまう</a:t>
            </a:r>
          </a:p>
          <a:p>
            <a:r>
              <a:rPr lang="ja-JP" altLang="en-US" sz="3600" dirty="0"/>
              <a:t>なぜ、そのように考えてしまうか？</a:t>
            </a:r>
            <a:endParaRPr lang="en-US" altLang="ja-JP" sz="3600" dirty="0"/>
          </a:p>
          <a:p>
            <a:r>
              <a:rPr lang="ja-JP" altLang="en-US" sz="3600" dirty="0"/>
              <a:t>防災そのものを自分の心の中で・・・</a:t>
            </a:r>
          </a:p>
          <a:p>
            <a:pPr marL="0" indent="0">
              <a:buNone/>
            </a:pPr>
            <a:r>
              <a:rPr lang="ja-JP" altLang="en-US" sz="3600" dirty="0">
                <a:solidFill>
                  <a:srgbClr val="7030A0"/>
                </a:solidFill>
                <a:highlight>
                  <a:srgbClr val="FFFF00"/>
                </a:highlight>
              </a:rPr>
              <a:t>→ 曖昧な存在</a:t>
            </a:r>
            <a:r>
              <a:rPr lang="ja-JP" altLang="en-US" sz="3600" dirty="0"/>
              <a:t>にしているからだ！</a:t>
            </a:r>
          </a:p>
        </p:txBody>
      </p:sp>
    </p:spTree>
    <p:custDataLst>
      <p:tags r:id="rId1"/>
    </p:custDataLst>
    <p:extLst>
      <p:ext uri="{BB962C8B-B14F-4D97-AF65-F5344CB8AC3E}">
        <p14:creationId xmlns:p14="http://schemas.microsoft.com/office/powerpoint/2010/main" val="33246559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fade">
                                      <p:cBhvr>
                                        <p:cTn id="36" dur="500"/>
                                        <p:tgtEl>
                                          <p:spTgt spid="3">
                                            <p:txEl>
                                              <p:pRg st="5" end="5"/>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xEl>
                                              <p:pRg st="6" end="6"/>
                                            </p:txEl>
                                          </p:spTgt>
                                        </p:tgtEl>
                                        <p:attrNameLst>
                                          <p:attrName>style.visibility</p:attrName>
                                        </p:attrNameLst>
                                      </p:cBhvr>
                                      <p:to>
                                        <p:strVal val="visible"/>
                                      </p:to>
                                    </p:set>
                                    <p:animEffect transition="in" filter="fade">
                                      <p:cBhvr>
                                        <p:cTn id="41" dur="500"/>
                                        <p:tgtEl>
                                          <p:spTgt spid="3">
                                            <p:txEl>
                                              <p:pRg st="6" end="6"/>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
                                            <p:txEl>
                                              <p:pRg st="7" end="7"/>
                                            </p:txEl>
                                          </p:spTgt>
                                        </p:tgtEl>
                                        <p:attrNameLst>
                                          <p:attrName>style.visibility</p:attrName>
                                        </p:attrNameLst>
                                      </p:cBhvr>
                                      <p:to>
                                        <p:strVal val="visible"/>
                                      </p:to>
                                    </p:set>
                                    <p:animEffect transition="in" filter="fade">
                                      <p:cBhvr>
                                        <p:cTn id="46"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09CA91A5-655F-402F-8B84-37A24C5F790D}"/>
              </a:ext>
            </a:extLst>
          </p:cNvPr>
          <p:cNvSpPr>
            <a:spLocks noGrp="1"/>
          </p:cNvSpPr>
          <p:nvPr>
            <p:ph type="title"/>
          </p:nvPr>
        </p:nvSpPr>
        <p:spPr/>
        <p:txBody>
          <a:bodyPr/>
          <a:lstStyle/>
          <a:p>
            <a:r>
              <a:rPr kumimoji="1" lang="ja-JP" altLang="en-US" dirty="0"/>
              <a:t>定義されていない！</a:t>
            </a:r>
          </a:p>
        </p:txBody>
      </p:sp>
      <p:sp>
        <p:nvSpPr>
          <p:cNvPr id="3" name="コンテンツ プレースホルダー 2">
            <a:extLst>
              <a:ext uri="{FF2B5EF4-FFF2-40B4-BE49-F238E27FC236}">
                <a16:creationId xmlns:a16="http://schemas.microsoft.com/office/drawing/2014/main" id="{6E5B31B9-91E3-41CC-AE0D-606226944951}"/>
              </a:ext>
            </a:extLst>
          </p:cNvPr>
          <p:cNvSpPr>
            <a:spLocks noGrp="1"/>
          </p:cNvSpPr>
          <p:nvPr>
            <p:ph idx="1"/>
          </p:nvPr>
        </p:nvSpPr>
        <p:spPr>
          <a:xfrm>
            <a:off x="457200" y="908720"/>
            <a:ext cx="8435280" cy="5688632"/>
          </a:xfrm>
        </p:spPr>
        <p:txBody>
          <a:bodyPr/>
          <a:lstStyle/>
          <a:p>
            <a:r>
              <a:rPr lang="ja-JP" altLang="en-US" sz="3600" dirty="0"/>
              <a:t>恐ろしい</a:t>
            </a:r>
            <a:r>
              <a:rPr lang="ja-JP" altLang="en-US" sz="3600" dirty="0">
                <a:solidFill>
                  <a:srgbClr val="7030A0"/>
                </a:solidFill>
              </a:rPr>
              <a:t>地震・津波・台風</a:t>
            </a:r>
            <a:r>
              <a:rPr lang="ja-JP" altLang="en-US" sz="3600" dirty="0"/>
              <a:t>が多発なのに</a:t>
            </a:r>
            <a:endParaRPr lang="en-US" altLang="ja-JP" sz="3600" dirty="0"/>
          </a:p>
          <a:p>
            <a:r>
              <a:rPr lang="ja-JP" altLang="en-US" sz="3600" dirty="0"/>
              <a:t>どこか他人事としていることが原因</a:t>
            </a:r>
          </a:p>
          <a:p>
            <a:r>
              <a:rPr lang="en-US" altLang="ja-JP" sz="3600" dirty="0">
                <a:solidFill>
                  <a:srgbClr val="FF0000"/>
                </a:solidFill>
              </a:rPr>
              <a:t>【</a:t>
            </a:r>
            <a:r>
              <a:rPr lang="ja-JP" altLang="en-US" sz="3600" dirty="0">
                <a:solidFill>
                  <a:srgbClr val="FF0000"/>
                </a:solidFill>
              </a:rPr>
              <a:t>重要</a:t>
            </a:r>
            <a:r>
              <a:rPr lang="en-US" altLang="ja-JP" sz="3600" dirty="0">
                <a:solidFill>
                  <a:srgbClr val="FF0000"/>
                </a:solidFill>
              </a:rPr>
              <a:t>】</a:t>
            </a:r>
            <a:r>
              <a:rPr lang="ja-JP" altLang="en-US" sz="3600" dirty="0">
                <a:solidFill>
                  <a:srgbClr val="FF0000"/>
                </a:solidFill>
              </a:rPr>
              <a:t>→</a:t>
            </a:r>
            <a:r>
              <a:rPr lang="ja-JP" altLang="en-US" sz="3600" dirty="0"/>
              <a:t>防災というものを自分の中でしっかりと「</a:t>
            </a:r>
            <a:r>
              <a:rPr lang="ja-JP" altLang="en-US" sz="3600" dirty="0">
                <a:solidFill>
                  <a:srgbClr val="FF0000"/>
                </a:solidFill>
                <a:highlight>
                  <a:srgbClr val="FFFF00"/>
                </a:highlight>
              </a:rPr>
              <a:t>定義</a:t>
            </a:r>
            <a:r>
              <a:rPr lang="ja-JP" altLang="en-US" sz="3600" dirty="0"/>
              <a:t>」する必要</a:t>
            </a:r>
          </a:p>
          <a:p>
            <a:r>
              <a:rPr lang="ja-JP" altLang="en-US" sz="3600" dirty="0"/>
              <a:t>定義→一度決めれば不変となるもの</a:t>
            </a:r>
          </a:p>
          <a:p>
            <a:r>
              <a:rPr lang="en-US" altLang="ja-JP" sz="3600" dirty="0">
                <a:solidFill>
                  <a:srgbClr val="FF0000"/>
                </a:solidFill>
              </a:rPr>
              <a:t>【</a:t>
            </a:r>
            <a:r>
              <a:rPr lang="ja-JP" altLang="en-US" sz="3600" dirty="0">
                <a:solidFill>
                  <a:srgbClr val="FF0000"/>
                </a:solidFill>
              </a:rPr>
              <a:t>確認</a:t>
            </a:r>
            <a:r>
              <a:rPr lang="en-US" altLang="ja-JP" sz="3600" dirty="0">
                <a:solidFill>
                  <a:srgbClr val="FF0000"/>
                </a:solidFill>
              </a:rPr>
              <a:t>】</a:t>
            </a:r>
            <a:r>
              <a:rPr lang="ja-JP" altLang="en-US" sz="3600" dirty="0">
                <a:solidFill>
                  <a:srgbClr val="FF0000"/>
                </a:solidFill>
              </a:rPr>
              <a:t>→</a:t>
            </a:r>
            <a:r>
              <a:rPr lang="ja-JP" altLang="en-US" sz="3600" dirty="0">
                <a:solidFill>
                  <a:srgbClr val="FF0000"/>
                </a:solidFill>
                <a:highlight>
                  <a:srgbClr val="FFFF00"/>
                </a:highlight>
              </a:rPr>
              <a:t>何のためにやるのか？</a:t>
            </a:r>
            <a:endParaRPr lang="en-US" altLang="ja-JP" sz="3600" dirty="0">
              <a:solidFill>
                <a:srgbClr val="FF0000"/>
              </a:solidFill>
              <a:highlight>
                <a:srgbClr val="FFFF00"/>
              </a:highlight>
            </a:endParaRPr>
          </a:p>
          <a:p>
            <a:r>
              <a:rPr lang="en-US" altLang="ja-JP" sz="3600" dirty="0">
                <a:solidFill>
                  <a:srgbClr val="FF0000"/>
                </a:solidFill>
              </a:rPr>
              <a:t>【</a:t>
            </a:r>
            <a:r>
              <a:rPr lang="ja-JP" altLang="en-US" sz="3600" dirty="0">
                <a:solidFill>
                  <a:srgbClr val="FF0000"/>
                </a:solidFill>
              </a:rPr>
              <a:t>防災活動をやる目的</a:t>
            </a:r>
            <a:r>
              <a:rPr lang="en-US" altLang="ja-JP" sz="3600" dirty="0">
                <a:solidFill>
                  <a:srgbClr val="FF0000"/>
                </a:solidFill>
              </a:rPr>
              <a:t>】</a:t>
            </a:r>
            <a:r>
              <a:rPr lang="ja-JP" altLang="en-US" sz="3600" dirty="0">
                <a:solidFill>
                  <a:srgbClr val="FF0000"/>
                </a:solidFill>
              </a:rPr>
              <a:t>→</a:t>
            </a:r>
          </a:p>
          <a:p>
            <a:r>
              <a:rPr lang="ja-JP" altLang="en-US" sz="3600" dirty="0"/>
              <a:t>→大変イヤなものである「</a:t>
            </a:r>
            <a:r>
              <a:rPr lang="ja-JP" altLang="en-US" sz="3600" dirty="0">
                <a:solidFill>
                  <a:srgbClr val="7030A0"/>
                </a:solidFill>
                <a:highlight>
                  <a:srgbClr val="FFFF00"/>
                </a:highlight>
              </a:rPr>
              <a:t>災害というものの為に行うものではない</a:t>
            </a:r>
            <a:r>
              <a:rPr lang="ja-JP" altLang="en-US" sz="3600" dirty="0"/>
              <a:t>」こと</a:t>
            </a:r>
            <a:endParaRPr kumimoji="1" lang="ja-JP" altLang="en-US" sz="3600" dirty="0"/>
          </a:p>
        </p:txBody>
      </p:sp>
      <p:pic>
        <p:nvPicPr>
          <p:cNvPr id="6" name="図 5">
            <a:extLst>
              <a:ext uri="{FF2B5EF4-FFF2-40B4-BE49-F238E27FC236}">
                <a16:creationId xmlns:a16="http://schemas.microsoft.com/office/drawing/2014/main" id="{77F9985C-D6AF-4242-99F9-127F7C64DA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67036" y="27247"/>
            <a:ext cx="1311968" cy="983976"/>
          </a:xfrm>
          <a:prstGeom prst="rect">
            <a:avLst/>
          </a:prstGeom>
        </p:spPr>
      </p:pic>
      <p:pic>
        <p:nvPicPr>
          <p:cNvPr id="8" name="図 7">
            <a:extLst>
              <a:ext uri="{FF2B5EF4-FFF2-40B4-BE49-F238E27FC236}">
                <a16:creationId xmlns:a16="http://schemas.microsoft.com/office/drawing/2014/main" id="{032D282F-38EC-4A86-A1F4-D1E37F2726E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72200" y="27247"/>
            <a:ext cx="1311968" cy="983976"/>
          </a:xfrm>
          <a:prstGeom prst="rect">
            <a:avLst/>
          </a:prstGeom>
        </p:spPr>
      </p:pic>
      <p:pic>
        <p:nvPicPr>
          <p:cNvPr id="10" name="図 9">
            <a:extLst>
              <a:ext uri="{FF2B5EF4-FFF2-40B4-BE49-F238E27FC236}">
                <a16:creationId xmlns:a16="http://schemas.microsoft.com/office/drawing/2014/main" id="{457C6B54-AE32-48EC-B890-DC7A361C377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191980" y="99255"/>
            <a:ext cx="1311968" cy="1158222"/>
          </a:xfrm>
          <a:prstGeom prst="rect">
            <a:avLst/>
          </a:prstGeom>
        </p:spPr>
      </p:pic>
      <p:sp>
        <p:nvSpPr>
          <p:cNvPr id="4" name="楕円 3">
            <a:extLst>
              <a:ext uri="{FF2B5EF4-FFF2-40B4-BE49-F238E27FC236}">
                <a16:creationId xmlns:a16="http://schemas.microsoft.com/office/drawing/2014/main" id="{292FF671-6931-4F91-A1AD-D09FE984CD24}"/>
              </a:ext>
            </a:extLst>
          </p:cNvPr>
          <p:cNvSpPr/>
          <p:nvPr/>
        </p:nvSpPr>
        <p:spPr bwMode="auto">
          <a:xfrm>
            <a:off x="776264" y="747327"/>
            <a:ext cx="7632848" cy="5760640"/>
          </a:xfrm>
          <a:prstGeom prst="ellipse">
            <a:avLst/>
          </a:prstGeom>
          <a:solidFill>
            <a:srgbClr val="FF0000"/>
          </a:solidFill>
          <a:ln w="9525">
            <a:noFill/>
            <a:miter lim="800000"/>
            <a:headEnd/>
            <a:tailEnd/>
          </a:ln>
          <a:effectLst/>
        </p:spPr>
        <p:txBody>
          <a:bodyPr wrap="none" rtlCol="0" anchor="ctr"/>
          <a:lstStyle/>
          <a:p>
            <a:pPr algn="ctr"/>
            <a:r>
              <a:rPr kumimoji="1" lang="ja-JP" altLang="en-US" sz="8000" dirty="0">
                <a:solidFill>
                  <a:srgbClr val="FFFF00"/>
                </a:solidFill>
                <a:latin typeface="AR P悠々ゴシック体E" panose="040B0900000000000000" pitchFamily="50" charset="-128"/>
                <a:ea typeface="AR P悠々ゴシック体E" panose="040B0900000000000000" pitchFamily="50" charset="-128"/>
              </a:rPr>
              <a:t>災害の為に</a:t>
            </a:r>
          </a:p>
          <a:p>
            <a:pPr algn="ctr"/>
            <a:r>
              <a:rPr kumimoji="1" lang="ja-JP" altLang="en-US" sz="8000" dirty="0">
                <a:solidFill>
                  <a:schemeClr val="bg1"/>
                </a:solidFill>
                <a:latin typeface="AR P悠々ゴシック体E" panose="040B0900000000000000" pitchFamily="50" charset="-128"/>
                <a:ea typeface="AR P悠々ゴシック体E" panose="040B0900000000000000" pitchFamily="50" charset="-128"/>
              </a:rPr>
              <a:t>防災活動を</a:t>
            </a:r>
            <a:endParaRPr kumimoji="1" lang="en-US" altLang="ja-JP" sz="8000" dirty="0">
              <a:solidFill>
                <a:schemeClr val="bg1"/>
              </a:solidFill>
              <a:latin typeface="AR P悠々ゴシック体E" panose="040B0900000000000000" pitchFamily="50" charset="-128"/>
              <a:ea typeface="AR P悠々ゴシック体E" panose="040B0900000000000000" pitchFamily="50" charset="-128"/>
            </a:endParaRPr>
          </a:p>
          <a:p>
            <a:pPr algn="ctr"/>
            <a:r>
              <a:rPr kumimoji="1" lang="ja-JP" altLang="en-US" sz="8000" dirty="0">
                <a:solidFill>
                  <a:schemeClr val="bg1"/>
                </a:solidFill>
                <a:latin typeface="AR P悠々ゴシック体E" panose="040B0900000000000000" pitchFamily="50" charset="-128"/>
                <a:ea typeface="AR P悠々ゴシック体E" panose="040B0900000000000000" pitchFamily="50" charset="-128"/>
              </a:rPr>
              <a:t>やるな！</a:t>
            </a:r>
          </a:p>
        </p:txBody>
      </p:sp>
      <p:sp>
        <p:nvSpPr>
          <p:cNvPr id="9" name="楕円 8">
            <a:extLst>
              <a:ext uri="{FF2B5EF4-FFF2-40B4-BE49-F238E27FC236}">
                <a16:creationId xmlns:a16="http://schemas.microsoft.com/office/drawing/2014/main" id="{6B678C43-F583-477E-8DFC-2871330681F6}"/>
              </a:ext>
            </a:extLst>
          </p:cNvPr>
          <p:cNvSpPr/>
          <p:nvPr/>
        </p:nvSpPr>
        <p:spPr bwMode="auto">
          <a:xfrm>
            <a:off x="767947" y="747327"/>
            <a:ext cx="7632848" cy="5760640"/>
          </a:xfrm>
          <a:prstGeom prst="ellipse">
            <a:avLst/>
          </a:prstGeom>
          <a:solidFill>
            <a:srgbClr val="0000FF"/>
          </a:solidFill>
          <a:ln w="9525">
            <a:noFill/>
            <a:miter lim="800000"/>
            <a:headEnd/>
            <a:tailEnd/>
          </a:ln>
          <a:effectLst/>
        </p:spPr>
        <p:txBody>
          <a:bodyPr wrap="none" rtlCol="0" anchor="ctr"/>
          <a:lstStyle/>
          <a:p>
            <a:pPr algn="ctr"/>
            <a:r>
              <a:rPr kumimoji="1" lang="ja-JP" altLang="en-US" sz="5400" dirty="0">
                <a:solidFill>
                  <a:schemeClr val="bg1"/>
                </a:solidFill>
                <a:latin typeface="AR P悠々ゴシック体E" panose="040B0900000000000000" pitchFamily="50" charset="-128"/>
                <a:ea typeface="AR P悠々ゴシック体E" panose="040B0900000000000000" pitchFamily="50" charset="-128"/>
              </a:rPr>
              <a:t>あなたは</a:t>
            </a:r>
          </a:p>
          <a:p>
            <a:pPr algn="ctr"/>
            <a:r>
              <a:rPr kumimoji="1" lang="ja-JP" altLang="en-US" sz="5400" dirty="0">
                <a:solidFill>
                  <a:schemeClr val="bg1"/>
                </a:solidFill>
                <a:latin typeface="AR P悠々ゴシック体E" panose="040B0900000000000000" pitchFamily="50" charset="-128"/>
                <a:ea typeface="AR P悠々ゴシック体E" panose="040B0900000000000000" pitchFamily="50" charset="-128"/>
              </a:rPr>
              <a:t>近所の</a:t>
            </a:r>
          </a:p>
          <a:p>
            <a:pPr algn="ctr"/>
            <a:r>
              <a:rPr kumimoji="1" lang="ja-JP" altLang="en-US" sz="5400" dirty="0">
                <a:solidFill>
                  <a:srgbClr val="FFFF00"/>
                </a:solidFill>
                <a:latin typeface="AR P悠々ゴシック体E" panose="040B0900000000000000" pitchFamily="50" charset="-128"/>
                <a:ea typeface="AR P悠々ゴシック体E" panose="040B0900000000000000" pitchFamily="50" charset="-128"/>
              </a:rPr>
              <a:t>イヤな人の為</a:t>
            </a:r>
            <a:r>
              <a:rPr kumimoji="1" lang="ja-JP" altLang="en-US" sz="5400" dirty="0">
                <a:solidFill>
                  <a:schemeClr val="bg1"/>
                </a:solidFill>
                <a:latin typeface="AR P悠々ゴシック体E" panose="040B0900000000000000" pitchFamily="50" charset="-128"/>
                <a:ea typeface="AR P悠々ゴシック体E" panose="040B0900000000000000" pitchFamily="50" charset="-128"/>
              </a:rPr>
              <a:t>に</a:t>
            </a:r>
          </a:p>
          <a:p>
            <a:pPr algn="ctr"/>
            <a:r>
              <a:rPr kumimoji="1" lang="ja-JP" altLang="en-US" sz="5400" dirty="0">
                <a:solidFill>
                  <a:schemeClr val="bg1"/>
                </a:solidFill>
                <a:latin typeface="AR P悠々ゴシック体E" panose="040B0900000000000000" pitchFamily="50" charset="-128"/>
                <a:ea typeface="AR P悠々ゴシック体E" panose="040B0900000000000000" pitchFamily="50" charset="-128"/>
              </a:rPr>
              <a:t>貴重なお金や時間を</a:t>
            </a:r>
          </a:p>
          <a:p>
            <a:pPr algn="ctr"/>
            <a:r>
              <a:rPr kumimoji="1" lang="ja-JP" altLang="en-US" sz="5400" dirty="0">
                <a:solidFill>
                  <a:schemeClr val="bg1"/>
                </a:solidFill>
                <a:latin typeface="AR P悠々ゴシック体E" panose="040B0900000000000000" pitchFamily="50" charset="-128"/>
                <a:ea typeface="AR P悠々ゴシック体E" panose="040B0900000000000000" pitchFamily="50" charset="-128"/>
              </a:rPr>
              <a:t>使いますか？</a:t>
            </a:r>
          </a:p>
        </p:txBody>
      </p:sp>
      <p:sp>
        <p:nvSpPr>
          <p:cNvPr id="11" name="楕円 10">
            <a:extLst>
              <a:ext uri="{FF2B5EF4-FFF2-40B4-BE49-F238E27FC236}">
                <a16:creationId xmlns:a16="http://schemas.microsoft.com/office/drawing/2014/main" id="{70888DD6-73FE-4ED5-B84B-4CF1B530B9C5}"/>
              </a:ext>
            </a:extLst>
          </p:cNvPr>
          <p:cNvSpPr/>
          <p:nvPr/>
        </p:nvSpPr>
        <p:spPr bwMode="auto">
          <a:xfrm>
            <a:off x="776264" y="747327"/>
            <a:ext cx="7632848" cy="5760640"/>
          </a:xfrm>
          <a:prstGeom prst="ellipse">
            <a:avLst/>
          </a:prstGeom>
          <a:solidFill>
            <a:srgbClr val="FF0000"/>
          </a:solidFill>
          <a:ln w="9525">
            <a:noFill/>
            <a:miter lim="800000"/>
            <a:headEnd/>
            <a:tailEnd/>
          </a:ln>
          <a:effectLst/>
        </p:spPr>
        <p:txBody>
          <a:bodyPr wrap="none" rtlCol="0" anchor="ctr"/>
          <a:lstStyle/>
          <a:p>
            <a:pPr algn="ctr"/>
            <a:r>
              <a:rPr kumimoji="1" lang="ja-JP" altLang="en-US" sz="5400" dirty="0">
                <a:solidFill>
                  <a:schemeClr val="bg1"/>
                </a:solidFill>
                <a:latin typeface="AR P悠々ゴシック体E" panose="040B0900000000000000" pitchFamily="50" charset="-128"/>
                <a:ea typeface="AR P悠々ゴシック体E" panose="040B0900000000000000" pitchFamily="50" charset="-128"/>
              </a:rPr>
              <a:t>なぜ？</a:t>
            </a:r>
            <a:endParaRPr kumimoji="1" lang="en-US" altLang="ja-JP" sz="5400" dirty="0">
              <a:solidFill>
                <a:schemeClr val="bg1"/>
              </a:solidFill>
              <a:latin typeface="AR P悠々ゴシック体E" panose="040B0900000000000000" pitchFamily="50" charset="-128"/>
              <a:ea typeface="AR P悠々ゴシック体E" panose="040B0900000000000000" pitchFamily="50" charset="-128"/>
            </a:endParaRPr>
          </a:p>
          <a:p>
            <a:pPr algn="ctr"/>
            <a:r>
              <a:rPr kumimoji="1" lang="ja-JP" altLang="en-US" sz="7200" dirty="0">
                <a:solidFill>
                  <a:srgbClr val="FFFF00"/>
                </a:solidFill>
                <a:latin typeface="AR P悠々ゴシック体E" panose="040B0900000000000000" pitchFamily="50" charset="-128"/>
                <a:ea typeface="AR P悠々ゴシック体E" panose="040B0900000000000000" pitchFamily="50" charset="-128"/>
              </a:rPr>
              <a:t>災害なら</a:t>
            </a:r>
          </a:p>
          <a:p>
            <a:pPr algn="ctr"/>
            <a:r>
              <a:rPr kumimoji="1" lang="ja-JP" altLang="en-US" sz="5400" dirty="0">
                <a:solidFill>
                  <a:schemeClr val="bg1"/>
                </a:solidFill>
                <a:latin typeface="AR P悠々ゴシック体E" panose="040B0900000000000000" pitchFamily="50" charset="-128"/>
                <a:ea typeface="AR P悠々ゴシック体E" panose="040B0900000000000000" pitchFamily="50" charset="-128"/>
              </a:rPr>
              <a:t>貴重なお金や時間が</a:t>
            </a:r>
          </a:p>
          <a:p>
            <a:pPr algn="ctr"/>
            <a:r>
              <a:rPr kumimoji="1" lang="ja-JP" altLang="en-US" sz="5400" dirty="0">
                <a:solidFill>
                  <a:schemeClr val="bg1"/>
                </a:solidFill>
                <a:latin typeface="AR P悠々ゴシック体E" panose="040B0900000000000000" pitchFamily="50" charset="-128"/>
                <a:ea typeface="AR P悠々ゴシック体E" panose="040B0900000000000000" pitchFamily="50" charset="-128"/>
              </a:rPr>
              <a:t>使えるのですか？</a:t>
            </a:r>
          </a:p>
        </p:txBody>
      </p:sp>
      <p:sp>
        <p:nvSpPr>
          <p:cNvPr id="12" name="楕円 11">
            <a:extLst>
              <a:ext uri="{FF2B5EF4-FFF2-40B4-BE49-F238E27FC236}">
                <a16:creationId xmlns:a16="http://schemas.microsoft.com/office/drawing/2014/main" id="{6FAB47E9-4F87-4820-A8F6-BD11B724506A}"/>
              </a:ext>
            </a:extLst>
          </p:cNvPr>
          <p:cNvSpPr/>
          <p:nvPr/>
        </p:nvSpPr>
        <p:spPr bwMode="auto">
          <a:xfrm>
            <a:off x="395536" y="350033"/>
            <a:ext cx="8291264" cy="6157934"/>
          </a:xfrm>
          <a:prstGeom prst="ellipse">
            <a:avLst/>
          </a:prstGeom>
          <a:solidFill>
            <a:srgbClr val="7030A0"/>
          </a:solidFill>
          <a:ln w="9525">
            <a:noFill/>
            <a:miter lim="800000"/>
            <a:headEnd/>
            <a:tailEnd/>
          </a:ln>
          <a:effectLst/>
        </p:spPr>
        <p:txBody>
          <a:bodyPr wrap="none" rtlCol="0" anchor="ctr"/>
          <a:lstStyle/>
          <a:p>
            <a:pPr algn="ctr"/>
            <a:r>
              <a:rPr kumimoji="1" lang="ja-JP" altLang="en-US" sz="6000" dirty="0">
                <a:solidFill>
                  <a:schemeClr val="bg1"/>
                </a:solidFill>
                <a:latin typeface="AR P悠々ゴシック体E" panose="040B0900000000000000" pitchFamily="50" charset="-128"/>
                <a:ea typeface="AR P悠々ゴシック体E" panose="040B0900000000000000" pitchFamily="50" charset="-128"/>
              </a:rPr>
              <a:t>あなたは</a:t>
            </a:r>
          </a:p>
          <a:p>
            <a:pPr algn="ctr"/>
            <a:r>
              <a:rPr kumimoji="1" lang="ja-JP" altLang="en-US" sz="6000" dirty="0">
                <a:solidFill>
                  <a:schemeClr val="bg1"/>
                </a:solidFill>
                <a:latin typeface="AR P悠々ゴシック体E" panose="040B0900000000000000" pitchFamily="50" charset="-128"/>
                <a:ea typeface="AR P悠々ゴシック体E" panose="040B0900000000000000" pitchFamily="50" charset="-128"/>
              </a:rPr>
              <a:t>本当のところ？</a:t>
            </a:r>
          </a:p>
          <a:p>
            <a:pPr algn="ctr"/>
            <a:r>
              <a:rPr kumimoji="1" lang="ja-JP" altLang="en-US" sz="6000" dirty="0">
                <a:solidFill>
                  <a:schemeClr val="bg1"/>
                </a:solidFill>
                <a:latin typeface="AR P悠々ゴシック体E" panose="040B0900000000000000" pitchFamily="50" charset="-128"/>
                <a:ea typeface="AR P悠々ゴシック体E" panose="040B0900000000000000" pitchFamily="50" charset="-128"/>
              </a:rPr>
              <a:t>災害のことを</a:t>
            </a:r>
          </a:p>
          <a:p>
            <a:pPr algn="ctr"/>
            <a:r>
              <a:rPr kumimoji="1" lang="ja-JP" altLang="en-US" sz="7200" dirty="0">
                <a:solidFill>
                  <a:srgbClr val="FFFF00"/>
                </a:solidFill>
                <a:latin typeface="AR P悠々ゴシック体E" panose="040B0900000000000000" pitchFamily="50" charset="-128"/>
                <a:ea typeface="AR P悠々ゴシック体E" panose="040B0900000000000000" pitchFamily="50" charset="-128"/>
              </a:rPr>
              <a:t>理解</a:t>
            </a:r>
            <a:endParaRPr kumimoji="1" lang="en-US" altLang="ja-JP" sz="7200" dirty="0">
              <a:solidFill>
                <a:srgbClr val="FFFF00"/>
              </a:solidFill>
              <a:latin typeface="AR P悠々ゴシック体E" panose="040B0900000000000000" pitchFamily="50" charset="-128"/>
              <a:ea typeface="AR P悠々ゴシック体E" panose="040B0900000000000000" pitchFamily="50" charset="-128"/>
            </a:endParaRPr>
          </a:p>
          <a:p>
            <a:pPr algn="ctr"/>
            <a:r>
              <a:rPr kumimoji="1" lang="ja-JP" altLang="en-US" sz="6000" dirty="0">
                <a:solidFill>
                  <a:srgbClr val="FFFF00"/>
                </a:solidFill>
                <a:latin typeface="AR P悠々ゴシック体E" panose="040B0900000000000000" pitchFamily="50" charset="-128"/>
                <a:ea typeface="AR P悠々ゴシック体E" panose="040B0900000000000000" pitchFamily="50" charset="-128"/>
              </a:rPr>
              <a:t>できているのか？</a:t>
            </a:r>
          </a:p>
        </p:txBody>
      </p:sp>
    </p:spTree>
    <p:custDataLst>
      <p:tags r:id="rId1"/>
    </p:custDataLst>
    <p:extLst>
      <p:ext uri="{BB962C8B-B14F-4D97-AF65-F5344CB8AC3E}">
        <p14:creationId xmlns:p14="http://schemas.microsoft.com/office/powerpoint/2010/main" val="599185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52"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Scale>
                                      <p:cBhvr>
                                        <p:cTn id="10" dur="1000" decel="50000" fill="hold">
                                          <p:stCondLst>
                                            <p:cond delay="0"/>
                                          </p:stCondLst>
                                        </p:cTn>
                                        <p:tgtEl>
                                          <p:spTgt spid="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1" dur="1000" decel="50000" fill="hold">
                                          <p:stCondLst>
                                            <p:cond delay="0"/>
                                          </p:stCondLst>
                                        </p:cTn>
                                        <p:tgtEl>
                                          <p:spTgt spid="6"/>
                                        </p:tgtEl>
                                        <p:attrNameLst>
                                          <p:attrName>ppt_x</p:attrName>
                                          <p:attrName>ppt_y</p:attrName>
                                        </p:attrNameLst>
                                      </p:cBhvr>
                                    </p:animMotion>
                                    <p:animEffect transition="in" filter="fade">
                                      <p:cBhvr>
                                        <p:cTn id="12" dur="1000"/>
                                        <p:tgtEl>
                                          <p:spTgt spid="6"/>
                                        </p:tgtEl>
                                      </p:cBhvr>
                                    </p:animEffect>
                                  </p:childTnLst>
                                </p:cTn>
                              </p:par>
                            </p:childTnLst>
                          </p:cTn>
                        </p:par>
                        <p:par>
                          <p:cTn id="13" fill="hold">
                            <p:stCondLst>
                              <p:cond delay="1000"/>
                            </p:stCondLst>
                            <p:childTnLst>
                              <p:par>
                                <p:cTn id="14" presetID="52" presetClass="entr" presetSubtype="0" fill="hold" nodeType="afterEffect">
                                  <p:stCondLst>
                                    <p:cond delay="0"/>
                                  </p:stCondLst>
                                  <p:childTnLst>
                                    <p:set>
                                      <p:cBhvr>
                                        <p:cTn id="15" dur="1" fill="hold">
                                          <p:stCondLst>
                                            <p:cond delay="0"/>
                                          </p:stCondLst>
                                        </p:cTn>
                                        <p:tgtEl>
                                          <p:spTgt spid="10"/>
                                        </p:tgtEl>
                                        <p:attrNameLst>
                                          <p:attrName>style.visibility</p:attrName>
                                        </p:attrNameLst>
                                      </p:cBhvr>
                                      <p:to>
                                        <p:strVal val="visible"/>
                                      </p:to>
                                    </p:set>
                                    <p:animScale>
                                      <p:cBhvr>
                                        <p:cTn id="16"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7" dur="1000" decel="50000" fill="hold">
                                          <p:stCondLst>
                                            <p:cond delay="0"/>
                                          </p:stCondLst>
                                        </p:cTn>
                                        <p:tgtEl>
                                          <p:spTgt spid="10"/>
                                        </p:tgtEl>
                                        <p:attrNameLst>
                                          <p:attrName>ppt_x</p:attrName>
                                          <p:attrName>ppt_y</p:attrName>
                                        </p:attrNameLst>
                                      </p:cBhvr>
                                    </p:animMotion>
                                    <p:animEffect transition="in" filter="fade">
                                      <p:cBhvr>
                                        <p:cTn id="18" dur="1000"/>
                                        <p:tgtEl>
                                          <p:spTgt spid="10"/>
                                        </p:tgtEl>
                                      </p:cBhvr>
                                    </p:animEffect>
                                  </p:childTnLst>
                                </p:cTn>
                              </p:par>
                            </p:childTnLst>
                          </p:cTn>
                        </p:par>
                        <p:par>
                          <p:cTn id="19" fill="hold">
                            <p:stCondLst>
                              <p:cond delay="2000"/>
                            </p:stCondLst>
                            <p:childTnLst>
                              <p:par>
                                <p:cTn id="20" presetID="52" presetClass="entr" presetSubtype="0" fill="hold" nodeType="afterEffect">
                                  <p:stCondLst>
                                    <p:cond delay="0"/>
                                  </p:stCondLst>
                                  <p:childTnLst>
                                    <p:set>
                                      <p:cBhvr>
                                        <p:cTn id="21" dur="1" fill="hold">
                                          <p:stCondLst>
                                            <p:cond delay="0"/>
                                          </p:stCondLst>
                                        </p:cTn>
                                        <p:tgtEl>
                                          <p:spTgt spid="8"/>
                                        </p:tgtEl>
                                        <p:attrNameLst>
                                          <p:attrName>style.visibility</p:attrName>
                                        </p:attrNameLst>
                                      </p:cBhvr>
                                      <p:to>
                                        <p:strVal val="visible"/>
                                      </p:to>
                                    </p:set>
                                    <p:animScale>
                                      <p:cBhvr>
                                        <p:cTn id="22" dur="1000" decel="50000" fill="hold">
                                          <p:stCondLst>
                                            <p:cond delay="0"/>
                                          </p:stCondLst>
                                        </p:cTn>
                                        <p:tgtEl>
                                          <p:spTgt spid="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3" dur="1000" decel="50000" fill="hold">
                                          <p:stCondLst>
                                            <p:cond delay="0"/>
                                          </p:stCondLst>
                                        </p:cTn>
                                        <p:tgtEl>
                                          <p:spTgt spid="8"/>
                                        </p:tgtEl>
                                        <p:attrNameLst>
                                          <p:attrName>ppt_x</p:attrName>
                                          <p:attrName>ppt_y</p:attrName>
                                        </p:attrNameLst>
                                      </p:cBhvr>
                                    </p:animMotion>
                                    <p:animEffect transition="in" filter="fade">
                                      <p:cBhvr>
                                        <p:cTn id="24" dur="10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1" end="1"/>
                                            </p:txEl>
                                          </p:spTgt>
                                        </p:tgtEl>
                                        <p:attrNameLst>
                                          <p:attrName>style.visibility</p:attrName>
                                        </p:attrNameLst>
                                      </p:cBhvr>
                                      <p:to>
                                        <p:strVal val="visible"/>
                                      </p:to>
                                    </p:set>
                                    <p:animEffect transition="in" filter="fade">
                                      <p:cBhvr>
                                        <p:cTn id="29" dur="500"/>
                                        <p:tgtEl>
                                          <p:spTgt spid="3">
                                            <p:txEl>
                                              <p:pRg st="1" end="1"/>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2" end="2"/>
                                            </p:txEl>
                                          </p:spTgt>
                                        </p:tgtEl>
                                        <p:attrNameLst>
                                          <p:attrName>style.visibility</p:attrName>
                                        </p:attrNameLst>
                                      </p:cBhvr>
                                      <p:to>
                                        <p:strVal val="visible"/>
                                      </p:to>
                                    </p:set>
                                    <p:animEffect transition="in" filter="fade">
                                      <p:cBhvr>
                                        <p:cTn id="34" dur="500"/>
                                        <p:tgtEl>
                                          <p:spTgt spid="3">
                                            <p:txEl>
                                              <p:pRg st="2" end="2"/>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
                                            <p:txEl>
                                              <p:pRg st="3" end="3"/>
                                            </p:txEl>
                                          </p:spTgt>
                                        </p:tgtEl>
                                        <p:attrNameLst>
                                          <p:attrName>style.visibility</p:attrName>
                                        </p:attrNameLst>
                                      </p:cBhvr>
                                      <p:to>
                                        <p:strVal val="visible"/>
                                      </p:to>
                                    </p:set>
                                    <p:animEffect transition="in" filter="fade">
                                      <p:cBhvr>
                                        <p:cTn id="39" dur="500"/>
                                        <p:tgtEl>
                                          <p:spTgt spid="3">
                                            <p:txEl>
                                              <p:pRg st="3" end="3"/>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xEl>
                                              <p:pRg st="4" end="4"/>
                                            </p:txEl>
                                          </p:spTgt>
                                        </p:tgtEl>
                                        <p:attrNameLst>
                                          <p:attrName>style.visibility</p:attrName>
                                        </p:attrNameLst>
                                      </p:cBhvr>
                                      <p:to>
                                        <p:strVal val="visible"/>
                                      </p:to>
                                    </p:set>
                                    <p:animEffect transition="in" filter="fade">
                                      <p:cBhvr>
                                        <p:cTn id="44" dur="500"/>
                                        <p:tgtEl>
                                          <p:spTgt spid="3">
                                            <p:txEl>
                                              <p:pRg st="4" end="4"/>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3">
                                            <p:txEl>
                                              <p:pRg st="5" end="5"/>
                                            </p:txEl>
                                          </p:spTgt>
                                        </p:tgtEl>
                                        <p:attrNameLst>
                                          <p:attrName>style.visibility</p:attrName>
                                        </p:attrNameLst>
                                      </p:cBhvr>
                                      <p:to>
                                        <p:strVal val="visible"/>
                                      </p:to>
                                    </p:set>
                                    <p:animEffect transition="in" filter="fade">
                                      <p:cBhvr>
                                        <p:cTn id="49" dur="500"/>
                                        <p:tgtEl>
                                          <p:spTgt spid="3">
                                            <p:txEl>
                                              <p:pRg st="5" end="5"/>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3">
                                            <p:txEl>
                                              <p:pRg st="6" end="6"/>
                                            </p:txEl>
                                          </p:spTgt>
                                        </p:tgtEl>
                                        <p:attrNameLst>
                                          <p:attrName>style.visibility</p:attrName>
                                        </p:attrNameLst>
                                      </p:cBhvr>
                                      <p:to>
                                        <p:strVal val="visible"/>
                                      </p:to>
                                    </p:set>
                                    <p:animEffect transition="in" filter="fade">
                                      <p:cBhvr>
                                        <p:cTn id="54" dur="500"/>
                                        <p:tgtEl>
                                          <p:spTgt spid="3">
                                            <p:txEl>
                                              <p:pRg st="6" end="6"/>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4"/>
                                        </p:tgtEl>
                                        <p:attrNameLst>
                                          <p:attrName>style.visibility</p:attrName>
                                        </p:attrNameLst>
                                      </p:cBhvr>
                                      <p:to>
                                        <p:strVal val="visible"/>
                                      </p:to>
                                    </p:set>
                                    <p:anim calcmode="lin" valueType="num">
                                      <p:cBhvr>
                                        <p:cTn id="59" dur="500" fill="hold"/>
                                        <p:tgtEl>
                                          <p:spTgt spid="4"/>
                                        </p:tgtEl>
                                        <p:attrNameLst>
                                          <p:attrName>ppt_w</p:attrName>
                                        </p:attrNameLst>
                                      </p:cBhvr>
                                      <p:tavLst>
                                        <p:tav tm="0">
                                          <p:val>
                                            <p:fltVal val="0"/>
                                          </p:val>
                                        </p:tav>
                                        <p:tav tm="100000">
                                          <p:val>
                                            <p:strVal val="#ppt_w"/>
                                          </p:val>
                                        </p:tav>
                                      </p:tavLst>
                                    </p:anim>
                                    <p:anim calcmode="lin" valueType="num">
                                      <p:cBhvr>
                                        <p:cTn id="60" dur="500" fill="hold"/>
                                        <p:tgtEl>
                                          <p:spTgt spid="4"/>
                                        </p:tgtEl>
                                        <p:attrNameLst>
                                          <p:attrName>ppt_h</p:attrName>
                                        </p:attrNameLst>
                                      </p:cBhvr>
                                      <p:tavLst>
                                        <p:tav tm="0">
                                          <p:val>
                                            <p:fltVal val="0"/>
                                          </p:val>
                                        </p:tav>
                                        <p:tav tm="100000">
                                          <p:val>
                                            <p:strVal val="#ppt_h"/>
                                          </p:val>
                                        </p:tav>
                                      </p:tavLst>
                                    </p:anim>
                                    <p:animEffect transition="in" filter="fade">
                                      <p:cBhvr>
                                        <p:cTn id="61" dur="500"/>
                                        <p:tgtEl>
                                          <p:spTgt spid="4"/>
                                        </p:tgtEl>
                                      </p:cBhvr>
                                    </p:animEffect>
                                  </p:childTnLst>
                                </p:cTn>
                              </p:par>
                            </p:childTnLst>
                          </p:cTn>
                        </p:par>
                      </p:childTnLst>
                    </p:cTn>
                  </p:par>
                  <p:par>
                    <p:cTn id="62" fill="hold">
                      <p:stCondLst>
                        <p:cond delay="indefinite"/>
                      </p:stCondLst>
                      <p:childTnLst>
                        <p:par>
                          <p:cTn id="63" fill="hold">
                            <p:stCondLst>
                              <p:cond delay="0"/>
                            </p:stCondLst>
                            <p:childTnLst>
                              <p:par>
                                <p:cTn id="64" presetID="53" presetClass="entr" presetSubtype="16" fill="hold" grpId="0" nodeType="clickEffect">
                                  <p:stCondLst>
                                    <p:cond delay="0"/>
                                  </p:stCondLst>
                                  <p:childTnLst>
                                    <p:set>
                                      <p:cBhvr>
                                        <p:cTn id="65" dur="1" fill="hold">
                                          <p:stCondLst>
                                            <p:cond delay="0"/>
                                          </p:stCondLst>
                                        </p:cTn>
                                        <p:tgtEl>
                                          <p:spTgt spid="9"/>
                                        </p:tgtEl>
                                        <p:attrNameLst>
                                          <p:attrName>style.visibility</p:attrName>
                                        </p:attrNameLst>
                                      </p:cBhvr>
                                      <p:to>
                                        <p:strVal val="visible"/>
                                      </p:to>
                                    </p:set>
                                    <p:anim calcmode="lin" valueType="num">
                                      <p:cBhvr>
                                        <p:cTn id="66" dur="500" fill="hold"/>
                                        <p:tgtEl>
                                          <p:spTgt spid="9"/>
                                        </p:tgtEl>
                                        <p:attrNameLst>
                                          <p:attrName>ppt_w</p:attrName>
                                        </p:attrNameLst>
                                      </p:cBhvr>
                                      <p:tavLst>
                                        <p:tav tm="0">
                                          <p:val>
                                            <p:fltVal val="0"/>
                                          </p:val>
                                        </p:tav>
                                        <p:tav tm="100000">
                                          <p:val>
                                            <p:strVal val="#ppt_w"/>
                                          </p:val>
                                        </p:tav>
                                      </p:tavLst>
                                    </p:anim>
                                    <p:anim calcmode="lin" valueType="num">
                                      <p:cBhvr>
                                        <p:cTn id="67" dur="500" fill="hold"/>
                                        <p:tgtEl>
                                          <p:spTgt spid="9"/>
                                        </p:tgtEl>
                                        <p:attrNameLst>
                                          <p:attrName>ppt_h</p:attrName>
                                        </p:attrNameLst>
                                      </p:cBhvr>
                                      <p:tavLst>
                                        <p:tav tm="0">
                                          <p:val>
                                            <p:fltVal val="0"/>
                                          </p:val>
                                        </p:tav>
                                        <p:tav tm="100000">
                                          <p:val>
                                            <p:strVal val="#ppt_h"/>
                                          </p:val>
                                        </p:tav>
                                      </p:tavLst>
                                    </p:anim>
                                    <p:animEffect transition="in" filter="fade">
                                      <p:cBhvr>
                                        <p:cTn id="68" dur="500"/>
                                        <p:tgtEl>
                                          <p:spTgt spid="9"/>
                                        </p:tgtEl>
                                      </p:cBhvr>
                                    </p:animEffect>
                                  </p:childTnLst>
                                </p:cTn>
                              </p:par>
                            </p:childTnLst>
                          </p:cTn>
                        </p:par>
                      </p:childTnLst>
                    </p:cTn>
                  </p:par>
                  <p:par>
                    <p:cTn id="69" fill="hold">
                      <p:stCondLst>
                        <p:cond delay="indefinite"/>
                      </p:stCondLst>
                      <p:childTnLst>
                        <p:par>
                          <p:cTn id="70" fill="hold">
                            <p:stCondLst>
                              <p:cond delay="0"/>
                            </p:stCondLst>
                            <p:childTnLst>
                              <p:par>
                                <p:cTn id="71" presetID="53" presetClass="entr" presetSubtype="16" fill="hold" grpId="0" nodeType="clickEffect">
                                  <p:stCondLst>
                                    <p:cond delay="0"/>
                                  </p:stCondLst>
                                  <p:childTnLst>
                                    <p:set>
                                      <p:cBhvr>
                                        <p:cTn id="72" dur="1" fill="hold">
                                          <p:stCondLst>
                                            <p:cond delay="0"/>
                                          </p:stCondLst>
                                        </p:cTn>
                                        <p:tgtEl>
                                          <p:spTgt spid="11"/>
                                        </p:tgtEl>
                                        <p:attrNameLst>
                                          <p:attrName>style.visibility</p:attrName>
                                        </p:attrNameLst>
                                      </p:cBhvr>
                                      <p:to>
                                        <p:strVal val="visible"/>
                                      </p:to>
                                    </p:set>
                                    <p:anim calcmode="lin" valueType="num">
                                      <p:cBhvr>
                                        <p:cTn id="73" dur="500" fill="hold"/>
                                        <p:tgtEl>
                                          <p:spTgt spid="11"/>
                                        </p:tgtEl>
                                        <p:attrNameLst>
                                          <p:attrName>ppt_w</p:attrName>
                                        </p:attrNameLst>
                                      </p:cBhvr>
                                      <p:tavLst>
                                        <p:tav tm="0">
                                          <p:val>
                                            <p:fltVal val="0"/>
                                          </p:val>
                                        </p:tav>
                                        <p:tav tm="100000">
                                          <p:val>
                                            <p:strVal val="#ppt_w"/>
                                          </p:val>
                                        </p:tav>
                                      </p:tavLst>
                                    </p:anim>
                                    <p:anim calcmode="lin" valueType="num">
                                      <p:cBhvr>
                                        <p:cTn id="74" dur="500" fill="hold"/>
                                        <p:tgtEl>
                                          <p:spTgt spid="11"/>
                                        </p:tgtEl>
                                        <p:attrNameLst>
                                          <p:attrName>ppt_h</p:attrName>
                                        </p:attrNameLst>
                                      </p:cBhvr>
                                      <p:tavLst>
                                        <p:tav tm="0">
                                          <p:val>
                                            <p:fltVal val="0"/>
                                          </p:val>
                                        </p:tav>
                                        <p:tav tm="100000">
                                          <p:val>
                                            <p:strVal val="#ppt_h"/>
                                          </p:val>
                                        </p:tav>
                                      </p:tavLst>
                                    </p:anim>
                                    <p:animEffect transition="in" filter="fade">
                                      <p:cBhvr>
                                        <p:cTn id="75" dur="500"/>
                                        <p:tgtEl>
                                          <p:spTgt spid="11"/>
                                        </p:tgtEl>
                                      </p:cBhvr>
                                    </p:animEffect>
                                  </p:childTnLst>
                                </p:cTn>
                              </p:par>
                            </p:childTnLst>
                          </p:cTn>
                        </p:par>
                      </p:childTnLst>
                    </p:cTn>
                  </p:par>
                  <p:par>
                    <p:cTn id="76" fill="hold">
                      <p:stCondLst>
                        <p:cond delay="indefinite"/>
                      </p:stCondLst>
                      <p:childTnLst>
                        <p:par>
                          <p:cTn id="77" fill="hold">
                            <p:stCondLst>
                              <p:cond delay="0"/>
                            </p:stCondLst>
                            <p:childTnLst>
                              <p:par>
                                <p:cTn id="78" presetID="53" presetClass="entr" presetSubtype="16" fill="hold" grpId="0" nodeType="clickEffect">
                                  <p:stCondLst>
                                    <p:cond delay="0"/>
                                  </p:stCondLst>
                                  <p:childTnLst>
                                    <p:set>
                                      <p:cBhvr>
                                        <p:cTn id="79" dur="1" fill="hold">
                                          <p:stCondLst>
                                            <p:cond delay="0"/>
                                          </p:stCondLst>
                                        </p:cTn>
                                        <p:tgtEl>
                                          <p:spTgt spid="12"/>
                                        </p:tgtEl>
                                        <p:attrNameLst>
                                          <p:attrName>style.visibility</p:attrName>
                                        </p:attrNameLst>
                                      </p:cBhvr>
                                      <p:to>
                                        <p:strVal val="visible"/>
                                      </p:to>
                                    </p:set>
                                    <p:anim calcmode="lin" valueType="num">
                                      <p:cBhvr>
                                        <p:cTn id="80" dur="500" fill="hold"/>
                                        <p:tgtEl>
                                          <p:spTgt spid="12"/>
                                        </p:tgtEl>
                                        <p:attrNameLst>
                                          <p:attrName>ppt_w</p:attrName>
                                        </p:attrNameLst>
                                      </p:cBhvr>
                                      <p:tavLst>
                                        <p:tav tm="0">
                                          <p:val>
                                            <p:fltVal val="0"/>
                                          </p:val>
                                        </p:tav>
                                        <p:tav tm="100000">
                                          <p:val>
                                            <p:strVal val="#ppt_w"/>
                                          </p:val>
                                        </p:tav>
                                      </p:tavLst>
                                    </p:anim>
                                    <p:anim calcmode="lin" valueType="num">
                                      <p:cBhvr>
                                        <p:cTn id="81" dur="500" fill="hold"/>
                                        <p:tgtEl>
                                          <p:spTgt spid="12"/>
                                        </p:tgtEl>
                                        <p:attrNameLst>
                                          <p:attrName>ppt_h</p:attrName>
                                        </p:attrNameLst>
                                      </p:cBhvr>
                                      <p:tavLst>
                                        <p:tav tm="0">
                                          <p:val>
                                            <p:fltVal val="0"/>
                                          </p:val>
                                        </p:tav>
                                        <p:tav tm="100000">
                                          <p:val>
                                            <p:strVal val="#ppt_h"/>
                                          </p:val>
                                        </p:tav>
                                      </p:tavLst>
                                    </p:anim>
                                    <p:animEffect transition="in" filter="fade">
                                      <p:cBhvr>
                                        <p:cTn id="8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11" grpId="0" animBg="1"/>
      <p:bldP spid="12"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0" y="0"/>
            <a:ext cx="9144000" cy="6858000"/>
          </a:xfrm>
          <a:prstGeom prst="rect">
            <a:avLst/>
          </a:prstGeom>
          <a:solidFill>
            <a:srgbClr val="008000"/>
          </a:solidFill>
          <a:ln w="9525">
            <a:noFill/>
            <a:miter lim="800000"/>
            <a:headEnd/>
            <a:tailEnd/>
          </a:ln>
          <a:effectLst/>
        </p:spPr>
        <p:txBody>
          <a:bodyPr wrap="none" anchor="ctr"/>
          <a:lstStyle/>
          <a:p>
            <a:endParaRPr lang="ja-JP" altLang="en-US" dirty="0"/>
          </a:p>
        </p:txBody>
      </p:sp>
      <p:sp>
        <p:nvSpPr>
          <p:cNvPr id="7" name="テキスト ボックス 6"/>
          <p:cNvSpPr txBox="1"/>
          <p:nvPr/>
        </p:nvSpPr>
        <p:spPr>
          <a:xfrm>
            <a:off x="1535751" y="412789"/>
            <a:ext cx="6072496" cy="1323439"/>
          </a:xfrm>
          <a:prstGeom prst="rect">
            <a:avLst/>
          </a:prstGeom>
          <a:noFill/>
        </p:spPr>
        <p:txBody>
          <a:bodyPr wrap="none" rtlCol="0">
            <a:spAutoFit/>
          </a:bodyPr>
          <a:lstStyle/>
          <a:p>
            <a:pPr algn="ctr"/>
            <a:r>
              <a:rPr lang="ja-JP" altLang="en-US" sz="8000" dirty="0">
                <a:ln>
                  <a:solidFill>
                    <a:schemeClr val="bg1"/>
                  </a:solidFill>
                </a:ln>
                <a:solidFill>
                  <a:srgbClr val="FF0000"/>
                </a:solidFill>
                <a:effectLst>
                  <a:outerShdw blurRad="50800" dist="38100" dir="5400000" algn="t" rotWithShape="0">
                    <a:prstClr val="black">
                      <a:alpha val="40000"/>
                    </a:prstClr>
                  </a:outerShdw>
                </a:effectLst>
                <a:latin typeface="ＤＦＧ特太ゴシック体" pitchFamily="50" charset="-128"/>
                <a:ea typeface="ＤＦＧ特太ゴシック体" pitchFamily="50" charset="-128"/>
              </a:rPr>
              <a:t>曖昧な活動　！</a:t>
            </a:r>
            <a:endParaRPr lang="en-US" altLang="ja-JP" sz="8000" dirty="0">
              <a:ln>
                <a:solidFill>
                  <a:schemeClr val="bg1"/>
                </a:solidFill>
              </a:ln>
              <a:solidFill>
                <a:srgbClr val="FF0000"/>
              </a:solidFill>
              <a:effectLst>
                <a:outerShdw blurRad="50800" dist="38100" dir="5400000" algn="t" rotWithShape="0">
                  <a:prstClr val="black">
                    <a:alpha val="40000"/>
                  </a:prstClr>
                </a:outerShdw>
              </a:effectLst>
              <a:latin typeface="ＤＦＧ特太ゴシック体" pitchFamily="50" charset="-128"/>
              <a:ea typeface="ＤＦＧ特太ゴシック体" pitchFamily="50" charset="-128"/>
            </a:endParaRPr>
          </a:p>
        </p:txBody>
      </p:sp>
      <p:sp>
        <p:nvSpPr>
          <p:cNvPr id="4" name="テキスト ボックス 3">
            <a:extLst>
              <a:ext uri="{FF2B5EF4-FFF2-40B4-BE49-F238E27FC236}">
                <a16:creationId xmlns:a16="http://schemas.microsoft.com/office/drawing/2014/main" id="{63F4E84B-B44E-4ADD-B47A-65D578A36B39}"/>
              </a:ext>
            </a:extLst>
          </p:cNvPr>
          <p:cNvSpPr txBox="1"/>
          <p:nvPr/>
        </p:nvSpPr>
        <p:spPr>
          <a:xfrm>
            <a:off x="1837915" y="1772816"/>
            <a:ext cx="5639684" cy="1754326"/>
          </a:xfrm>
          <a:prstGeom prst="rect">
            <a:avLst/>
          </a:prstGeom>
          <a:noFill/>
        </p:spPr>
        <p:txBody>
          <a:bodyPr wrap="none" rtlCol="0">
            <a:spAutoFit/>
          </a:bodyPr>
          <a:lstStyle/>
          <a:p>
            <a:pPr algn="ctr"/>
            <a:r>
              <a:rPr lang="ja-JP" altLang="en-US" sz="5400" dirty="0">
                <a:solidFill>
                  <a:schemeClr val="bg1"/>
                </a:solidFill>
                <a:latin typeface="ＤＦＧ特太ゴシック体" pitchFamily="50" charset="-128"/>
                <a:ea typeface="ＤＦＧ特太ゴシック体" pitchFamily="50" charset="-128"/>
              </a:rPr>
              <a:t>なぜそうなるのか？</a:t>
            </a:r>
            <a:endParaRPr lang="en-US" altLang="ja-JP" sz="5400" dirty="0">
              <a:solidFill>
                <a:schemeClr val="bg1"/>
              </a:solidFill>
              <a:latin typeface="ＤＦＧ特太ゴシック体" pitchFamily="50" charset="-128"/>
              <a:ea typeface="ＤＦＧ特太ゴシック体" pitchFamily="50" charset="-128"/>
            </a:endParaRPr>
          </a:p>
          <a:p>
            <a:pPr algn="ctr"/>
            <a:r>
              <a:rPr lang="ja-JP" altLang="en-US" sz="5400" dirty="0">
                <a:solidFill>
                  <a:schemeClr val="bg1"/>
                </a:solidFill>
                <a:latin typeface="ＤＦＧ特太ゴシック体" pitchFamily="50" charset="-128"/>
                <a:ea typeface="ＤＦＧ特太ゴシック体" pitchFamily="50" charset="-128"/>
              </a:rPr>
              <a:t>それは？</a:t>
            </a:r>
            <a:endParaRPr lang="ja-JP" altLang="en-US" sz="6600" dirty="0">
              <a:solidFill>
                <a:schemeClr val="bg1"/>
              </a:solidFill>
              <a:latin typeface="ＤＦＧ特太ゴシック体" pitchFamily="50" charset="-128"/>
              <a:ea typeface="ＤＦＧ特太ゴシック体" pitchFamily="50" charset="-128"/>
            </a:endParaRPr>
          </a:p>
        </p:txBody>
      </p:sp>
      <p:sp>
        <p:nvSpPr>
          <p:cNvPr id="5" name="テキスト ボックス 4">
            <a:extLst>
              <a:ext uri="{FF2B5EF4-FFF2-40B4-BE49-F238E27FC236}">
                <a16:creationId xmlns:a16="http://schemas.microsoft.com/office/drawing/2014/main" id="{E80CBF1F-414C-4B9C-92EA-B8431865E3AA}"/>
              </a:ext>
            </a:extLst>
          </p:cNvPr>
          <p:cNvSpPr txBox="1"/>
          <p:nvPr/>
        </p:nvSpPr>
        <p:spPr>
          <a:xfrm>
            <a:off x="1449990" y="3501008"/>
            <a:ext cx="6244017" cy="3139321"/>
          </a:xfrm>
          <a:prstGeom prst="rect">
            <a:avLst/>
          </a:prstGeom>
          <a:noFill/>
        </p:spPr>
        <p:txBody>
          <a:bodyPr wrap="none" rtlCol="0">
            <a:spAutoFit/>
          </a:bodyPr>
          <a:lstStyle/>
          <a:p>
            <a:pPr algn="ctr"/>
            <a:r>
              <a:rPr lang="ja-JP" altLang="en-US" sz="6600" dirty="0">
                <a:solidFill>
                  <a:schemeClr val="bg1"/>
                </a:solidFill>
                <a:latin typeface="ＤＦＧ特太ゴシック体" pitchFamily="50" charset="-128"/>
                <a:ea typeface="ＤＦＧ特太ゴシック体" pitchFamily="50" charset="-128"/>
              </a:rPr>
              <a:t>「</a:t>
            </a:r>
            <a:r>
              <a:rPr lang="ja-JP" altLang="en-US" sz="6600" dirty="0">
                <a:solidFill>
                  <a:srgbClr val="FFFF00"/>
                </a:solidFill>
                <a:latin typeface="ＤＦＧ特太ゴシック体" pitchFamily="50" charset="-128"/>
                <a:ea typeface="ＤＦＧ特太ゴシック体" pitchFamily="50" charset="-128"/>
              </a:rPr>
              <a:t>理解する</a:t>
            </a:r>
            <a:r>
              <a:rPr lang="ja-JP" altLang="en-US" sz="6600" dirty="0">
                <a:solidFill>
                  <a:schemeClr val="bg1"/>
                </a:solidFill>
                <a:latin typeface="ＤＦＧ特太ゴシック体" pitchFamily="50" charset="-128"/>
                <a:ea typeface="ＤＦＧ特太ゴシック体" pitchFamily="50" charset="-128"/>
              </a:rPr>
              <a:t>」ことを</a:t>
            </a:r>
          </a:p>
          <a:p>
            <a:pPr algn="ctr"/>
            <a:r>
              <a:rPr lang="ja-JP" altLang="en-US" sz="6600" dirty="0">
                <a:solidFill>
                  <a:schemeClr val="bg1"/>
                </a:solidFill>
                <a:latin typeface="ＤＦＧ特太ゴシック体" pitchFamily="50" charset="-128"/>
                <a:ea typeface="ＤＦＧ特太ゴシック体" pitchFamily="50" charset="-128"/>
              </a:rPr>
              <a:t>怠っていることに</a:t>
            </a:r>
          </a:p>
          <a:p>
            <a:pPr algn="ctr"/>
            <a:r>
              <a:rPr lang="ja-JP" altLang="en-US" sz="6600" dirty="0">
                <a:solidFill>
                  <a:schemeClr val="bg1"/>
                </a:solidFill>
                <a:latin typeface="ＤＦＧ特太ゴシック体" pitchFamily="50" charset="-128"/>
                <a:ea typeface="ＤＦＧ特太ゴシック体" pitchFamily="50" charset="-128"/>
              </a:rPr>
              <a:t>原因がある？</a:t>
            </a:r>
          </a:p>
        </p:txBody>
      </p:sp>
    </p:spTree>
    <p:extLst>
      <p:ext uri="{BB962C8B-B14F-4D97-AF65-F5344CB8AC3E}">
        <p14:creationId xmlns:p14="http://schemas.microsoft.com/office/powerpoint/2010/main" val="3372519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par>
                          <p:cTn id="10" fill="hold">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strVal val="#ppt_w*0.70"/>
                                          </p:val>
                                        </p:tav>
                                        <p:tav tm="100000">
                                          <p:val>
                                            <p:strVal val="#ppt_w"/>
                                          </p:val>
                                        </p:tav>
                                      </p:tavLst>
                                    </p:anim>
                                    <p:anim calcmode="lin" valueType="num">
                                      <p:cBhvr>
                                        <p:cTn id="14" dur="1000" fill="hold"/>
                                        <p:tgtEl>
                                          <p:spTgt spid="4"/>
                                        </p:tgtEl>
                                        <p:attrNameLst>
                                          <p:attrName>ppt_h</p:attrName>
                                        </p:attrNameLst>
                                      </p:cBhvr>
                                      <p:tavLst>
                                        <p:tav tm="0">
                                          <p:val>
                                            <p:strVal val="#ppt_h"/>
                                          </p:val>
                                        </p:tav>
                                        <p:tav tm="100000">
                                          <p:val>
                                            <p:strVal val="#ppt_h"/>
                                          </p:val>
                                        </p:tav>
                                      </p:tavLst>
                                    </p:anim>
                                    <p:animEffect transition="in" filter="fade">
                                      <p:cBhvr>
                                        <p:cTn id="15" dur="1000"/>
                                        <p:tgtEl>
                                          <p:spTgt spid="4"/>
                                        </p:tgtEl>
                                      </p:cBhvr>
                                    </p:animEffect>
                                  </p:childTnLst>
                                </p:cTn>
                              </p:par>
                            </p:childTnLst>
                          </p:cTn>
                        </p:par>
                        <p:par>
                          <p:cTn id="16" fill="hold">
                            <p:stCondLst>
                              <p:cond delay="2000"/>
                            </p:stCondLst>
                            <p:childTnLst>
                              <p:par>
                                <p:cTn id="17" presetID="55"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strVal val="#ppt_w*0.70"/>
                                          </p:val>
                                        </p:tav>
                                        <p:tav tm="100000">
                                          <p:val>
                                            <p:strVal val="#ppt_w"/>
                                          </p:val>
                                        </p:tav>
                                      </p:tavLst>
                                    </p:anim>
                                    <p:anim calcmode="lin" valueType="num">
                                      <p:cBhvr>
                                        <p:cTn id="20" dur="1000" fill="hold"/>
                                        <p:tgtEl>
                                          <p:spTgt spid="5"/>
                                        </p:tgtEl>
                                        <p:attrNameLst>
                                          <p:attrName>ppt_h</p:attrName>
                                        </p:attrNameLst>
                                      </p:cBhvr>
                                      <p:tavLst>
                                        <p:tav tm="0">
                                          <p:val>
                                            <p:strVal val="#ppt_h"/>
                                          </p:val>
                                        </p:tav>
                                        <p:tav tm="100000">
                                          <p:val>
                                            <p:strVal val="#ppt_h"/>
                                          </p:val>
                                        </p:tav>
                                      </p:tavLst>
                                    </p:anim>
                                    <p:animEffect transition="in" filter="fade">
                                      <p:cBhvr>
                                        <p:cTn id="2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P spid="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0" y="0"/>
            <a:ext cx="9144000" cy="6858000"/>
          </a:xfrm>
          <a:prstGeom prst="rect">
            <a:avLst/>
          </a:prstGeom>
          <a:solidFill>
            <a:srgbClr val="008000"/>
          </a:solidFill>
          <a:ln w="9525">
            <a:noFill/>
            <a:miter lim="800000"/>
            <a:headEnd/>
            <a:tailEnd/>
          </a:ln>
          <a:effectLst/>
        </p:spPr>
        <p:txBody>
          <a:bodyPr wrap="none" anchor="ctr"/>
          <a:lstStyle/>
          <a:p>
            <a:endParaRPr lang="ja-JP" altLang="en-US" dirty="0"/>
          </a:p>
        </p:txBody>
      </p:sp>
      <p:sp>
        <p:nvSpPr>
          <p:cNvPr id="7" name="テキスト ボックス 6"/>
          <p:cNvSpPr txBox="1"/>
          <p:nvPr/>
        </p:nvSpPr>
        <p:spPr>
          <a:xfrm>
            <a:off x="1647889" y="356458"/>
            <a:ext cx="5872120" cy="1323439"/>
          </a:xfrm>
          <a:prstGeom prst="rect">
            <a:avLst/>
          </a:prstGeom>
          <a:noFill/>
        </p:spPr>
        <p:txBody>
          <a:bodyPr wrap="none" rtlCol="0">
            <a:spAutoFit/>
          </a:bodyPr>
          <a:lstStyle/>
          <a:p>
            <a:pPr algn="ctr"/>
            <a:r>
              <a:rPr lang="ja-JP" altLang="en-US" sz="8000" dirty="0">
                <a:solidFill>
                  <a:schemeClr val="bg1"/>
                </a:solidFill>
                <a:effectLst>
                  <a:outerShdw blurRad="50800" dist="38100" dir="2700000" algn="tl" rotWithShape="0">
                    <a:prstClr val="black">
                      <a:alpha val="40000"/>
                    </a:prstClr>
                  </a:outerShdw>
                </a:effectLst>
                <a:latin typeface="ＤＦＧ特太ゴシック体" pitchFamily="50" charset="-128"/>
                <a:ea typeface="ＤＦＧ特太ゴシック体" pitchFamily="50" charset="-128"/>
              </a:rPr>
              <a:t>「</a:t>
            </a:r>
            <a:r>
              <a:rPr lang="ja-JP" altLang="en-US" sz="8000" dirty="0">
                <a:solidFill>
                  <a:srgbClr val="FFFF00"/>
                </a:solidFill>
                <a:effectLst>
                  <a:outerShdw blurRad="50800" dist="38100" dir="2700000" algn="tl" rotWithShape="0">
                    <a:prstClr val="black">
                      <a:alpha val="40000"/>
                    </a:prstClr>
                  </a:outerShdw>
                </a:effectLst>
                <a:latin typeface="ＤＦＧ特太ゴシック体" pitchFamily="50" charset="-128"/>
                <a:ea typeface="ＤＦＧ特太ゴシック体" pitchFamily="50" charset="-128"/>
              </a:rPr>
              <a:t>知っている</a:t>
            </a:r>
            <a:r>
              <a:rPr lang="ja-JP" altLang="en-US" sz="8000" dirty="0">
                <a:solidFill>
                  <a:schemeClr val="bg1"/>
                </a:solidFill>
                <a:effectLst>
                  <a:outerShdw blurRad="50800" dist="38100" dir="2700000" algn="tl" rotWithShape="0">
                    <a:prstClr val="black">
                      <a:alpha val="40000"/>
                    </a:prstClr>
                  </a:outerShdw>
                </a:effectLst>
                <a:latin typeface="ＤＦＧ特太ゴシック体" pitchFamily="50" charset="-128"/>
                <a:ea typeface="ＤＦＧ特太ゴシック体" pitchFamily="50" charset="-128"/>
              </a:rPr>
              <a:t>」</a:t>
            </a:r>
            <a:endParaRPr lang="ja-JP" altLang="en-US" sz="6600" dirty="0">
              <a:solidFill>
                <a:schemeClr val="bg1"/>
              </a:solidFill>
              <a:effectLst>
                <a:outerShdw blurRad="50800" dist="38100" dir="2700000" algn="tl" rotWithShape="0">
                  <a:prstClr val="black">
                    <a:alpha val="40000"/>
                  </a:prstClr>
                </a:outerShdw>
              </a:effectLst>
              <a:latin typeface="ＤＦＧ特太ゴシック体" pitchFamily="50" charset="-128"/>
              <a:ea typeface="ＤＦＧ特太ゴシック体" pitchFamily="50" charset="-128"/>
            </a:endParaRPr>
          </a:p>
        </p:txBody>
      </p:sp>
      <p:sp>
        <p:nvSpPr>
          <p:cNvPr id="4" name="テキスト ボックス 3">
            <a:extLst>
              <a:ext uri="{FF2B5EF4-FFF2-40B4-BE49-F238E27FC236}">
                <a16:creationId xmlns:a16="http://schemas.microsoft.com/office/drawing/2014/main" id="{D586F6AE-1407-44F6-9A8A-1EE0D94E8B8A}"/>
              </a:ext>
            </a:extLst>
          </p:cNvPr>
          <p:cNvSpPr txBox="1"/>
          <p:nvPr/>
        </p:nvSpPr>
        <p:spPr>
          <a:xfrm>
            <a:off x="2624919" y="1708643"/>
            <a:ext cx="3918060" cy="2123658"/>
          </a:xfrm>
          <a:prstGeom prst="rect">
            <a:avLst/>
          </a:prstGeom>
          <a:noFill/>
        </p:spPr>
        <p:txBody>
          <a:bodyPr wrap="none" rtlCol="0">
            <a:spAutoFit/>
          </a:bodyPr>
          <a:lstStyle/>
          <a:p>
            <a:pPr algn="ctr"/>
            <a:r>
              <a:rPr lang="ja-JP" altLang="en-US" sz="6600" dirty="0">
                <a:solidFill>
                  <a:schemeClr val="bg1"/>
                </a:solidFill>
                <a:effectLst>
                  <a:outerShdw blurRad="50800" dist="38100" dir="2700000" algn="tl" rotWithShape="0">
                    <a:prstClr val="black">
                      <a:alpha val="40000"/>
                    </a:prstClr>
                  </a:outerShdw>
                </a:effectLst>
                <a:latin typeface="ＤＦＧ特太ゴシック体" pitchFamily="50" charset="-128"/>
                <a:ea typeface="ＤＦＧ特太ゴシック体" pitchFamily="50" charset="-128"/>
              </a:rPr>
              <a:t>しかし！</a:t>
            </a:r>
            <a:endParaRPr lang="en-US" altLang="ja-JP" sz="6600" dirty="0">
              <a:solidFill>
                <a:schemeClr val="bg1"/>
              </a:solidFill>
              <a:effectLst>
                <a:outerShdw blurRad="50800" dist="38100" dir="2700000" algn="tl" rotWithShape="0">
                  <a:prstClr val="black">
                    <a:alpha val="40000"/>
                  </a:prstClr>
                </a:outerShdw>
              </a:effectLst>
              <a:latin typeface="ＤＦＧ特太ゴシック体" pitchFamily="50" charset="-128"/>
              <a:ea typeface="ＤＦＧ特太ゴシック体" pitchFamily="50" charset="-128"/>
            </a:endParaRPr>
          </a:p>
          <a:p>
            <a:pPr algn="ctr"/>
            <a:r>
              <a:rPr lang="ja-JP" altLang="en-US" sz="6600" dirty="0">
                <a:solidFill>
                  <a:schemeClr val="bg1"/>
                </a:solidFill>
                <a:effectLst>
                  <a:outerShdw blurRad="50800" dist="38100" dir="2700000" algn="tl" rotWithShape="0">
                    <a:prstClr val="black">
                      <a:alpha val="40000"/>
                    </a:prstClr>
                  </a:outerShdw>
                </a:effectLst>
                <a:latin typeface="ＤＦＧ特太ゴシック体" pitchFamily="50" charset="-128"/>
                <a:ea typeface="ＤＦＧ特太ゴシック体" pitchFamily="50" charset="-128"/>
              </a:rPr>
              <a:t>多くの人は</a:t>
            </a:r>
          </a:p>
        </p:txBody>
      </p:sp>
      <p:sp>
        <p:nvSpPr>
          <p:cNvPr id="5" name="テキスト ボックス 4">
            <a:extLst>
              <a:ext uri="{FF2B5EF4-FFF2-40B4-BE49-F238E27FC236}">
                <a16:creationId xmlns:a16="http://schemas.microsoft.com/office/drawing/2014/main" id="{0634FB69-BE83-4A33-9E77-84862EC3E8A1}"/>
              </a:ext>
            </a:extLst>
          </p:cNvPr>
          <p:cNvSpPr txBox="1"/>
          <p:nvPr/>
        </p:nvSpPr>
        <p:spPr>
          <a:xfrm>
            <a:off x="724559" y="3861048"/>
            <a:ext cx="7718780" cy="2339102"/>
          </a:xfrm>
          <a:prstGeom prst="rect">
            <a:avLst/>
          </a:prstGeom>
          <a:noFill/>
        </p:spPr>
        <p:txBody>
          <a:bodyPr wrap="none" rtlCol="0">
            <a:spAutoFit/>
          </a:bodyPr>
          <a:lstStyle/>
          <a:p>
            <a:pPr algn="ctr"/>
            <a:r>
              <a:rPr lang="ja-JP" altLang="en-US" sz="8000" dirty="0">
                <a:solidFill>
                  <a:schemeClr val="bg1"/>
                </a:solidFill>
                <a:effectLst>
                  <a:outerShdw blurRad="50800" dist="38100" dir="2700000" algn="tl" rotWithShape="0">
                    <a:prstClr val="black">
                      <a:alpha val="40000"/>
                    </a:prstClr>
                  </a:outerShdw>
                </a:effectLst>
                <a:latin typeface="ＤＦＧ特太ゴシック体" pitchFamily="50" charset="-128"/>
                <a:ea typeface="ＤＦＧ特太ゴシック体" pitchFamily="50" charset="-128"/>
              </a:rPr>
              <a:t>「</a:t>
            </a:r>
            <a:r>
              <a:rPr lang="ja-JP" altLang="en-US" sz="8000" dirty="0">
                <a:ln w="19050">
                  <a:solidFill>
                    <a:schemeClr val="bg1"/>
                  </a:solidFill>
                </a:ln>
                <a:solidFill>
                  <a:srgbClr val="FF0000"/>
                </a:solidFill>
                <a:effectLst>
                  <a:outerShdw blurRad="50800" dist="38100" dir="2700000" algn="tl" rotWithShape="0">
                    <a:prstClr val="black">
                      <a:alpha val="40000"/>
                    </a:prstClr>
                  </a:outerShdw>
                </a:effectLst>
                <a:latin typeface="ＤＦＧ特太ゴシック体" pitchFamily="50" charset="-128"/>
                <a:ea typeface="ＤＦＧ特太ゴシック体" pitchFamily="50" charset="-128"/>
              </a:rPr>
              <a:t>理解していない</a:t>
            </a:r>
            <a:r>
              <a:rPr lang="ja-JP" altLang="en-US" sz="8000" dirty="0">
                <a:solidFill>
                  <a:schemeClr val="bg1"/>
                </a:solidFill>
                <a:effectLst>
                  <a:outerShdw blurRad="50800" dist="38100" dir="2700000" algn="tl" rotWithShape="0">
                    <a:prstClr val="black">
                      <a:alpha val="40000"/>
                    </a:prstClr>
                  </a:outerShdw>
                </a:effectLst>
                <a:latin typeface="ＤＦＧ特太ゴシック体" pitchFamily="50" charset="-128"/>
                <a:ea typeface="ＤＦＧ特太ゴシック体" pitchFamily="50" charset="-128"/>
              </a:rPr>
              <a:t>」</a:t>
            </a:r>
          </a:p>
          <a:p>
            <a:pPr algn="ctr"/>
            <a:r>
              <a:rPr lang="ja-JP" altLang="en-US" sz="6600" dirty="0">
                <a:solidFill>
                  <a:schemeClr val="bg1"/>
                </a:solidFill>
                <a:effectLst>
                  <a:outerShdw blurRad="50800" dist="38100" dir="2700000" algn="tl" rotWithShape="0">
                    <a:prstClr val="black">
                      <a:alpha val="40000"/>
                    </a:prstClr>
                  </a:outerShdw>
                </a:effectLst>
                <a:latin typeface="ＤＦＧ特太ゴシック体" pitchFamily="50" charset="-128"/>
                <a:ea typeface="ＤＦＧ特太ゴシック体" pitchFamily="50" charset="-128"/>
              </a:rPr>
              <a:t>この違いに原因が！</a:t>
            </a:r>
          </a:p>
        </p:txBody>
      </p:sp>
    </p:spTree>
    <p:extLst>
      <p:ext uri="{BB962C8B-B14F-4D97-AF65-F5344CB8AC3E}">
        <p14:creationId xmlns:p14="http://schemas.microsoft.com/office/powerpoint/2010/main" val="3370986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par>
                          <p:cTn id="10" fill="hold">
                            <p:stCondLst>
                              <p:cond delay="1000"/>
                            </p:stCondLst>
                            <p:childTnLst>
                              <p:par>
                                <p:cTn id="11" presetID="55"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1000" fill="hold"/>
                                        <p:tgtEl>
                                          <p:spTgt spid="4"/>
                                        </p:tgtEl>
                                        <p:attrNameLst>
                                          <p:attrName>ppt_w</p:attrName>
                                        </p:attrNameLst>
                                      </p:cBhvr>
                                      <p:tavLst>
                                        <p:tav tm="0">
                                          <p:val>
                                            <p:strVal val="#ppt_w*0.70"/>
                                          </p:val>
                                        </p:tav>
                                        <p:tav tm="100000">
                                          <p:val>
                                            <p:strVal val="#ppt_w"/>
                                          </p:val>
                                        </p:tav>
                                      </p:tavLst>
                                    </p:anim>
                                    <p:anim calcmode="lin" valueType="num">
                                      <p:cBhvr>
                                        <p:cTn id="14" dur="1000" fill="hold"/>
                                        <p:tgtEl>
                                          <p:spTgt spid="4"/>
                                        </p:tgtEl>
                                        <p:attrNameLst>
                                          <p:attrName>ppt_h</p:attrName>
                                        </p:attrNameLst>
                                      </p:cBhvr>
                                      <p:tavLst>
                                        <p:tav tm="0">
                                          <p:val>
                                            <p:strVal val="#ppt_h"/>
                                          </p:val>
                                        </p:tav>
                                        <p:tav tm="100000">
                                          <p:val>
                                            <p:strVal val="#ppt_h"/>
                                          </p:val>
                                        </p:tav>
                                      </p:tavLst>
                                    </p:anim>
                                    <p:animEffect transition="in" filter="fade">
                                      <p:cBhvr>
                                        <p:cTn id="15" dur="1000"/>
                                        <p:tgtEl>
                                          <p:spTgt spid="4"/>
                                        </p:tgtEl>
                                      </p:cBhvr>
                                    </p:animEffect>
                                  </p:childTnLst>
                                </p:cTn>
                              </p:par>
                            </p:childTnLst>
                          </p:cTn>
                        </p:par>
                        <p:par>
                          <p:cTn id="16" fill="hold">
                            <p:stCondLst>
                              <p:cond delay="2000"/>
                            </p:stCondLst>
                            <p:childTnLst>
                              <p:par>
                                <p:cTn id="17" presetID="55" presetClass="entr" presetSubtype="0"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1000" fill="hold"/>
                                        <p:tgtEl>
                                          <p:spTgt spid="5"/>
                                        </p:tgtEl>
                                        <p:attrNameLst>
                                          <p:attrName>ppt_w</p:attrName>
                                        </p:attrNameLst>
                                      </p:cBhvr>
                                      <p:tavLst>
                                        <p:tav tm="0">
                                          <p:val>
                                            <p:strVal val="#ppt_w*0.70"/>
                                          </p:val>
                                        </p:tav>
                                        <p:tav tm="100000">
                                          <p:val>
                                            <p:strVal val="#ppt_w"/>
                                          </p:val>
                                        </p:tav>
                                      </p:tavLst>
                                    </p:anim>
                                    <p:anim calcmode="lin" valueType="num">
                                      <p:cBhvr>
                                        <p:cTn id="20" dur="1000" fill="hold"/>
                                        <p:tgtEl>
                                          <p:spTgt spid="5"/>
                                        </p:tgtEl>
                                        <p:attrNameLst>
                                          <p:attrName>ppt_h</p:attrName>
                                        </p:attrNameLst>
                                      </p:cBhvr>
                                      <p:tavLst>
                                        <p:tav tm="0">
                                          <p:val>
                                            <p:strVal val="#ppt_h"/>
                                          </p:val>
                                        </p:tav>
                                        <p:tav tm="100000">
                                          <p:val>
                                            <p:strVal val="#ppt_h"/>
                                          </p:val>
                                        </p:tav>
                                      </p:tavLst>
                                    </p:anim>
                                    <p:animEffect transition="in" filter="fade">
                                      <p:cBhvr>
                                        <p:cTn id="21"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p:bldP spid="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テキスト プレースホルダ 2"/>
          <p:cNvSpPr>
            <a:spLocks noGrp="1"/>
          </p:cNvSpPr>
          <p:nvPr>
            <p:ph type="body" sz="half" idx="1"/>
          </p:nvPr>
        </p:nvSpPr>
        <p:spPr>
          <a:xfrm>
            <a:off x="251520" y="908720"/>
            <a:ext cx="8892480" cy="5616624"/>
          </a:xfrm>
        </p:spPr>
        <p:txBody>
          <a:bodyPr/>
          <a:lstStyle/>
          <a:p>
            <a:r>
              <a:rPr lang="ja-JP" altLang="en-US" sz="2800" dirty="0"/>
              <a:t>災害に備えなければ大きな被害の発生は「</a:t>
            </a:r>
            <a:r>
              <a:rPr lang="ja-JP" altLang="en-US" sz="2800" dirty="0">
                <a:solidFill>
                  <a:srgbClr val="C00000"/>
                </a:solidFill>
              </a:rPr>
              <a:t>知っている</a:t>
            </a:r>
            <a:r>
              <a:rPr lang="ja-JP" altLang="en-US" sz="2800" dirty="0"/>
              <a:t>」</a:t>
            </a:r>
          </a:p>
          <a:p>
            <a:r>
              <a:rPr lang="ja-JP" altLang="en-US" sz="2800" dirty="0"/>
              <a:t>家具の転倒防止、保存食、家電製品の固定</a:t>
            </a:r>
          </a:p>
          <a:p>
            <a:r>
              <a:rPr lang="ja-JP" altLang="en-US" sz="2800" dirty="0"/>
              <a:t>やった方が安全なことは「</a:t>
            </a:r>
            <a:r>
              <a:rPr lang="ja-JP" altLang="en-US" sz="2800" dirty="0">
                <a:solidFill>
                  <a:srgbClr val="C00000"/>
                </a:solidFill>
              </a:rPr>
              <a:t>知っている</a:t>
            </a:r>
            <a:r>
              <a:rPr lang="ja-JP" altLang="en-US" sz="2800" dirty="0"/>
              <a:t>」</a:t>
            </a:r>
          </a:p>
          <a:p>
            <a:r>
              <a:rPr lang="ja-JP" altLang="en-US" sz="2800" dirty="0"/>
              <a:t>しかし「</a:t>
            </a:r>
            <a:r>
              <a:rPr lang="ja-JP" altLang="en-US" sz="2800" dirty="0">
                <a:solidFill>
                  <a:srgbClr val="008000"/>
                </a:solidFill>
              </a:rPr>
              <a:t>備えられない！</a:t>
            </a:r>
            <a:r>
              <a:rPr lang="ja-JP" altLang="en-US" sz="2800" dirty="0"/>
              <a:t>」　何故か？</a:t>
            </a:r>
            <a:endParaRPr lang="en-US" altLang="ja-JP" sz="2800" dirty="0"/>
          </a:p>
          <a:p>
            <a:r>
              <a:rPr lang="ja-JP" altLang="en-US" sz="2800" dirty="0"/>
              <a:t>備えておくと何がどう変わるのか</a:t>
            </a:r>
            <a:r>
              <a:rPr lang="ja-JP" altLang="en-US" sz="2800" dirty="0">
                <a:solidFill>
                  <a:srgbClr val="FF0000"/>
                </a:solidFill>
              </a:rPr>
              <a:t>理解できていない！</a:t>
            </a:r>
          </a:p>
          <a:p>
            <a:r>
              <a:rPr lang="ja-JP" altLang="en-US" sz="2800" dirty="0"/>
              <a:t>だから「</a:t>
            </a:r>
            <a:r>
              <a:rPr lang="ja-JP" altLang="en-US" sz="2800" dirty="0">
                <a:solidFill>
                  <a:srgbClr val="008000"/>
                </a:solidFill>
              </a:rPr>
              <a:t>備えない</a:t>
            </a:r>
            <a:r>
              <a:rPr lang="ja-JP" altLang="en-US" sz="2800" dirty="0"/>
              <a:t>」</a:t>
            </a:r>
          </a:p>
          <a:p>
            <a:r>
              <a:rPr lang="ja-JP" altLang="en-US" sz="2800" dirty="0"/>
              <a:t>「</a:t>
            </a:r>
            <a:r>
              <a:rPr lang="ja-JP" altLang="en-US" sz="2800" dirty="0">
                <a:solidFill>
                  <a:srgbClr val="C00000"/>
                </a:solidFill>
              </a:rPr>
              <a:t>知っている</a:t>
            </a:r>
            <a:r>
              <a:rPr lang="ja-JP" altLang="en-US" sz="2800" dirty="0"/>
              <a:t>」と「</a:t>
            </a:r>
            <a:r>
              <a:rPr lang="ja-JP" altLang="en-US" sz="2800" dirty="0">
                <a:solidFill>
                  <a:srgbClr val="FF0000"/>
                </a:solidFill>
              </a:rPr>
              <a:t>理解している</a:t>
            </a:r>
            <a:r>
              <a:rPr lang="ja-JP" altLang="en-US" sz="2800" dirty="0"/>
              <a:t>」とは違う！</a:t>
            </a:r>
          </a:p>
          <a:p>
            <a:r>
              <a:rPr lang="ja-JP" altLang="en-US" sz="2800" dirty="0"/>
              <a:t>何が起こるのか？</a:t>
            </a:r>
          </a:p>
          <a:p>
            <a:r>
              <a:rPr lang="ja-JP" altLang="en-US" sz="2800" dirty="0"/>
              <a:t>どんな影響があるのか？</a:t>
            </a:r>
          </a:p>
          <a:p>
            <a:r>
              <a:rPr lang="ja-JP" altLang="en-US" sz="2800" dirty="0">
                <a:solidFill>
                  <a:srgbClr val="FF6600"/>
                </a:solidFill>
              </a:rPr>
              <a:t>「なぜやらなければダメなのか？」</a:t>
            </a:r>
            <a:endParaRPr lang="en-US" altLang="ja-JP" sz="2800" dirty="0">
              <a:solidFill>
                <a:srgbClr val="FF6600"/>
              </a:solidFill>
            </a:endParaRPr>
          </a:p>
          <a:p>
            <a:pPr marL="0" indent="0">
              <a:buNone/>
            </a:pPr>
            <a:r>
              <a:rPr lang="ja-JP" altLang="en-US" sz="2800" dirty="0"/>
              <a:t>　　　　基本的なことを</a:t>
            </a:r>
            <a:r>
              <a:rPr lang="ja-JP" altLang="en-US" sz="2800" dirty="0">
                <a:solidFill>
                  <a:srgbClr val="FF0000"/>
                </a:solidFill>
              </a:rPr>
              <a:t>理解する</a:t>
            </a:r>
            <a:r>
              <a:rPr lang="ja-JP" altLang="en-US" sz="2800" dirty="0"/>
              <a:t>必要がある！</a:t>
            </a:r>
            <a:endParaRPr kumimoji="1" lang="ja-JP" altLang="en-US" sz="2800" dirty="0"/>
          </a:p>
        </p:txBody>
      </p:sp>
      <p:pic>
        <p:nvPicPr>
          <p:cNvPr id="4" name="図 3" descr="tentou6.gif"/>
          <p:cNvPicPr>
            <a:picLocks noChangeAspect="1"/>
          </p:cNvPicPr>
          <p:nvPr/>
        </p:nvPicPr>
        <p:blipFill>
          <a:blip r:embed="rId3" cstate="print"/>
          <a:stretch>
            <a:fillRect/>
          </a:stretch>
        </p:blipFill>
        <p:spPr>
          <a:xfrm>
            <a:off x="7164288" y="1353899"/>
            <a:ext cx="1733178" cy="1643053"/>
          </a:xfrm>
          <a:prstGeom prst="rect">
            <a:avLst/>
          </a:prstGeom>
        </p:spPr>
      </p:pic>
      <p:sp>
        <p:nvSpPr>
          <p:cNvPr id="2" name="タイトル 1"/>
          <p:cNvSpPr>
            <a:spLocks noGrp="1"/>
          </p:cNvSpPr>
          <p:nvPr>
            <p:ph type="title"/>
          </p:nvPr>
        </p:nvSpPr>
        <p:spPr/>
        <p:txBody>
          <a:bodyPr/>
          <a:lstStyle/>
          <a:p>
            <a:r>
              <a:rPr kumimoji="1" lang="ja-JP" altLang="en-US" dirty="0">
                <a:solidFill>
                  <a:srgbClr val="FFFF00"/>
                </a:solidFill>
              </a:rPr>
              <a:t>理解することが大切！</a:t>
            </a:r>
          </a:p>
        </p:txBody>
      </p:sp>
      <p:pic>
        <p:nvPicPr>
          <p:cNvPr id="8" name="図 7" descr="食品, 部屋 が含まれている画像&#10;&#10;自動的に生成された説明">
            <a:extLst>
              <a:ext uri="{FF2B5EF4-FFF2-40B4-BE49-F238E27FC236}">
                <a16:creationId xmlns:a16="http://schemas.microsoft.com/office/drawing/2014/main" id="{0321DD13-CE7C-E742-14B1-B126E2C04E1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05392" y="3686168"/>
            <a:ext cx="2614304" cy="2695159"/>
          </a:xfrm>
          <a:prstGeom prst="rect">
            <a:avLst/>
          </a:prstGeom>
        </p:spPr>
      </p:pic>
    </p:spTree>
    <p:custDataLst>
      <p:tags r:id="rId1"/>
    </p:custDataLst>
    <p:extLst>
      <p:ext uri="{BB962C8B-B14F-4D97-AF65-F5344CB8AC3E}">
        <p14:creationId xmlns:p14="http://schemas.microsoft.com/office/powerpoint/2010/main" val="3199782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lide(fromBottom)">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slide(fromBottom)">
                                      <p:cBhvr>
                                        <p:cTn id="12" dur="500"/>
                                        <p:tgtEl>
                                          <p:spTgt spid="3">
                                            <p:txEl>
                                              <p:pRg st="1" end="1"/>
                                            </p:txEl>
                                          </p:spTgt>
                                        </p:tgtEl>
                                      </p:cBhvr>
                                    </p:animEffect>
                                  </p:childTnLst>
                                </p:cTn>
                              </p:par>
                            </p:childTnLst>
                          </p:cTn>
                        </p:par>
                        <p:par>
                          <p:cTn id="13" fill="hold">
                            <p:stCondLst>
                              <p:cond delay="500"/>
                            </p:stCondLst>
                            <p:childTnLst>
                              <p:par>
                                <p:cTn id="14" presetID="12" presetClass="entr" presetSubtype="4" fill="hold" grpId="0" nodeType="afterEffect">
                                  <p:stCondLst>
                                    <p:cond delay="0"/>
                                  </p:stCondLst>
                                  <p:childTnLst>
                                    <p:set>
                                      <p:cBhvr>
                                        <p:cTn id="15" dur="1" fill="hold">
                                          <p:stCondLst>
                                            <p:cond delay="0"/>
                                          </p:stCondLst>
                                        </p:cTn>
                                        <p:tgtEl>
                                          <p:spTgt spid="3">
                                            <p:txEl>
                                              <p:pRg st="2" end="2"/>
                                            </p:txEl>
                                          </p:spTgt>
                                        </p:tgtEl>
                                        <p:attrNameLst>
                                          <p:attrName>style.visibility</p:attrName>
                                        </p:attrNameLst>
                                      </p:cBhvr>
                                      <p:to>
                                        <p:strVal val="visible"/>
                                      </p:to>
                                    </p:set>
                                    <p:animEffect transition="in" filter="slide(fromBottom)">
                                      <p:cBhvr>
                                        <p:cTn id="16" dur="500"/>
                                        <p:tgtEl>
                                          <p:spTgt spid="3">
                                            <p:txEl>
                                              <p:pRg st="2" end="2"/>
                                            </p:txEl>
                                          </p:spTgt>
                                        </p:tgtEl>
                                      </p:cBhvr>
                                    </p:animEffect>
                                  </p:childTnLst>
                                </p:cTn>
                              </p:par>
                              <p:par>
                                <p:cTn id="17" presetID="23" presetClass="entr" presetSubtype="16"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fill="hold"/>
                                        <p:tgtEl>
                                          <p:spTgt spid="4"/>
                                        </p:tgtEl>
                                        <p:attrNameLst>
                                          <p:attrName>ppt_w</p:attrName>
                                        </p:attrNameLst>
                                      </p:cBhvr>
                                      <p:tavLst>
                                        <p:tav tm="0">
                                          <p:val>
                                            <p:fltVal val="0"/>
                                          </p:val>
                                        </p:tav>
                                        <p:tav tm="100000">
                                          <p:val>
                                            <p:strVal val="#ppt_w"/>
                                          </p:val>
                                        </p:tav>
                                      </p:tavLst>
                                    </p:anim>
                                    <p:anim calcmode="lin" valueType="num">
                                      <p:cBhvr>
                                        <p:cTn id="20"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slide(fromBottom)">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2" presetClass="entr" presetSubtype="4" fill="hold" grpId="0"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slide(fromBottom)">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4" fill="hold" grpId="0"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slide(fromBottom)">
                                      <p:cBhvr>
                                        <p:cTn id="35" dur="500"/>
                                        <p:tgtEl>
                                          <p:spTgt spid="3">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2" presetClass="entr" presetSubtype="4" fill="hold" grpId="0" nodeType="click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slide(fromBottom)">
                                      <p:cBhvr>
                                        <p:cTn id="40" dur="500"/>
                                        <p:tgtEl>
                                          <p:spTgt spid="3">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2" presetClass="entr" presetSubtype="4" fill="hold" grpId="0" nodeType="click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animEffect transition="in" filter="slide(fromBottom)">
                                      <p:cBhvr>
                                        <p:cTn id="45" dur="500"/>
                                        <p:tgtEl>
                                          <p:spTgt spid="3">
                                            <p:txEl>
                                              <p:pRg st="7" end="7"/>
                                            </p:txEl>
                                          </p:spTgt>
                                        </p:tgtEl>
                                      </p:cBhvr>
                                    </p:animEffect>
                                  </p:childTnLst>
                                </p:cTn>
                              </p:par>
                            </p:childTnLst>
                          </p:cTn>
                        </p:par>
                        <p:par>
                          <p:cTn id="46" fill="hold">
                            <p:stCondLst>
                              <p:cond delay="500"/>
                            </p:stCondLst>
                            <p:childTnLst>
                              <p:par>
                                <p:cTn id="47" presetID="12" presetClass="entr" presetSubtype="4" fill="hold" grpId="0" nodeType="after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Effect transition="in" filter="slide(fromBottom)">
                                      <p:cBhvr>
                                        <p:cTn id="49" dur="500"/>
                                        <p:tgtEl>
                                          <p:spTgt spid="3">
                                            <p:txEl>
                                              <p:pRg st="8" end="8"/>
                                            </p:txEl>
                                          </p:spTgt>
                                        </p:tgtEl>
                                      </p:cBhvr>
                                    </p:animEffect>
                                  </p:childTnLst>
                                </p:cTn>
                              </p:par>
                              <p:par>
                                <p:cTn id="50" presetID="14" presetClass="entr" presetSubtype="10" fill="hold" nodeType="with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randombar(horizontal)">
                                      <p:cBhvr>
                                        <p:cTn id="52" dur="500"/>
                                        <p:tgtEl>
                                          <p:spTgt spid="8"/>
                                        </p:tgtEl>
                                      </p:cBhvr>
                                    </p:animEffect>
                                  </p:childTnLst>
                                </p:cTn>
                              </p:par>
                            </p:childTnLst>
                          </p:cTn>
                        </p:par>
                      </p:childTnLst>
                    </p:cTn>
                  </p:par>
                  <p:par>
                    <p:cTn id="53" fill="hold">
                      <p:stCondLst>
                        <p:cond delay="indefinite"/>
                      </p:stCondLst>
                      <p:childTnLst>
                        <p:par>
                          <p:cTn id="54" fill="hold">
                            <p:stCondLst>
                              <p:cond delay="0"/>
                            </p:stCondLst>
                            <p:childTnLst>
                              <p:par>
                                <p:cTn id="55" presetID="12" presetClass="entr" presetSubtype="4" fill="hold" grpId="0" nodeType="clickEffect">
                                  <p:stCondLst>
                                    <p:cond delay="0"/>
                                  </p:stCondLst>
                                  <p:childTnLst>
                                    <p:set>
                                      <p:cBhvr>
                                        <p:cTn id="56" dur="1" fill="hold">
                                          <p:stCondLst>
                                            <p:cond delay="0"/>
                                          </p:stCondLst>
                                        </p:cTn>
                                        <p:tgtEl>
                                          <p:spTgt spid="3">
                                            <p:txEl>
                                              <p:pRg st="9" end="9"/>
                                            </p:txEl>
                                          </p:spTgt>
                                        </p:tgtEl>
                                        <p:attrNameLst>
                                          <p:attrName>style.visibility</p:attrName>
                                        </p:attrNameLst>
                                      </p:cBhvr>
                                      <p:to>
                                        <p:strVal val="visible"/>
                                      </p:to>
                                    </p:set>
                                    <p:animEffect transition="in" filter="slide(fromBottom)">
                                      <p:cBhvr>
                                        <p:cTn id="57" dur="500"/>
                                        <p:tgtEl>
                                          <p:spTgt spid="3">
                                            <p:txEl>
                                              <p:pRg st="9" end="9"/>
                                            </p:txEl>
                                          </p:spTgt>
                                        </p:tgtEl>
                                      </p:cBhvr>
                                    </p:animEffect>
                                  </p:childTnLst>
                                </p:cTn>
                              </p:par>
                            </p:childTnLst>
                          </p:cTn>
                        </p:par>
                        <p:par>
                          <p:cTn id="58" fill="hold">
                            <p:stCondLst>
                              <p:cond delay="500"/>
                            </p:stCondLst>
                            <p:childTnLst>
                              <p:par>
                                <p:cTn id="59" presetID="12" presetClass="entr" presetSubtype="4" fill="hold" grpId="0" nodeType="afterEffect">
                                  <p:stCondLst>
                                    <p:cond delay="0"/>
                                  </p:stCondLst>
                                  <p:childTnLst>
                                    <p:set>
                                      <p:cBhvr>
                                        <p:cTn id="60" dur="1" fill="hold">
                                          <p:stCondLst>
                                            <p:cond delay="0"/>
                                          </p:stCondLst>
                                        </p:cTn>
                                        <p:tgtEl>
                                          <p:spTgt spid="3">
                                            <p:txEl>
                                              <p:pRg st="10" end="10"/>
                                            </p:txEl>
                                          </p:spTgt>
                                        </p:tgtEl>
                                        <p:attrNameLst>
                                          <p:attrName>style.visibility</p:attrName>
                                        </p:attrNameLst>
                                      </p:cBhvr>
                                      <p:to>
                                        <p:strVal val="visible"/>
                                      </p:to>
                                    </p:set>
                                    <p:animEffect transition="in" filter="slide(fromBottom)">
                                      <p:cBhvr>
                                        <p:cTn id="61"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0" y="0"/>
            <a:ext cx="9144000" cy="6858000"/>
          </a:xfrm>
          <a:prstGeom prst="rect">
            <a:avLst/>
          </a:prstGeom>
          <a:solidFill>
            <a:srgbClr val="008000"/>
          </a:solidFill>
          <a:ln w="9525">
            <a:noFill/>
            <a:miter lim="800000"/>
            <a:headEnd/>
            <a:tailEnd/>
          </a:ln>
          <a:effectLst/>
        </p:spPr>
        <p:txBody>
          <a:bodyPr wrap="none" anchor="ctr"/>
          <a:lstStyle/>
          <a:p>
            <a:endParaRPr lang="ja-JP" altLang="en-US" dirty="0"/>
          </a:p>
        </p:txBody>
      </p:sp>
      <p:sp>
        <p:nvSpPr>
          <p:cNvPr id="7" name="テキスト ボックス 6"/>
          <p:cNvSpPr txBox="1"/>
          <p:nvPr/>
        </p:nvSpPr>
        <p:spPr>
          <a:xfrm>
            <a:off x="1241601" y="1124744"/>
            <a:ext cx="6660798" cy="5016758"/>
          </a:xfrm>
          <a:prstGeom prst="rect">
            <a:avLst/>
          </a:prstGeom>
          <a:noFill/>
        </p:spPr>
        <p:txBody>
          <a:bodyPr wrap="none" rtlCol="0">
            <a:spAutoFit/>
          </a:bodyPr>
          <a:lstStyle/>
          <a:p>
            <a:pPr algn="ctr"/>
            <a:r>
              <a:rPr lang="ja-JP" altLang="en-US" sz="8000" dirty="0">
                <a:solidFill>
                  <a:srgbClr val="FFFF00"/>
                </a:solidFill>
                <a:effectLst>
                  <a:outerShdw blurRad="50800" dist="38100" dir="2700000" algn="tl" rotWithShape="0">
                    <a:prstClr val="black">
                      <a:alpha val="40000"/>
                    </a:prstClr>
                  </a:outerShdw>
                </a:effectLst>
                <a:latin typeface="ＤＦＧ特太ゴシック体" pitchFamily="50" charset="-128"/>
                <a:ea typeface="ＤＦＧ特太ゴシック体" pitchFamily="50" charset="-128"/>
              </a:rPr>
              <a:t>知っている</a:t>
            </a:r>
            <a:endParaRPr lang="en-US" altLang="ja-JP" sz="8000" dirty="0">
              <a:solidFill>
                <a:schemeClr val="bg1"/>
              </a:solidFill>
              <a:effectLst>
                <a:outerShdw blurRad="50800" dist="38100" dir="2700000" algn="tl" rotWithShape="0">
                  <a:prstClr val="black">
                    <a:alpha val="40000"/>
                  </a:prstClr>
                </a:outerShdw>
              </a:effectLst>
              <a:latin typeface="ＤＦＧ特太ゴシック体" pitchFamily="50" charset="-128"/>
              <a:ea typeface="ＤＦＧ特太ゴシック体" pitchFamily="50" charset="-128"/>
            </a:endParaRPr>
          </a:p>
          <a:p>
            <a:pPr algn="ctr"/>
            <a:r>
              <a:rPr lang="ja-JP" altLang="en-US" sz="8000" dirty="0">
                <a:solidFill>
                  <a:schemeClr val="bg1"/>
                </a:solidFill>
                <a:effectLst>
                  <a:outerShdw blurRad="50800" dist="38100" dir="2700000" algn="tl" rotWithShape="0">
                    <a:prstClr val="black">
                      <a:alpha val="40000"/>
                    </a:prstClr>
                  </a:outerShdw>
                </a:effectLst>
                <a:latin typeface="ＤＦＧ特太ゴシック体" pitchFamily="50" charset="-128"/>
                <a:ea typeface="ＤＦＧ特太ゴシック体" pitchFamily="50" charset="-128"/>
              </a:rPr>
              <a:t>から</a:t>
            </a:r>
          </a:p>
          <a:p>
            <a:pPr algn="ctr"/>
            <a:r>
              <a:rPr lang="ja-JP" altLang="en-US" sz="8000" dirty="0">
                <a:ln w="19050">
                  <a:solidFill>
                    <a:schemeClr val="bg1"/>
                  </a:solidFill>
                </a:ln>
                <a:solidFill>
                  <a:srgbClr val="FF0000"/>
                </a:solidFill>
                <a:effectLst>
                  <a:outerShdw blurRad="50800" dist="38100" dir="2700000" algn="tl" rotWithShape="0">
                    <a:prstClr val="black">
                      <a:alpha val="40000"/>
                    </a:prstClr>
                  </a:outerShdw>
                </a:effectLst>
                <a:latin typeface="ＤＦＧ特太ゴシック体" pitchFamily="50" charset="-128"/>
                <a:ea typeface="ＤＦＧ特太ゴシック体" pitchFamily="50" charset="-128"/>
              </a:rPr>
              <a:t>理解している</a:t>
            </a:r>
            <a:r>
              <a:rPr lang="ja-JP" altLang="en-US" sz="8000" dirty="0">
                <a:solidFill>
                  <a:schemeClr val="bg1"/>
                </a:solidFill>
                <a:effectLst>
                  <a:outerShdw blurRad="50800" dist="38100" dir="2700000" algn="tl" rotWithShape="0">
                    <a:prstClr val="black">
                      <a:alpha val="40000"/>
                    </a:prstClr>
                  </a:outerShdw>
                </a:effectLst>
                <a:latin typeface="ＤＦＧ特太ゴシック体" pitchFamily="50" charset="-128"/>
                <a:ea typeface="ＤＦＧ特太ゴシック体" pitchFamily="50" charset="-128"/>
              </a:rPr>
              <a:t>へ</a:t>
            </a:r>
          </a:p>
          <a:p>
            <a:pPr algn="ctr"/>
            <a:r>
              <a:rPr lang="ja-JP" altLang="en-US" sz="8000" dirty="0">
                <a:solidFill>
                  <a:schemeClr val="bg1"/>
                </a:solidFill>
                <a:effectLst>
                  <a:outerShdw blurRad="50800" dist="38100" dir="2700000" algn="tl" rotWithShape="0">
                    <a:prstClr val="black">
                      <a:alpha val="40000"/>
                    </a:prstClr>
                  </a:outerShdw>
                </a:effectLst>
                <a:latin typeface="ＤＦＧ特太ゴシック体" pitchFamily="50" charset="-128"/>
                <a:ea typeface="ＤＦＧ特太ゴシック体" pitchFamily="50" charset="-128"/>
              </a:rPr>
              <a:t>意識改革</a:t>
            </a:r>
          </a:p>
        </p:txBody>
      </p:sp>
    </p:spTree>
    <p:extLst>
      <p:ext uri="{BB962C8B-B14F-4D97-AF65-F5344CB8AC3E}">
        <p14:creationId xmlns:p14="http://schemas.microsoft.com/office/powerpoint/2010/main" val="33996318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0" y="0"/>
            <a:ext cx="9144000" cy="6858000"/>
          </a:xfrm>
          <a:prstGeom prst="rect">
            <a:avLst/>
          </a:prstGeom>
          <a:solidFill>
            <a:srgbClr val="008000"/>
          </a:solidFill>
          <a:ln w="9525">
            <a:noFill/>
            <a:miter lim="800000"/>
            <a:headEnd/>
            <a:tailEnd/>
          </a:ln>
          <a:effectLst/>
        </p:spPr>
        <p:txBody>
          <a:bodyPr wrap="none" anchor="ctr"/>
          <a:lstStyle/>
          <a:p>
            <a:endParaRPr lang="ja-JP" altLang="en-US" dirty="0"/>
          </a:p>
        </p:txBody>
      </p:sp>
      <p:sp>
        <p:nvSpPr>
          <p:cNvPr id="7" name="テキスト ボックス 6"/>
          <p:cNvSpPr txBox="1"/>
          <p:nvPr/>
        </p:nvSpPr>
        <p:spPr>
          <a:xfrm>
            <a:off x="911382" y="1268760"/>
            <a:ext cx="7321235" cy="2554545"/>
          </a:xfrm>
          <a:prstGeom prst="rect">
            <a:avLst/>
          </a:prstGeom>
          <a:noFill/>
        </p:spPr>
        <p:txBody>
          <a:bodyPr wrap="none" rtlCol="0">
            <a:spAutoFit/>
          </a:bodyPr>
          <a:lstStyle/>
          <a:p>
            <a:pPr algn="ctr"/>
            <a:r>
              <a:rPr lang="ja-JP" altLang="en-US" sz="8000" dirty="0">
                <a:solidFill>
                  <a:srgbClr val="FFFF00"/>
                </a:solidFill>
                <a:effectLst>
                  <a:outerShdw blurRad="50800" dist="38100" dir="2700000" algn="tl" rotWithShape="0">
                    <a:prstClr val="black">
                      <a:alpha val="40000"/>
                    </a:prstClr>
                  </a:outerShdw>
                </a:effectLst>
                <a:latin typeface="ＤＦＧ特太ゴシック体" pitchFamily="50" charset="-128"/>
                <a:ea typeface="ＤＦＧ特太ゴシック体" pitchFamily="50" charset="-128"/>
              </a:rPr>
              <a:t>理解しているか？</a:t>
            </a:r>
            <a:endParaRPr lang="en-US" altLang="ja-JP" sz="8000" dirty="0">
              <a:solidFill>
                <a:srgbClr val="FFFF00"/>
              </a:solidFill>
              <a:effectLst>
                <a:outerShdw blurRad="50800" dist="38100" dir="2700000" algn="tl" rotWithShape="0">
                  <a:prstClr val="black">
                    <a:alpha val="40000"/>
                  </a:prstClr>
                </a:outerShdw>
              </a:effectLst>
              <a:latin typeface="ＤＦＧ特太ゴシック体" pitchFamily="50" charset="-128"/>
              <a:ea typeface="ＤＦＧ特太ゴシック体" pitchFamily="50" charset="-128"/>
            </a:endParaRPr>
          </a:p>
          <a:p>
            <a:pPr algn="ctr"/>
            <a:r>
              <a:rPr lang="ja-JP" altLang="en-US" sz="8000" dirty="0">
                <a:solidFill>
                  <a:schemeClr val="bg1"/>
                </a:solidFill>
                <a:effectLst>
                  <a:outerShdw blurRad="50800" dist="38100" dir="2700000" algn="tl" rotWithShape="0">
                    <a:prstClr val="black">
                      <a:alpha val="40000"/>
                    </a:prstClr>
                  </a:outerShdw>
                </a:effectLst>
                <a:latin typeface="ＤＦＧ特太ゴシック体" pitchFamily="50" charset="-128"/>
                <a:ea typeface="ＤＦＧ特太ゴシック体" pitchFamily="50" charset="-128"/>
              </a:rPr>
              <a:t>確認しましょう！</a:t>
            </a:r>
          </a:p>
        </p:txBody>
      </p:sp>
      <p:pic>
        <p:nvPicPr>
          <p:cNvPr id="3" name="図 2" descr="人の顔の絵&#10;&#10;低い精度で自動的に生成された説明">
            <a:extLst>
              <a:ext uri="{FF2B5EF4-FFF2-40B4-BE49-F238E27FC236}">
                <a16:creationId xmlns:a16="http://schemas.microsoft.com/office/drawing/2014/main" id="{BDB2A816-3017-4D74-A0CA-9AD94A94938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164288" y="3814792"/>
            <a:ext cx="1686000" cy="2554545"/>
          </a:xfrm>
          <a:prstGeom prst="rect">
            <a:avLst/>
          </a:prstGeom>
        </p:spPr>
      </p:pic>
      <p:pic>
        <p:nvPicPr>
          <p:cNvPr id="5" name="図 4" descr="ゲームのキャラクター&#10;&#10;低い精度で自動的に生成された説明">
            <a:extLst>
              <a:ext uri="{FF2B5EF4-FFF2-40B4-BE49-F238E27FC236}">
                <a16:creationId xmlns:a16="http://schemas.microsoft.com/office/drawing/2014/main" id="{B1D903DC-2726-B6DA-CAC5-42ED779870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3823305"/>
            <a:ext cx="1686000" cy="2554545"/>
          </a:xfrm>
          <a:prstGeom prst="rect">
            <a:avLst/>
          </a:prstGeom>
        </p:spPr>
      </p:pic>
    </p:spTree>
    <p:extLst>
      <p:ext uri="{BB962C8B-B14F-4D97-AF65-F5344CB8AC3E}">
        <p14:creationId xmlns:p14="http://schemas.microsoft.com/office/powerpoint/2010/main" val="1916465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14" presetClass="entr" presetSubtype="10" fill="hold"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randombar(horizont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0" y="0"/>
            <a:ext cx="9144000" cy="6858000"/>
          </a:xfrm>
          <a:prstGeom prst="rect">
            <a:avLst/>
          </a:prstGeom>
          <a:solidFill>
            <a:srgbClr val="008000"/>
          </a:solidFill>
          <a:ln w="9525">
            <a:noFill/>
            <a:miter lim="800000"/>
            <a:headEnd/>
            <a:tailEnd/>
          </a:ln>
          <a:effectLst/>
        </p:spPr>
        <p:txBody>
          <a:bodyPr wrap="none" anchor="ctr"/>
          <a:lstStyle/>
          <a:p>
            <a:endParaRPr lang="ja-JP" altLang="en-US" dirty="0"/>
          </a:p>
        </p:txBody>
      </p:sp>
      <p:sp>
        <p:nvSpPr>
          <p:cNvPr id="7" name="テキスト ボックス 6"/>
          <p:cNvSpPr txBox="1"/>
          <p:nvPr/>
        </p:nvSpPr>
        <p:spPr>
          <a:xfrm>
            <a:off x="1347399" y="836712"/>
            <a:ext cx="6449201" cy="3785652"/>
          </a:xfrm>
          <a:prstGeom prst="rect">
            <a:avLst/>
          </a:prstGeom>
          <a:noFill/>
        </p:spPr>
        <p:txBody>
          <a:bodyPr wrap="none" rtlCol="0">
            <a:spAutoFit/>
          </a:bodyPr>
          <a:lstStyle/>
          <a:p>
            <a:pPr algn="ctr"/>
            <a:r>
              <a:rPr lang="ja-JP" altLang="en-US" sz="8000" dirty="0">
                <a:solidFill>
                  <a:schemeClr val="bg1"/>
                </a:solidFill>
                <a:effectLst>
                  <a:outerShdw blurRad="50800" dist="38100" dir="2700000" algn="tl" rotWithShape="0">
                    <a:prstClr val="black">
                      <a:alpha val="40000"/>
                    </a:prstClr>
                  </a:outerShdw>
                </a:effectLst>
                <a:latin typeface="ＤＦＧ特太ゴシック体" pitchFamily="50" charset="-128"/>
                <a:ea typeface="ＤＦＧ特太ゴシック体" pitchFamily="50" charset="-128"/>
              </a:rPr>
              <a:t>みなさん！</a:t>
            </a:r>
          </a:p>
          <a:p>
            <a:pPr algn="ctr"/>
            <a:r>
              <a:rPr lang="ja-JP" altLang="en-US" sz="8000" dirty="0">
                <a:solidFill>
                  <a:srgbClr val="FFFF00"/>
                </a:solidFill>
                <a:effectLst>
                  <a:outerShdw blurRad="50800" dist="38100" dir="2700000" algn="tl" rotWithShape="0">
                    <a:prstClr val="black">
                      <a:alpha val="40000"/>
                    </a:prstClr>
                  </a:outerShdw>
                </a:effectLst>
                <a:latin typeface="ＤＦＧ特太ゴシック体" pitchFamily="50" charset="-128"/>
                <a:ea typeface="ＤＦＧ特太ゴシック体" pitchFamily="50" charset="-128"/>
              </a:rPr>
              <a:t>免許証</a:t>
            </a:r>
            <a:r>
              <a:rPr lang="ja-JP" altLang="en-US" sz="8000" dirty="0">
                <a:solidFill>
                  <a:schemeClr val="bg1"/>
                </a:solidFill>
                <a:effectLst>
                  <a:outerShdw blurRad="50800" dist="38100" dir="2700000" algn="tl" rotWithShape="0">
                    <a:prstClr val="black">
                      <a:alpha val="40000"/>
                    </a:prstClr>
                  </a:outerShdw>
                </a:effectLst>
                <a:latin typeface="ＤＦＧ特太ゴシック体" pitchFamily="50" charset="-128"/>
                <a:ea typeface="ＤＦＧ特太ゴシック体" pitchFamily="50" charset="-128"/>
              </a:rPr>
              <a:t>は</a:t>
            </a:r>
          </a:p>
          <a:p>
            <a:pPr algn="ctr"/>
            <a:r>
              <a:rPr lang="ja-JP" altLang="en-US" sz="8000" dirty="0">
                <a:solidFill>
                  <a:schemeClr val="bg1"/>
                </a:solidFill>
                <a:effectLst>
                  <a:outerShdw blurRad="50800" dist="38100" dir="2700000" algn="tl" rotWithShape="0">
                    <a:prstClr val="black">
                      <a:alpha val="40000"/>
                    </a:prstClr>
                  </a:outerShdw>
                </a:effectLst>
                <a:latin typeface="ＤＦＧ特太ゴシック体" pitchFamily="50" charset="-128"/>
                <a:ea typeface="ＤＦＧ特太ゴシック体" pitchFamily="50" charset="-128"/>
              </a:rPr>
              <a:t>お持ちですか？</a:t>
            </a:r>
          </a:p>
        </p:txBody>
      </p:sp>
      <p:pic>
        <p:nvPicPr>
          <p:cNvPr id="3" name="図 2" descr="グラフィカル ユーザー インターフェイス, テキスト, アプリケーション&#10;&#10;自動的に生成された説明">
            <a:extLst>
              <a:ext uri="{FF2B5EF4-FFF2-40B4-BE49-F238E27FC236}">
                <a16:creationId xmlns:a16="http://schemas.microsoft.com/office/drawing/2014/main" id="{EAC5B4D2-9050-6BA6-D6BF-932DB4F5465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838315" y="4797152"/>
            <a:ext cx="2647181" cy="1688313"/>
          </a:xfrm>
          <a:prstGeom prst="rect">
            <a:avLst/>
          </a:prstGeom>
        </p:spPr>
      </p:pic>
      <p:pic>
        <p:nvPicPr>
          <p:cNvPr id="5" name="図 4" descr="グラフィカル ユーザー インターフェイス, アプリケーション&#10;&#10;自動的に生成された説明">
            <a:extLst>
              <a:ext uri="{FF2B5EF4-FFF2-40B4-BE49-F238E27FC236}">
                <a16:creationId xmlns:a16="http://schemas.microsoft.com/office/drawing/2014/main" id="{8F8CB692-A37D-7DDC-CCE8-9A33B013689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3568" y="4889564"/>
            <a:ext cx="2647181" cy="1688313"/>
          </a:xfrm>
          <a:prstGeom prst="rect">
            <a:avLst/>
          </a:prstGeom>
        </p:spPr>
      </p:pic>
    </p:spTree>
    <p:extLst>
      <p:ext uri="{BB962C8B-B14F-4D97-AF65-F5344CB8AC3E}">
        <p14:creationId xmlns:p14="http://schemas.microsoft.com/office/powerpoint/2010/main" val="3575497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par>
                                <p:cTn id="14" presetID="14" presetClass="entr" presetSubtype="10"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5AF7C787-680A-4A60-9BBB-AC38999EC9D2}"/>
              </a:ext>
            </a:extLst>
          </p:cNvPr>
          <p:cNvSpPr>
            <a:spLocks noGrp="1"/>
          </p:cNvSpPr>
          <p:nvPr>
            <p:ph idx="1"/>
          </p:nvPr>
        </p:nvSpPr>
        <p:spPr>
          <a:xfrm>
            <a:off x="457200" y="620688"/>
            <a:ext cx="8651304" cy="5832648"/>
          </a:xfrm>
        </p:spPr>
        <p:txBody>
          <a:bodyPr/>
          <a:lstStyle/>
          <a:p>
            <a:r>
              <a:rPr kumimoji="1" lang="ja-JP" altLang="en-US" sz="3600" dirty="0"/>
              <a:t>講演資料は</a:t>
            </a:r>
          </a:p>
          <a:p>
            <a:r>
              <a:rPr kumimoji="1" lang="ja-JP" altLang="en-US" sz="3600" dirty="0">
                <a:solidFill>
                  <a:srgbClr val="FF0000"/>
                </a:solidFill>
              </a:rPr>
              <a:t>手話が必要な方</a:t>
            </a:r>
            <a:r>
              <a:rPr kumimoji="1" lang="ja-JP" altLang="en-US" sz="3600" dirty="0"/>
              <a:t>や</a:t>
            </a:r>
          </a:p>
          <a:p>
            <a:r>
              <a:rPr kumimoji="1" lang="ja-JP" altLang="en-US" sz="3600" dirty="0">
                <a:solidFill>
                  <a:srgbClr val="FF0000"/>
                </a:solidFill>
              </a:rPr>
              <a:t>少し聞こえにくい方</a:t>
            </a:r>
            <a:r>
              <a:rPr kumimoji="1" lang="ja-JP" altLang="en-US" sz="3600" dirty="0"/>
              <a:t>にも</a:t>
            </a:r>
          </a:p>
          <a:p>
            <a:pPr>
              <a:lnSpc>
                <a:spcPts val="3500"/>
              </a:lnSpc>
            </a:pPr>
            <a:r>
              <a:rPr lang="ja-JP" altLang="en-US" sz="3600" dirty="0"/>
              <a:t>言葉が届けられるように</a:t>
            </a:r>
          </a:p>
          <a:p>
            <a:r>
              <a:rPr lang="ja-JP" altLang="en-US" sz="3600" dirty="0"/>
              <a:t>テキストがいっぱい出てくる</a:t>
            </a:r>
          </a:p>
          <a:p>
            <a:r>
              <a:rPr lang="ja-JP" altLang="en-US" sz="3600" dirty="0">
                <a:highlight>
                  <a:srgbClr val="FFFF00"/>
                </a:highlight>
              </a:rPr>
              <a:t>関西のテレビ情報番組方式</a:t>
            </a:r>
            <a:endParaRPr lang="ja-JP" altLang="en-US" sz="3600" dirty="0"/>
          </a:p>
          <a:p>
            <a:r>
              <a:rPr lang="ja-JP" altLang="en-US" sz="3600" dirty="0"/>
              <a:t>視覚と聴覚へ、同時に伝える方式です</a:t>
            </a:r>
          </a:p>
          <a:p>
            <a:pPr>
              <a:lnSpc>
                <a:spcPts val="4500"/>
              </a:lnSpc>
            </a:pPr>
            <a:r>
              <a:rPr lang="ja-JP" altLang="en-US" sz="3600" dirty="0"/>
              <a:t>本日のお話しで、皆さまの心の中にある</a:t>
            </a:r>
          </a:p>
          <a:p>
            <a:pPr>
              <a:lnSpc>
                <a:spcPts val="4500"/>
              </a:lnSpc>
            </a:pPr>
            <a:r>
              <a:rPr lang="ja-JP" altLang="en-US" sz="5400" dirty="0">
                <a:solidFill>
                  <a:srgbClr val="FF0000"/>
                </a:solidFill>
                <a:latin typeface="ＤＦＧまるもじ体W9" panose="040F0900010101010101" pitchFamily="50" charset="-128"/>
                <a:ea typeface="ＤＦＧまるもじ体W9" panose="040F0900010101010101" pitchFamily="50" charset="-128"/>
              </a:rPr>
              <a:t>防災のカタチ</a:t>
            </a:r>
            <a:r>
              <a:rPr lang="ja-JP" altLang="en-US" sz="3600" dirty="0"/>
              <a:t>が変われば幸いです</a:t>
            </a:r>
          </a:p>
        </p:txBody>
      </p:sp>
      <p:sp>
        <p:nvSpPr>
          <p:cNvPr id="2" name="タイトル 1">
            <a:extLst>
              <a:ext uri="{FF2B5EF4-FFF2-40B4-BE49-F238E27FC236}">
                <a16:creationId xmlns:a16="http://schemas.microsoft.com/office/drawing/2014/main" id="{18B1A88A-4082-4B05-A4AA-BBCDC3F92615}"/>
              </a:ext>
            </a:extLst>
          </p:cNvPr>
          <p:cNvSpPr>
            <a:spLocks noGrp="1"/>
          </p:cNvSpPr>
          <p:nvPr>
            <p:ph type="title"/>
          </p:nvPr>
        </p:nvSpPr>
        <p:spPr/>
        <p:txBody>
          <a:bodyPr/>
          <a:lstStyle/>
          <a:p>
            <a:r>
              <a:rPr kumimoji="1" lang="ja-JP" altLang="en-US" dirty="0"/>
              <a:t>講演に先立ち</a:t>
            </a:r>
          </a:p>
        </p:txBody>
      </p:sp>
      <p:pic>
        <p:nvPicPr>
          <p:cNvPr id="6" name="図 5">
            <a:extLst>
              <a:ext uri="{FF2B5EF4-FFF2-40B4-BE49-F238E27FC236}">
                <a16:creationId xmlns:a16="http://schemas.microsoft.com/office/drawing/2014/main" id="{C84E1DFE-A350-ADC1-2E77-00D5FA4822D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5648996" y="34311"/>
            <a:ext cx="3459508" cy="2890633"/>
          </a:xfrm>
          <a:prstGeom prst="rect">
            <a:avLst/>
          </a:prstGeom>
        </p:spPr>
      </p:pic>
      <p:sp>
        <p:nvSpPr>
          <p:cNvPr id="4" name="楕円 3">
            <a:extLst>
              <a:ext uri="{FF2B5EF4-FFF2-40B4-BE49-F238E27FC236}">
                <a16:creationId xmlns:a16="http://schemas.microsoft.com/office/drawing/2014/main" id="{EF24E5A3-AC63-EAB3-CB9D-49A3C99F1BAF}"/>
              </a:ext>
            </a:extLst>
          </p:cNvPr>
          <p:cNvSpPr/>
          <p:nvPr/>
        </p:nvSpPr>
        <p:spPr bwMode="auto">
          <a:xfrm>
            <a:off x="683568" y="404664"/>
            <a:ext cx="7776864" cy="5346594"/>
          </a:xfrm>
          <a:prstGeom prst="ellipse">
            <a:avLst/>
          </a:prstGeom>
          <a:solidFill>
            <a:srgbClr val="FF0000"/>
          </a:solidFill>
          <a:ln w="9525">
            <a:noFill/>
            <a:miter lim="800000"/>
            <a:headEnd/>
            <a:tailEnd/>
          </a:ln>
          <a:effectLst/>
        </p:spPr>
        <p:txBody>
          <a:bodyPr wrap="none" rtlCol="0" anchor="ctr"/>
          <a:lstStyle/>
          <a:p>
            <a:pPr algn="ctr"/>
            <a:r>
              <a:rPr kumimoji="1" lang="ja-JP" altLang="en-US" sz="4800" dirty="0">
                <a:solidFill>
                  <a:schemeClr val="bg1"/>
                </a:solidFill>
                <a:latin typeface="AR P悠々ゴシック体E" panose="040B0900000000000000" pitchFamily="50" charset="-128"/>
                <a:ea typeface="AR P悠々ゴシック体E" panose="040B0900000000000000" pitchFamily="50" charset="-128"/>
              </a:rPr>
              <a:t>この方式も</a:t>
            </a:r>
          </a:p>
          <a:p>
            <a:pPr algn="ctr"/>
            <a:r>
              <a:rPr kumimoji="1" lang="ja-JP" altLang="en-US" sz="4800" dirty="0">
                <a:solidFill>
                  <a:schemeClr val="bg1"/>
                </a:solidFill>
                <a:latin typeface="AR P悠々ゴシック体E" panose="040B0900000000000000" pitchFamily="50" charset="-128"/>
                <a:ea typeface="AR P悠々ゴシック体E" panose="040B0900000000000000" pitchFamily="50" charset="-128"/>
              </a:rPr>
              <a:t>多様な方々に</a:t>
            </a:r>
          </a:p>
          <a:p>
            <a:pPr algn="ctr"/>
            <a:r>
              <a:rPr kumimoji="1" lang="ja-JP" altLang="en-US" sz="4800" dirty="0">
                <a:solidFill>
                  <a:srgbClr val="FFFF00"/>
                </a:solidFill>
                <a:latin typeface="AR P悠々ゴシック体E" panose="040B0900000000000000" pitchFamily="50" charset="-128"/>
                <a:ea typeface="AR P悠々ゴシック体E" panose="040B0900000000000000" pitchFamily="50" charset="-128"/>
              </a:rPr>
              <a:t>言葉を届ける</a:t>
            </a:r>
          </a:p>
          <a:p>
            <a:pPr algn="ctr"/>
            <a:r>
              <a:rPr kumimoji="1" lang="ja-JP" altLang="en-US" sz="4800" dirty="0">
                <a:solidFill>
                  <a:schemeClr val="bg1"/>
                </a:solidFill>
                <a:latin typeface="AR P悠々ゴシック体E" panose="040B0900000000000000" pitchFamily="50" charset="-128"/>
                <a:ea typeface="AR P悠々ゴシック体E" panose="040B0900000000000000" pitchFamily="50" charset="-128"/>
              </a:rPr>
              <a:t>防災情報伝達システムの</a:t>
            </a:r>
          </a:p>
          <a:p>
            <a:pPr algn="ctr"/>
            <a:r>
              <a:rPr kumimoji="1" lang="ja-JP" altLang="en-US" sz="4800" dirty="0">
                <a:solidFill>
                  <a:schemeClr val="bg1"/>
                </a:solidFill>
                <a:latin typeface="AR P悠々ゴシック体E" panose="040B0900000000000000" pitchFamily="50" charset="-128"/>
                <a:ea typeface="AR P悠々ゴシック体E" panose="040B0900000000000000" pitchFamily="50" charset="-128"/>
              </a:rPr>
              <a:t>ひとつです</a:t>
            </a:r>
          </a:p>
        </p:txBody>
      </p:sp>
    </p:spTree>
    <p:custDataLst>
      <p:tags r:id="rId1"/>
    </p:custDataLst>
    <p:extLst>
      <p:ext uri="{BB962C8B-B14F-4D97-AF65-F5344CB8AC3E}">
        <p14:creationId xmlns:p14="http://schemas.microsoft.com/office/powerpoint/2010/main" val="91634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randombar(horizont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fade">
                                      <p:cBhvr>
                                        <p:cTn id="25" dur="5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fade">
                                      <p:cBhvr>
                                        <p:cTn id="30" dur="500"/>
                                        <p:tgtEl>
                                          <p:spTgt spid="3">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500"/>
                                        <p:tgtEl>
                                          <p:spTgt spid="3">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fade">
                                      <p:cBhvr>
                                        <p:cTn id="40" dur="500"/>
                                        <p:tgtEl>
                                          <p:spTgt spid="3">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animEffect transition="in" filter="fade">
                                      <p:cBhvr>
                                        <p:cTn id="45" dur="500"/>
                                        <p:tgtEl>
                                          <p:spTgt spid="3">
                                            <p:txEl>
                                              <p:pRg st="7" end="7"/>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3">
                                            <p:txEl>
                                              <p:pRg st="8" end="8"/>
                                            </p:txEl>
                                          </p:spTgt>
                                        </p:tgtEl>
                                        <p:attrNameLst>
                                          <p:attrName>style.visibility</p:attrName>
                                        </p:attrNameLst>
                                      </p:cBhvr>
                                      <p:to>
                                        <p:strVal val="visible"/>
                                      </p:to>
                                    </p:set>
                                    <p:animEffect transition="in" filter="fade">
                                      <p:cBhvr>
                                        <p:cTn id="50" dur="500"/>
                                        <p:tgtEl>
                                          <p:spTgt spid="3">
                                            <p:txEl>
                                              <p:pRg st="8" end="8"/>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4"/>
                                        </p:tgtEl>
                                        <p:attrNameLst>
                                          <p:attrName>style.visibility</p:attrName>
                                        </p:attrNameLst>
                                      </p:cBhvr>
                                      <p:to>
                                        <p:strVal val="visible"/>
                                      </p:to>
                                    </p:set>
                                    <p:anim calcmode="lin" valueType="num">
                                      <p:cBhvr>
                                        <p:cTn id="55" dur="500" fill="hold"/>
                                        <p:tgtEl>
                                          <p:spTgt spid="4"/>
                                        </p:tgtEl>
                                        <p:attrNameLst>
                                          <p:attrName>ppt_w</p:attrName>
                                        </p:attrNameLst>
                                      </p:cBhvr>
                                      <p:tavLst>
                                        <p:tav tm="0">
                                          <p:val>
                                            <p:fltVal val="0"/>
                                          </p:val>
                                        </p:tav>
                                        <p:tav tm="100000">
                                          <p:val>
                                            <p:strVal val="#ppt_w"/>
                                          </p:val>
                                        </p:tav>
                                      </p:tavLst>
                                    </p:anim>
                                    <p:anim calcmode="lin" valueType="num">
                                      <p:cBhvr>
                                        <p:cTn id="56" dur="500" fill="hold"/>
                                        <p:tgtEl>
                                          <p:spTgt spid="4"/>
                                        </p:tgtEl>
                                        <p:attrNameLst>
                                          <p:attrName>ppt_h</p:attrName>
                                        </p:attrNameLst>
                                      </p:cBhvr>
                                      <p:tavLst>
                                        <p:tav tm="0">
                                          <p:val>
                                            <p:fltVal val="0"/>
                                          </p:val>
                                        </p:tav>
                                        <p:tav tm="100000">
                                          <p:val>
                                            <p:strVal val="#ppt_h"/>
                                          </p:val>
                                        </p:tav>
                                      </p:tavLst>
                                    </p:anim>
                                    <p:animEffect transition="in" filter="fade">
                                      <p:cBhvr>
                                        <p:cTn id="5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solidFill>
                  <a:srgbClr val="FFFF00"/>
                </a:solidFill>
              </a:rPr>
              <a:t>「知っている」と「理解している」の違い</a:t>
            </a:r>
            <a:endParaRPr kumimoji="1" lang="ja-JP" altLang="en-US" dirty="0">
              <a:solidFill>
                <a:srgbClr val="FFFF00"/>
              </a:solidFill>
            </a:endParaRPr>
          </a:p>
        </p:txBody>
      </p:sp>
      <p:sp>
        <p:nvSpPr>
          <p:cNvPr id="3" name="テキスト プレースホルダ 2"/>
          <p:cNvSpPr>
            <a:spLocks noGrp="1"/>
          </p:cNvSpPr>
          <p:nvPr>
            <p:ph type="body" sz="half" idx="1"/>
          </p:nvPr>
        </p:nvSpPr>
        <p:spPr>
          <a:xfrm>
            <a:off x="457200" y="908720"/>
            <a:ext cx="8435280" cy="2520280"/>
          </a:xfrm>
        </p:spPr>
        <p:txBody>
          <a:bodyPr/>
          <a:lstStyle/>
          <a:p>
            <a:r>
              <a:rPr lang="ja-JP" altLang="en-US" sz="2800" dirty="0"/>
              <a:t>「</a:t>
            </a:r>
            <a:r>
              <a:rPr lang="ja-JP" altLang="en-US" sz="2800" dirty="0">
                <a:solidFill>
                  <a:srgbClr val="C00000"/>
                </a:solidFill>
              </a:rPr>
              <a:t>知っている</a:t>
            </a:r>
            <a:r>
              <a:rPr lang="ja-JP" altLang="en-US" sz="2800" dirty="0"/>
              <a:t>」と「</a:t>
            </a:r>
            <a:r>
              <a:rPr lang="ja-JP" altLang="en-US" sz="2800" dirty="0">
                <a:solidFill>
                  <a:srgbClr val="FF0000"/>
                </a:solidFill>
              </a:rPr>
              <a:t>理解している</a:t>
            </a:r>
            <a:r>
              <a:rPr lang="ja-JP" altLang="en-US" sz="2800" dirty="0"/>
              <a:t>」の違いを確認</a:t>
            </a:r>
            <a:endParaRPr kumimoji="1" lang="en-US" altLang="ja-JP" sz="2800" dirty="0"/>
          </a:p>
          <a:p>
            <a:r>
              <a:rPr kumimoji="1" lang="ja-JP" altLang="en-US" sz="2800" dirty="0"/>
              <a:t>「</a:t>
            </a:r>
            <a:r>
              <a:rPr kumimoji="1" lang="ja-JP" altLang="en-US" sz="2800" dirty="0">
                <a:solidFill>
                  <a:srgbClr val="0070C0"/>
                </a:solidFill>
              </a:rPr>
              <a:t>駐車禁止のマーク</a:t>
            </a:r>
            <a:r>
              <a:rPr kumimoji="1" lang="ja-JP" altLang="en-US" sz="2800" dirty="0"/>
              <a:t>」を思い出してください</a:t>
            </a:r>
          </a:p>
          <a:p>
            <a:r>
              <a:rPr lang="ja-JP" altLang="en-US" sz="2800" dirty="0"/>
              <a:t>真ん中の斜めの線はどちらから？</a:t>
            </a:r>
            <a:endParaRPr lang="en-US" altLang="ja-JP" sz="2800" dirty="0"/>
          </a:p>
          <a:p>
            <a:r>
              <a:rPr kumimoji="1" lang="ja-JP" altLang="en-US" sz="2800" dirty="0"/>
              <a:t>左上から右下へ？</a:t>
            </a:r>
            <a:endParaRPr lang="ja-JP" altLang="en-US" sz="2800" dirty="0"/>
          </a:p>
          <a:p>
            <a:r>
              <a:rPr lang="ja-JP" altLang="en-US" sz="2800" dirty="0"/>
              <a:t>右上から左下へ？</a:t>
            </a:r>
            <a:endParaRPr lang="en-US" altLang="ja-JP" sz="2800" dirty="0"/>
          </a:p>
          <a:p>
            <a:endParaRPr kumimoji="1" lang="ja-JP" altLang="en-US" sz="2800" dirty="0"/>
          </a:p>
        </p:txBody>
      </p:sp>
      <p:pic>
        <p:nvPicPr>
          <p:cNvPr id="4" name="図 3" descr="駐車禁止.gif"/>
          <p:cNvPicPr>
            <a:picLocks noChangeAspect="1"/>
          </p:cNvPicPr>
          <p:nvPr/>
        </p:nvPicPr>
        <p:blipFill>
          <a:blip r:embed="rId3" cstate="print"/>
          <a:stretch>
            <a:fillRect/>
          </a:stretch>
        </p:blipFill>
        <p:spPr>
          <a:xfrm>
            <a:off x="921512" y="3523378"/>
            <a:ext cx="2857500" cy="2857500"/>
          </a:xfrm>
          <a:prstGeom prst="rect">
            <a:avLst/>
          </a:prstGeom>
        </p:spPr>
      </p:pic>
      <p:pic>
        <p:nvPicPr>
          <p:cNvPr id="5" name="図 4" descr="駐車禁止.gif"/>
          <p:cNvPicPr>
            <a:picLocks/>
          </p:cNvPicPr>
          <p:nvPr/>
        </p:nvPicPr>
        <p:blipFill>
          <a:blip r:embed="rId3" cstate="print"/>
          <a:stretch>
            <a:fillRect/>
          </a:stretch>
        </p:blipFill>
        <p:spPr>
          <a:xfrm flipH="1">
            <a:off x="5169984" y="3522928"/>
            <a:ext cx="2858400" cy="2858400"/>
          </a:xfrm>
          <a:prstGeom prst="rect">
            <a:avLst/>
          </a:prstGeom>
        </p:spPr>
      </p:pic>
      <p:grpSp>
        <p:nvGrpSpPr>
          <p:cNvPr id="8" name="グループ化 7"/>
          <p:cNvGrpSpPr/>
          <p:nvPr/>
        </p:nvGrpSpPr>
        <p:grpSpPr>
          <a:xfrm>
            <a:off x="1475656" y="980728"/>
            <a:ext cx="6048672" cy="2713566"/>
            <a:chOff x="1475656" y="1356783"/>
            <a:chExt cx="6048672" cy="2713566"/>
          </a:xfrm>
        </p:grpSpPr>
        <p:sp>
          <p:nvSpPr>
            <p:cNvPr id="7" name="雲形吹き出し 6"/>
            <p:cNvSpPr/>
            <p:nvPr/>
          </p:nvSpPr>
          <p:spPr bwMode="auto">
            <a:xfrm>
              <a:off x="1475656" y="1356783"/>
              <a:ext cx="6048672" cy="2713566"/>
            </a:xfrm>
            <a:prstGeom prst="cloudCallout">
              <a:avLst>
                <a:gd name="adj1" fmla="val 1627"/>
                <a:gd name="adj2" fmla="val 88976"/>
              </a:avLst>
            </a:prstGeom>
            <a:solidFill>
              <a:srgbClr val="FFFF00"/>
            </a:solidFill>
            <a:ln w="9525">
              <a:noFill/>
              <a:miter lim="800000"/>
              <a:headEnd/>
              <a:tailEnd/>
            </a:ln>
            <a:effectLst/>
          </p:spPr>
          <p:txBody>
            <a:bodyPr wrap="none" rtlCol="0" anchor="ctr"/>
            <a:lstStyle/>
            <a:p>
              <a:pPr algn="ctr"/>
              <a:endParaRPr kumimoji="1" lang="ja-JP" altLang="en-US"/>
            </a:p>
          </p:txBody>
        </p:sp>
        <p:sp>
          <p:nvSpPr>
            <p:cNvPr id="6" name="テキスト ボックス 5"/>
            <p:cNvSpPr txBox="1"/>
            <p:nvPr/>
          </p:nvSpPr>
          <p:spPr bwMode="auto">
            <a:xfrm>
              <a:off x="1986288" y="1805625"/>
              <a:ext cx="5421677" cy="1815882"/>
            </a:xfrm>
            <a:prstGeom prst="rect">
              <a:avLst/>
            </a:prstGeom>
            <a:noFill/>
            <a:ln>
              <a:miter lim="800000"/>
              <a:headEnd/>
              <a:tailEnd/>
            </a:ln>
            <a:effectLst/>
          </p:spPr>
          <p:txBody>
            <a:bodyPr vert="horz" wrap="none" lIns="91440" tIns="45720" rIns="91440" bIns="45720" numCol="1" rtlCol="0" anchor="ctr" anchorCtr="0" compatLnSpc="1">
              <a:prstTxWarp prst="textNoShape">
                <a:avLst/>
              </a:prstTxWarp>
              <a:spAutoFit/>
              <a:scene3d>
                <a:camera prst="orthographicFront"/>
                <a:lightRig rig="soft" dir="tl">
                  <a:rot lat="0" lon="0" rev="0"/>
                </a:lightRig>
              </a:scene3d>
              <a:sp3d contourW="25400" prstMaterial="matte">
                <a:contourClr>
                  <a:schemeClr val="accent2">
                    <a:tint val="20000"/>
                  </a:schemeClr>
                </a:contourClr>
              </a:sp3d>
            </a:bodyPr>
            <a:lstStyle/>
            <a:p>
              <a:pPr algn="ctr"/>
              <a:r>
                <a:rPr kumimoji="1" lang="ja-JP" altLang="en-US" sz="3600" spc="50" dirty="0">
                  <a:ln w="11430"/>
                  <a:solidFill>
                    <a:srgbClr val="FF0000"/>
                  </a:solidFill>
                  <a:ea typeface="HGP創英角ｺﾞｼｯｸUB" pitchFamily="50" charset="-128"/>
                </a:rPr>
                <a:t>突然聞かれても</a:t>
              </a:r>
            </a:p>
            <a:p>
              <a:pPr algn="ctr"/>
              <a:r>
                <a:rPr kumimoji="1" lang="ja-JP" altLang="en-US" sz="4000" spc="50" dirty="0">
                  <a:ln w="11430"/>
                  <a:solidFill>
                    <a:srgbClr val="FF0000"/>
                  </a:solidFill>
                  <a:ea typeface="HGP創英角ｺﾞｼｯｸUB" pitchFamily="50" charset="-128"/>
                </a:rPr>
                <a:t>瞬時に答えられない</a:t>
              </a:r>
              <a:r>
                <a:rPr lang="ja-JP" altLang="en-US" sz="4000" spc="50" dirty="0">
                  <a:ln w="11430"/>
                  <a:solidFill>
                    <a:srgbClr val="FF0000"/>
                  </a:solidFill>
                  <a:ea typeface="HGP創英角ｺﾞｼｯｸUB" pitchFamily="50" charset="-128"/>
                </a:rPr>
                <a:t>人</a:t>
              </a:r>
              <a:r>
                <a:rPr lang="ja-JP" altLang="en-US" sz="3600" spc="50" dirty="0">
                  <a:ln w="11430"/>
                  <a:solidFill>
                    <a:srgbClr val="FF0000"/>
                  </a:solidFill>
                  <a:ea typeface="HGP創英角ｺﾞｼｯｸUB" pitchFamily="50" charset="-128"/>
                </a:rPr>
                <a:t>が</a:t>
              </a:r>
            </a:p>
            <a:p>
              <a:pPr algn="ctr"/>
              <a:r>
                <a:rPr lang="ja-JP" altLang="en-US" sz="3600" spc="50" dirty="0">
                  <a:ln w="11430"/>
                  <a:solidFill>
                    <a:srgbClr val="FF0000"/>
                  </a:solidFill>
                  <a:ea typeface="HGP創英角ｺﾞｼｯｸUB" pitchFamily="50" charset="-128"/>
                </a:rPr>
                <a:t>大半！</a:t>
              </a:r>
              <a:endParaRPr kumimoji="1" lang="ja-JP" altLang="en-US" sz="3600" spc="50" dirty="0">
                <a:ln w="11430"/>
                <a:solidFill>
                  <a:srgbClr val="FF0000"/>
                </a:solidFill>
                <a:ea typeface="HGP創英角ｺﾞｼｯｸUB" pitchFamily="50" charset="-128"/>
              </a:endParaRPr>
            </a:p>
          </p:txBody>
        </p:sp>
      </p:grpSp>
    </p:spTree>
    <p:custDataLst>
      <p:tags r:id="rId1"/>
    </p:custDataLst>
    <p:extLst>
      <p:ext uri="{BB962C8B-B14F-4D97-AF65-F5344CB8AC3E}">
        <p14:creationId xmlns:p14="http://schemas.microsoft.com/office/powerpoint/2010/main" val="3869232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childTnLst>
                                </p:cTn>
                              </p:par>
                              <p:par>
                                <p:cTn id="23" presetID="53" presetClass="entr" presetSubtype="0" fill="hold" nodeType="with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500" fill="hold"/>
                                        <p:tgtEl>
                                          <p:spTgt spid="4"/>
                                        </p:tgtEl>
                                        <p:attrNameLst>
                                          <p:attrName>ppt_w</p:attrName>
                                        </p:attrNameLst>
                                      </p:cBhvr>
                                      <p:tavLst>
                                        <p:tav tm="0">
                                          <p:val>
                                            <p:fltVal val="0"/>
                                          </p:val>
                                        </p:tav>
                                        <p:tav tm="100000">
                                          <p:val>
                                            <p:strVal val="#ppt_w"/>
                                          </p:val>
                                        </p:tav>
                                      </p:tavLst>
                                    </p:anim>
                                    <p:anim calcmode="lin" valueType="num">
                                      <p:cBhvr>
                                        <p:cTn id="26" dur="500" fill="hold"/>
                                        <p:tgtEl>
                                          <p:spTgt spid="4"/>
                                        </p:tgtEl>
                                        <p:attrNameLst>
                                          <p:attrName>ppt_h</p:attrName>
                                        </p:attrNameLst>
                                      </p:cBhvr>
                                      <p:tavLst>
                                        <p:tav tm="0">
                                          <p:val>
                                            <p:fltVal val="0"/>
                                          </p:val>
                                        </p:tav>
                                        <p:tav tm="100000">
                                          <p:val>
                                            <p:strVal val="#ppt_h"/>
                                          </p:val>
                                        </p:tav>
                                      </p:tavLst>
                                    </p:anim>
                                    <p:animEffect transition="in" filter="fade">
                                      <p:cBhvr>
                                        <p:cTn id="27" dur="500"/>
                                        <p:tgtEl>
                                          <p:spTgt spid="4"/>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3">
                                            <p:txEl>
                                              <p:pRg st="4" end="4"/>
                                            </p:txEl>
                                          </p:spTgt>
                                        </p:tgtEl>
                                        <p:attrNameLst>
                                          <p:attrName>style.visibility</p:attrName>
                                        </p:attrNameLst>
                                      </p:cBhvr>
                                      <p:to>
                                        <p:strVal val="visible"/>
                                      </p:to>
                                    </p:set>
                                    <p:animEffect transition="in" filter="fade">
                                      <p:cBhvr>
                                        <p:cTn id="32" dur="2000"/>
                                        <p:tgtEl>
                                          <p:spTgt spid="3">
                                            <p:txEl>
                                              <p:pRg st="4" end="4"/>
                                            </p:txEl>
                                          </p:spTgt>
                                        </p:tgtEl>
                                      </p:cBhvr>
                                    </p:animEffect>
                                  </p:childTnLst>
                                </p:cTn>
                              </p:par>
                              <p:par>
                                <p:cTn id="33" presetID="53" presetClass="entr" presetSubtype="0" fill="hold" nodeType="withEffect">
                                  <p:stCondLst>
                                    <p:cond delay="0"/>
                                  </p:stCondLst>
                                  <p:childTnLst>
                                    <p:set>
                                      <p:cBhvr>
                                        <p:cTn id="34" dur="1" fill="hold">
                                          <p:stCondLst>
                                            <p:cond delay="0"/>
                                          </p:stCondLst>
                                        </p:cTn>
                                        <p:tgtEl>
                                          <p:spTgt spid="5"/>
                                        </p:tgtEl>
                                        <p:attrNameLst>
                                          <p:attrName>style.visibility</p:attrName>
                                        </p:attrNameLst>
                                      </p:cBhvr>
                                      <p:to>
                                        <p:strVal val="visible"/>
                                      </p:to>
                                    </p:set>
                                    <p:anim calcmode="lin" valueType="num">
                                      <p:cBhvr>
                                        <p:cTn id="35" dur="500" fill="hold"/>
                                        <p:tgtEl>
                                          <p:spTgt spid="5"/>
                                        </p:tgtEl>
                                        <p:attrNameLst>
                                          <p:attrName>ppt_w</p:attrName>
                                        </p:attrNameLst>
                                      </p:cBhvr>
                                      <p:tavLst>
                                        <p:tav tm="0">
                                          <p:val>
                                            <p:fltVal val="0"/>
                                          </p:val>
                                        </p:tav>
                                        <p:tav tm="100000">
                                          <p:val>
                                            <p:strVal val="#ppt_w"/>
                                          </p:val>
                                        </p:tav>
                                      </p:tavLst>
                                    </p:anim>
                                    <p:anim calcmode="lin" valueType="num">
                                      <p:cBhvr>
                                        <p:cTn id="36" dur="500" fill="hold"/>
                                        <p:tgtEl>
                                          <p:spTgt spid="5"/>
                                        </p:tgtEl>
                                        <p:attrNameLst>
                                          <p:attrName>ppt_h</p:attrName>
                                        </p:attrNameLst>
                                      </p:cBhvr>
                                      <p:tavLst>
                                        <p:tav tm="0">
                                          <p:val>
                                            <p:fltVal val="0"/>
                                          </p:val>
                                        </p:tav>
                                        <p:tav tm="100000">
                                          <p:val>
                                            <p:strVal val="#ppt_h"/>
                                          </p:val>
                                        </p:tav>
                                      </p:tavLst>
                                    </p:anim>
                                    <p:animEffect transition="in" filter="fade">
                                      <p:cBhvr>
                                        <p:cTn id="37" dur="500"/>
                                        <p:tgtEl>
                                          <p:spTgt spid="5"/>
                                        </p:tgtEl>
                                      </p:cBhvr>
                                    </p:animEffect>
                                  </p:childTnLst>
                                </p:cTn>
                              </p:par>
                            </p:childTnLst>
                          </p:cTn>
                        </p:par>
                      </p:childTnLst>
                    </p:cTn>
                  </p:par>
                  <p:par>
                    <p:cTn id="38" fill="hold">
                      <p:stCondLst>
                        <p:cond delay="indefinite"/>
                      </p:stCondLst>
                      <p:childTnLst>
                        <p:par>
                          <p:cTn id="39" fill="hold">
                            <p:stCondLst>
                              <p:cond delay="0"/>
                            </p:stCondLst>
                            <p:childTnLst>
                              <p:par>
                                <p:cTn id="40" presetID="53" presetClass="entr" presetSubtype="16" fill="hold" nodeType="clickEffect">
                                  <p:stCondLst>
                                    <p:cond delay="0"/>
                                  </p:stCondLst>
                                  <p:childTnLst>
                                    <p:set>
                                      <p:cBhvr>
                                        <p:cTn id="41" dur="1" fill="hold">
                                          <p:stCondLst>
                                            <p:cond delay="0"/>
                                          </p:stCondLst>
                                        </p:cTn>
                                        <p:tgtEl>
                                          <p:spTgt spid="8"/>
                                        </p:tgtEl>
                                        <p:attrNameLst>
                                          <p:attrName>style.visibility</p:attrName>
                                        </p:attrNameLst>
                                      </p:cBhvr>
                                      <p:to>
                                        <p:strVal val="visible"/>
                                      </p:to>
                                    </p:set>
                                    <p:anim calcmode="lin" valueType="num">
                                      <p:cBhvr>
                                        <p:cTn id="42" dur="500" fill="hold"/>
                                        <p:tgtEl>
                                          <p:spTgt spid="8"/>
                                        </p:tgtEl>
                                        <p:attrNameLst>
                                          <p:attrName>ppt_w</p:attrName>
                                        </p:attrNameLst>
                                      </p:cBhvr>
                                      <p:tavLst>
                                        <p:tav tm="0">
                                          <p:val>
                                            <p:fltVal val="0"/>
                                          </p:val>
                                        </p:tav>
                                        <p:tav tm="100000">
                                          <p:val>
                                            <p:strVal val="#ppt_w"/>
                                          </p:val>
                                        </p:tav>
                                      </p:tavLst>
                                    </p:anim>
                                    <p:anim calcmode="lin" valueType="num">
                                      <p:cBhvr>
                                        <p:cTn id="43" dur="500" fill="hold"/>
                                        <p:tgtEl>
                                          <p:spTgt spid="8"/>
                                        </p:tgtEl>
                                        <p:attrNameLst>
                                          <p:attrName>ppt_h</p:attrName>
                                        </p:attrNameLst>
                                      </p:cBhvr>
                                      <p:tavLst>
                                        <p:tav tm="0">
                                          <p:val>
                                            <p:fltVal val="0"/>
                                          </p:val>
                                        </p:tav>
                                        <p:tav tm="100000">
                                          <p:val>
                                            <p:strVal val="#ppt_h"/>
                                          </p:val>
                                        </p:tav>
                                      </p:tavLst>
                                    </p:anim>
                                    <p:animEffect transition="in" filter="fade">
                                      <p:cBhvr>
                                        <p:cTn id="4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solidFill>
                  <a:srgbClr val="FFFF00"/>
                </a:solidFill>
              </a:rPr>
              <a:t>駐車禁止のマーク</a:t>
            </a:r>
          </a:p>
        </p:txBody>
      </p:sp>
      <p:sp>
        <p:nvSpPr>
          <p:cNvPr id="3" name="テキスト プレースホルダ 2"/>
          <p:cNvSpPr>
            <a:spLocks noGrp="1"/>
          </p:cNvSpPr>
          <p:nvPr>
            <p:ph type="body" sz="half" idx="1"/>
          </p:nvPr>
        </p:nvSpPr>
        <p:spPr>
          <a:xfrm>
            <a:off x="457200" y="908720"/>
            <a:ext cx="8686800" cy="5616624"/>
          </a:xfrm>
        </p:spPr>
        <p:txBody>
          <a:bodyPr/>
          <a:lstStyle/>
          <a:p>
            <a:r>
              <a:rPr kumimoji="1" lang="ja-JP" altLang="en-US" sz="2800" dirty="0"/>
              <a:t>正解　</a:t>
            </a:r>
          </a:p>
          <a:p>
            <a:r>
              <a:rPr lang="ja-JP" altLang="en-US" sz="2800" dirty="0"/>
              <a:t>なぜなら駐車禁止マークの元になったものがある！</a:t>
            </a:r>
            <a:endParaRPr lang="en-US" altLang="ja-JP" sz="2800" dirty="0"/>
          </a:p>
          <a:p>
            <a:r>
              <a:rPr kumimoji="1" lang="ja-JP" altLang="en-US" sz="2800" dirty="0">
                <a:solidFill>
                  <a:srgbClr val="FF3300"/>
                </a:solidFill>
              </a:rPr>
              <a:t>英語の「ＮＯ」</a:t>
            </a:r>
          </a:p>
          <a:p>
            <a:r>
              <a:rPr kumimoji="1" lang="ja-JP" altLang="en-US" sz="2800" dirty="0"/>
              <a:t>ＮとＯを組み合わせたもの</a:t>
            </a:r>
          </a:p>
          <a:p>
            <a:r>
              <a:rPr lang="ja-JP" altLang="en-US" sz="2800" dirty="0"/>
              <a:t>この理由を聞いたあなたは！</a:t>
            </a:r>
            <a:endParaRPr lang="en-US" altLang="ja-JP" sz="2800" dirty="0"/>
          </a:p>
          <a:p>
            <a:r>
              <a:rPr kumimoji="1" lang="ja-JP" altLang="en-US" sz="2800" dirty="0"/>
              <a:t>もう、２度と間違えなくなる</a:t>
            </a:r>
          </a:p>
          <a:p>
            <a:r>
              <a:rPr lang="ja-JP" altLang="en-US" sz="2800" dirty="0"/>
              <a:t>「</a:t>
            </a:r>
            <a:r>
              <a:rPr lang="ja-JP" altLang="en-US" sz="2800" dirty="0">
                <a:solidFill>
                  <a:srgbClr val="FF0000"/>
                </a:solidFill>
              </a:rPr>
              <a:t>理解した</a:t>
            </a:r>
            <a:r>
              <a:rPr lang="ja-JP" altLang="en-US" sz="2800" dirty="0"/>
              <a:t>」と言うこと！</a:t>
            </a:r>
          </a:p>
          <a:p>
            <a:r>
              <a:rPr lang="ja-JP" altLang="en-US" sz="2800" dirty="0"/>
              <a:t>理解していれば</a:t>
            </a:r>
            <a:br>
              <a:rPr lang="en-US" altLang="ja-JP" sz="2800" dirty="0"/>
            </a:br>
            <a:r>
              <a:rPr kumimoji="1" lang="ja-JP" altLang="en-US" sz="2800" dirty="0"/>
              <a:t>いざという時に「判断ミス」をしない！</a:t>
            </a:r>
          </a:p>
          <a:p>
            <a:r>
              <a:rPr lang="ja-JP" altLang="en-US" sz="2800" dirty="0"/>
              <a:t>災害発生時に「</a:t>
            </a:r>
            <a:r>
              <a:rPr lang="ja-JP" altLang="en-US" sz="2800" dirty="0">
                <a:solidFill>
                  <a:srgbClr val="FF0000"/>
                </a:solidFill>
              </a:rPr>
              <a:t>死なない・命を守る近道</a:t>
            </a:r>
            <a:r>
              <a:rPr lang="ja-JP" altLang="en-US" sz="2800" dirty="0"/>
              <a:t>」を手に入れた</a:t>
            </a:r>
            <a:endParaRPr kumimoji="1" lang="ja-JP" altLang="en-US" sz="2800" dirty="0"/>
          </a:p>
          <a:p>
            <a:r>
              <a:rPr lang="ja-JP" altLang="en-US" sz="2800" dirty="0">
                <a:solidFill>
                  <a:srgbClr val="FF0000"/>
                </a:solidFill>
              </a:rPr>
              <a:t>一歩踏み出し「理解する」のは「あなた次第」</a:t>
            </a:r>
            <a:endParaRPr kumimoji="1" lang="ja-JP" altLang="en-US" sz="2800" dirty="0">
              <a:solidFill>
                <a:srgbClr val="FF0000"/>
              </a:solidFill>
            </a:endParaRPr>
          </a:p>
        </p:txBody>
      </p:sp>
      <p:pic>
        <p:nvPicPr>
          <p:cNvPr id="4" name="図 3" descr="駐車禁止.gif"/>
          <p:cNvPicPr>
            <a:picLocks noChangeAspect="1"/>
          </p:cNvPicPr>
          <p:nvPr/>
        </p:nvPicPr>
        <p:blipFill>
          <a:blip r:embed="rId3" cstate="print"/>
          <a:stretch>
            <a:fillRect/>
          </a:stretch>
        </p:blipFill>
        <p:spPr>
          <a:xfrm>
            <a:off x="5940152" y="2204864"/>
            <a:ext cx="2857500" cy="2857500"/>
          </a:xfrm>
          <a:prstGeom prst="rect">
            <a:avLst/>
          </a:prstGeom>
        </p:spPr>
      </p:pic>
      <p:sp>
        <p:nvSpPr>
          <p:cNvPr id="7" name="テキスト ボックス 6"/>
          <p:cNvSpPr txBox="1"/>
          <p:nvPr/>
        </p:nvSpPr>
        <p:spPr>
          <a:xfrm>
            <a:off x="5724128" y="1168291"/>
            <a:ext cx="2907432" cy="4708981"/>
          </a:xfrm>
          <a:prstGeom prst="rect">
            <a:avLst/>
          </a:prstGeom>
          <a:noFill/>
        </p:spPr>
        <p:txBody>
          <a:bodyPr wrap="square" rtlCol="0">
            <a:spAutoFit/>
          </a:bodyPr>
          <a:lstStyle/>
          <a:p>
            <a:r>
              <a:rPr kumimoji="1" lang="ja-JP" altLang="en-US" sz="30000" dirty="0">
                <a:solidFill>
                  <a:srgbClr val="FF0000"/>
                </a:solidFill>
              </a:rPr>
              <a:t>Ｏ</a:t>
            </a:r>
          </a:p>
        </p:txBody>
      </p:sp>
      <p:sp>
        <p:nvSpPr>
          <p:cNvPr id="5" name="テキスト ボックス 4"/>
          <p:cNvSpPr txBox="1"/>
          <p:nvPr/>
        </p:nvSpPr>
        <p:spPr>
          <a:xfrm>
            <a:off x="6156176" y="1741453"/>
            <a:ext cx="2304256" cy="3631763"/>
          </a:xfrm>
          <a:prstGeom prst="rect">
            <a:avLst/>
          </a:prstGeom>
          <a:noFill/>
        </p:spPr>
        <p:txBody>
          <a:bodyPr wrap="square" rtlCol="0">
            <a:spAutoFit/>
          </a:bodyPr>
          <a:lstStyle/>
          <a:p>
            <a:r>
              <a:rPr kumimoji="1" lang="ja-JP" altLang="en-US" sz="23000" dirty="0">
                <a:solidFill>
                  <a:srgbClr val="FF0000"/>
                </a:solidFill>
              </a:rPr>
              <a:t>Ｎ</a:t>
            </a:r>
          </a:p>
        </p:txBody>
      </p:sp>
      <p:pic>
        <p:nvPicPr>
          <p:cNvPr id="8" name="図 7" descr="駐車禁止.gif"/>
          <p:cNvPicPr>
            <a:picLocks noChangeAspect="1"/>
          </p:cNvPicPr>
          <p:nvPr/>
        </p:nvPicPr>
        <p:blipFill>
          <a:blip r:embed="rId3" cstate="print"/>
          <a:stretch>
            <a:fillRect/>
          </a:stretch>
        </p:blipFill>
        <p:spPr>
          <a:xfrm>
            <a:off x="5796136" y="2060848"/>
            <a:ext cx="3096344" cy="3096344"/>
          </a:xfrm>
          <a:prstGeom prst="rect">
            <a:avLst/>
          </a:prstGeom>
        </p:spPr>
      </p:pic>
      <p:sp>
        <p:nvSpPr>
          <p:cNvPr id="9" name="テキスト ボックス 8"/>
          <p:cNvSpPr txBox="1"/>
          <p:nvPr/>
        </p:nvSpPr>
        <p:spPr>
          <a:xfrm>
            <a:off x="1907704" y="908720"/>
            <a:ext cx="2866490" cy="523220"/>
          </a:xfrm>
          <a:prstGeom prst="rect">
            <a:avLst/>
          </a:prstGeom>
          <a:noFill/>
        </p:spPr>
        <p:txBody>
          <a:bodyPr wrap="none" rtlCol="0">
            <a:spAutoFit/>
          </a:bodyPr>
          <a:lstStyle/>
          <a:p>
            <a:r>
              <a:rPr lang="ja-JP" altLang="en-US" sz="2800" dirty="0"/>
              <a:t>→　左上から右下</a:t>
            </a:r>
            <a:endParaRPr kumimoji="1" lang="ja-JP" altLang="en-US" sz="2800" dirty="0"/>
          </a:p>
        </p:txBody>
      </p:sp>
      <p:pic>
        <p:nvPicPr>
          <p:cNvPr id="10" name="図 9" descr="分かれ道.gif"/>
          <p:cNvPicPr>
            <a:picLocks noChangeAspect="1"/>
          </p:cNvPicPr>
          <p:nvPr/>
        </p:nvPicPr>
        <p:blipFill>
          <a:blip r:embed="rId4" cstate="print"/>
          <a:stretch>
            <a:fillRect/>
          </a:stretch>
        </p:blipFill>
        <p:spPr>
          <a:xfrm>
            <a:off x="5364088" y="1988840"/>
            <a:ext cx="3590017" cy="2994074"/>
          </a:xfrm>
          <a:prstGeom prst="rect">
            <a:avLst/>
          </a:prstGeom>
        </p:spPr>
      </p:pic>
      <p:sp>
        <p:nvSpPr>
          <p:cNvPr id="13" name="フローチャート : 代替処理 12"/>
          <p:cNvSpPr/>
          <p:nvPr/>
        </p:nvSpPr>
        <p:spPr bwMode="auto">
          <a:xfrm>
            <a:off x="467359" y="717290"/>
            <a:ext cx="8258100" cy="5832647"/>
          </a:xfrm>
          <a:prstGeom prst="flowChartAlternateProcess">
            <a:avLst/>
          </a:prstGeom>
          <a:solidFill>
            <a:srgbClr val="FF0000"/>
          </a:solidFill>
          <a:ln w="9525">
            <a:noFill/>
            <a:miter lim="800000"/>
            <a:headEnd/>
            <a:tailEnd/>
          </a:ln>
          <a:effectLst/>
        </p:spPr>
        <p:txBody>
          <a:bodyPr wrap="none" rtlCol="0" anchor="ctr"/>
          <a:lstStyle/>
          <a:p>
            <a:pPr algn="ctr"/>
            <a:r>
              <a:rPr kumimoji="1" lang="ja-JP" altLang="en-US" sz="5400" dirty="0">
                <a:solidFill>
                  <a:srgbClr val="FFFF00"/>
                </a:solidFill>
                <a:latin typeface="AR P悠々ｺﾞｼｯｸ体E04" panose="040B0900000000000000" pitchFamily="50" charset="-128"/>
                <a:ea typeface="AR P悠々ｺﾞｼｯｸ体E04" panose="040B0900000000000000" pitchFamily="50" charset="-128"/>
              </a:rPr>
              <a:t>いざ！</a:t>
            </a:r>
            <a:endParaRPr kumimoji="1" lang="en-US" altLang="ja-JP" sz="5400" dirty="0">
              <a:solidFill>
                <a:srgbClr val="FFFF00"/>
              </a:solidFill>
              <a:latin typeface="AR P悠々ｺﾞｼｯｸ体E04" panose="040B0900000000000000" pitchFamily="50" charset="-128"/>
              <a:ea typeface="AR P悠々ｺﾞｼｯｸ体E04" panose="040B0900000000000000" pitchFamily="50" charset="-128"/>
            </a:endParaRPr>
          </a:p>
          <a:p>
            <a:pPr algn="ctr"/>
            <a:r>
              <a:rPr lang="ja-JP" altLang="en-US" sz="5400" dirty="0">
                <a:solidFill>
                  <a:srgbClr val="FFFF00"/>
                </a:solidFill>
                <a:latin typeface="AR P悠々ｺﾞｼｯｸ体E04" panose="040B0900000000000000" pitchFamily="50" charset="-128"/>
                <a:ea typeface="AR P悠々ｺﾞｼｯｸ体E04" panose="040B0900000000000000" pitchFamily="50" charset="-128"/>
              </a:rPr>
              <a:t>という時には</a:t>
            </a:r>
          </a:p>
          <a:p>
            <a:pPr algn="ctr"/>
            <a:r>
              <a:rPr kumimoji="1" lang="ja-JP" altLang="en-US" sz="5400" dirty="0">
                <a:solidFill>
                  <a:srgbClr val="FFFF00"/>
                </a:solidFill>
                <a:latin typeface="AR P悠々ｺﾞｼｯｸ体E04" panose="040B0900000000000000" pitchFamily="50" charset="-128"/>
                <a:ea typeface="AR P悠々ｺﾞｼｯｸ体E04" panose="040B0900000000000000" pitchFamily="50" charset="-128"/>
              </a:rPr>
              <a:t>今までに</a:t>
            </a:r>
            <a:endParaRPr kumimoji="1" lang="en-US" altLang="ja-JP" sz="5400" dirty="0">
              <a:solidFill>
                <a:srgbClr val="FFFF00"/>
              </a:solidFill>
              <a:latin typeface="AR P悠々ｺﾞｼｯｸ体E04" panose="040B0900000000000000" pitchFamily="50" charset="-128"/>
              <a:ea typeface="AR P悠々ｺﾞｼｯｸ体E04" panose="040B0900000000000000" pitchFamily="50" charset="-128"/>
            </a:endParaRPr>
          </a:p>
          <a:p>
            <a:pPr algn="ctr"/>
            <a:r>
              <a:rPr kumimoji="1" lang="ja-JP" altLang="en-US" sz="7200" dirty="0">
                <a:solidFill>
                  <a:srgbClr val="FFFF00"/>
                </a:solidFill>
                <a:latin typeface="AR P悠々ｺﾞｼｯｸ体E04" panose="040B0900000000000000" pitchFamily="50" charset="-128"/>
                <a:ea typeface="AR P悠々ｺﾞｼｯｸ体E04" panose="040B0900000000000000" pitchFamily="50" charset="-128"/>
              </a:rPr>
              <a:t>「</a:t>
            </a:r>
            <a:r>
              <a:rPr kumimoji="1" lang="ja-JP" altLang="en-US" sz="7200" dirty="0">
                <a:solidFill>
                  <a:schemeClr val="bg1"/>
                </a:solidFill>
                <a:latin typeface="AR P悠々ｺﾞｼｯｸ体E04" panose="040B0900000000000000" pitchFamily="50" charset="-128"/>
                <a:ea typeface="AR P悠々ｺﾞｼｯｸ体E04" panose="040B0900000000000000" pitchFamily="50" charset="-128"/>
              </a:rPr>
              <a:t>理解した</a:t>
            </a:r>
            <a:r>
              <a:rPr kumimoji="1" lang="ja-JP" altLang="en-US" sz="7200" dirty="0">
                <a:solidFill>
                  <a:srgbClr val="FFFF00"/>
                </a:solidFill>
                <a:latin typeface="AR P悠々ｺﾞｼｯｸ体E04" panose="040B0900000000000000" pitchFamily="50" charset="-128"/>
                <a:ea typeface="AR P悠々ｺﾞｼｯｸ体E04" panose="040B0900000000000000" pitchFamily="50" charset="-128"/>
              </a:rPr>
              <a:t>」</a:t>
            </a:r>
            <a:endParaRPr kumimoji="1" lang="en-US" altLang="ja-JP" sz="7200" dirty="0">
              <a:solidFill>
                <a:srgbClr val="FFFF00"/>
              </a:solidFill>
              <a:latin typeface="AR P悠々ｺﾞｼｯｸ体E04" panose="040B0900000000000000" pitchFamily="50" charset="-128"/>
              <a:ea typeface="AR P悠々ｺﾞｼｯｸ体E04" panose="040B0900000000000000" pitchFamily="50" charset="-128"/>
            </a:endParaRPr>
          </a:p>
          <a:p>
            <a:pPr algn="ctr"/>
            <a:r>
              <a:rPr lang="ja-JP" altLang="en-US" sz="5400" dirty="0">
                <a:solidFill>
                  <a:srgbClr val="FFFF00"/>
                </a:solidFill>
                <a:latin typeface="AR P悠々ｺﾞｼｯｸ体E04" panose="040B0900000000000000" pitchFamily="50" charset="-128"/>
                <a:ea typeface="AR P悠々ｺﾞｼｯｸ体E04" panose="040B0900000000000000" pitchFamily="50" charset="-128"/>
              </a:rPr>
              <a:t>もの</a:t>
            </a:r>
            <a:r>
              <a:rPr kumimoji="1" lang="ja-JP" altLang="en-US" sz="5400" dirty="0">
                <a:solidFill>
                  <a:srgbClr val="FFFF00"/>
                </a:solidFill>
                <a:latin typeface="AR P悠々ｺﾞｼｯｸ体E04" panose="040B0900000000000000" pitchFamily="50" charset="-128"/>
                <a:ea typeface="AR P悠々ｺﾞｼｯｸ体E04" panose="040B0900000000000000" pitchFamily="50" charset="-128"/>
              </a:rPr>
              <a:t>しか</a:t>
            </a:r>
          </a:p>
          <a:p>
            <a:pPr algn="ctr"/>
            <a:r>
              <a:rPr lang="ja-JP" altLang="en-US" sz="5400" dirty="0">
                <a:solidFill>
                  <a:srgbClr val="FFFF00"/>
                </a:solidFill>
                <a:latin typeface="AR P悠々ｺﾞｼｯｸ体E04" panose="040B0900000000000000" pitchFamily="50" charset="-128"/>
                <a:ea typeface="AR P悠々ｺﾞｼｯｸ体E04" panose="040B0900000000000000" pitchFamily="50" charset="-128"/>
              </a:rPr>
              <a:t>実行できない！</a:t>
            </a:r>
            <a:endParaRPr kumimoji="1" lang="ja-JP" altLang="en-US" sz="5400" dirty="0">
              <a:solidFill>
                <a:srgbClr val="FFFF00"/>
              </a:solidFill>
              <a:latin typeface="AR P悠々ｺﾞｼｯｸ体E04" panose="040B0900000000000000" pitchFamily="50" charset="-128"/>
              <a:ea typeface="AR P悠々ｺﾞｼｯｸ体E04" panose="040B0900000000000000" pitchFamily="50" charset="-128"/>
            </a:endParaRPr>
          </a:p>
        </p:txBody>
      </p:sp>
    </p:spTree>
    <p:custDataLst>
      <p:tags r:id="rId1"/>
    </p:custDataLst>
    <p:extLst>
      <p:ext uri="{BB962C8B-B14F-4D97-AF65-F5344CB8AC3E}">
        <p14:creationId xmlns:p14="http://schemas.microsoft.com/office/powerpoint/2010/main" val="1329882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grpId="0" nodeType="clickEffect">
                                  <p:stCondLst>
                                    <p:cond delay="0"/>
                                  </p:stCondLst>
                                  <p:iterate type="lt">
                                    <p:tmPct val="50000"/>
                                  </p:iterate>
                                  <p:childTnLst>
                                    <p:set>
                                      <p:cBhvr>
                                        <p:cTn id="6" dur="1" fill="hold">
                                          <p:stCondLst>
                                            <p:cond delay="0"/>
                                          </p:stCondLst>
                                        </p:cTn>
                                        <p:tgtEl>
                                          <p:spTgt spid="3">
                                            <p:txEl>
                                              <p:pRg st="0" end="0"/>
                                            </p:txEl>
                                          </p:spTgt>
                                        </p:tgtEl>
                                        <p:attrNameLst>
                                          <p:attrName>style.visibility</p:attrName>
                                        </p:attrNameLst>
                                      </p:cBhvr>
                                      <p:to>
                                        <p:strVal val="visible"/>
                                      </p:to>
                                    </p:set>
                                    <p:anim calcmode="discrete" valueType="clr">
                                      <p:cBhvr override="childStyle">
                                        <p:cTn id="7" dur="80"/>
                                        <p:tgtEl>
                                          <p:spTgt spid="3">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3">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3">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18" presetClass="entr" presetSubtype="12" fill="hold" grpId="0" nodeType="clickEffect">
                                  <p:stCondLst>
                                    <p:cond delay="0"/>
                                  </p:stCondLst>
                                  <p:iterate type="lt">
                                    <p:tmPct val="0"/>
                                  </p:iterate>
                                  <p:childTnLst>
                                    <p:set>
                                      <p:cBhvr>
                                        <p:cTn id="13" dur="1" fill="hold">
                                          <p:stCondLst>
                                            <p:cond delay="0"/>
                                          </p:stCondLst>
                                        </p:cTn>
                                        <p:tgtEl>
                                          <p:spTgt spid="9"/>
                                        </p:tgtEl>
                                        <p:attrNameLst>
                                          <p:attrName>style.visibility</p:attrName>
                                        </p:attrNameLst>
                                      </p:cBhvr>
                                      <p:to>
                                        <p:strVal val="visible"/>
                                      </p:to>
                                    </p:set>
                                    <p:animEffect transition="in" filter="strips(downLeft)">
                                      <p:cBhvr>
                                        <p:cTn id="14" dur="500"/>
                                        <p:tgtEl>
                                          <p:spTgt spid="9"/>
                                        </p:tgtEl>
                                      </p:cBhvr>
                                    </p:animEffect>
                                  </p:childTnLst>
                                </p:cTn>
                              </p:par>
                              <p:par>
                                <p:cTn id="15" presetID="53"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 calcmode="lin" valueType="num">
                                      <p:cBhvr>
                                        <p:cTn id="17" dur="500" fill="hold"/>
                                        <p:tgtEl>
                                          <p:spTgt spid="4"/>
                                        </p:tgtEl>
                                        <p:attrNameLst>
                                          <p:attrName>ppt_w</p:attrName>
                                        </p:attrNameLst>
                                      </p:cBhvr>
                                      <p:tavLst>
                                        <p:tav tm="0">
                                          <p:val>
                                            <p:fltVal val="0"/>
                                          </p:val>
                                        </p:tav>
                                        <p:tav tm="100000">
                                          <p:val>
                                            <p:strVal val="#ppt_w"/>
                                          </p:val>
                                        </p:tav>
                                      </p:tavLst>
                                    </p:anim>
                                    <p:anim calcmode="lin" valueType="num">
                                      <p:cBhvr>
                                        <p:cTn id="18" dur="500" fill="hold"/>
                                        <p:tgtEl>
                                          <p:spTgt spid="4"/>
                                        </p:tgtEl>
                                        <p:attrNameLst>
                                          <p:attrName>ppt_h</p:attrName>
                                        </p:attrNameLst>
                                      </p:cBhvr>
                                      <p:tavLst>
                                        <p:tav tm="0">
                                          <p:val>
                                            <p:fltVal val="0"/>
                                          </p:val>
                                        </p:tav>
                                        <p:tav tm="100000">
                                          <p:val>
                                            <p:strVal val="#ppt_h"/>
                                          </p:val>
                                        </p:tav>
                                      </p:tavLst>
                                    </p:anim>
                                    <p:animEffect transition="in" filter="fade">
                                      <p:cBhvr>
                                        <p:cTn id="19" dur="50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7" presetClass="entr" presetSubtype="0" fill="hold" grpId="0" nodeType="clickEffect">
                                  <p:stCondLst>
                                    <p:cond delay="0"/>
                                  </p:stCondLst>
                                  <p:iterate type="lt">
                                    <p:tmPct val="50000"/>
                                  </p:iterate>
                                  <p:childTnLst>
                                    <p:set>
                                      <p:cBhvr>
                                        <p:cTn id="23" dur="1" fill="hold">
                                          <p:stCondLst>
                                            <p:cond delay="0"/>
                                          </p:stCondLst>
                                        </p:cTn>
                                        <p:tgtEl>
                                          <p:spTgt spid="3">
                                            <p:txEl>
                                              <p:pRg st="1" end="1"/>
                                            </p:txEl>
                                          </p:spTgt>
                                        </p:tgtEl>
                                        <p:attrNameLst>
                                          <p:attrName>style.visibility</p:attrName>
                                        </p:attrNameLst>
                                      </p:cBhvr>
                                      <p:to>
                                        <p:strVal val="visible"/>
                                      </p:to>
                                    </p:set>
                                    <p:anim calcmode="discrete" valueType="clr">
                                      <p:cBhvr override="childStyle">
                                        <p:cTn id="24" dur="80"/>
                                        <p:tgtEl>
                                          <p:spTgt spid="3">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5" dur="80"/>
                                        <p:tgtEl>
                                          <p:spTgt spid="3">
                                            <p:txEl>
                                              <p:pRg st="1" end="1"/>
                                            </p:txEl>
                                          </p:spTgt>
                                        </p:tgtEl>
                                        <p:attrNameLst>
                                          <p:attrName>fillcolor</p:attrName>
                                        </p:attrNameLst>
                                      </p:cBhvr>
                                      <p:tavLst>
                                        <p:tav tm="0">
                                          <p:val>
                                            <p:clrVal>
                                              <a:schemeClr val="accent2"/>
                                            </p:clrVal>
                                          </p:val>
                                        </p:tav>
                                        <p:tav tm="50000">
                                          <p:val>
                                            <p:clrVal>
                                              <a:schemeClr val="hlink"/>
                                            </p:clrVal>
                                          </p:val>
                                        </p:tav>
                                      </p:tavLst>
                                    </p:anim>
                                    <p:set>
                                      <p:cBhvr>
                                        <p:cTn id="26" dur="80"/>
                                        <p:tgtEl>
                                          <p:spTgt spid="3">
                                            <p:txEl>
                                              <p:pRg st="1" end="1"/>
                                            </p:txEl>
                                          </p:spTgt>
                                        </p:tgtEl>
                                        <p:attrNameLst>
                                          <p:attrName>fill.type</p:attrName>
                                        </p:attrNameLst>
                                      </p:cBhvr>
                                      <p:to>
                                        <p:strVal val="solid"/>
                                      </p:to>
                                    </p:set>
                                  </p:childTnLst>
                                </p:cTn>
                              </p:par>
                            </p:childTnLst>
                          </p:cTn>
                        </p:par>
                      </p:childTnLst>
                    </p:cTn>
                  </p:par>
                  <p:par>
                    <p:cTn id="27" fill="hold">
                      <p:stCondLst>
                        <p:cond delay="indefinite"/>
                      </p:stCondLst>
                      <p:childTnLst>
                        <p:par>
                          <p:cTn id="28" fill="hold">
                            <p:stCondLst>
                              <p:cond delay="0"/>
                            </p:stCondLst>
                            <p:childTnLst>
                              <p:par>
                                <p:cTn id="29" presetID="27" presetClass="entr" presetSubtype="0" fill="hold" grpId="0" nodeType="clickEffect">
                                  <p:stCondLst>
                                    <p:cond delay="0"/>
                                  </p:stCondLst>
                                  <p:iterate type="lt">
                                    <p:tmPct val="50000"/>
                                  </p:iterate>
                                  <p:childTnLst>
                                    <p:set>
                                      <p:cBhvr>
                                        <p:cTn id="30" dur="1" fill="hold">
                                          <p:stCondLst>
                                            <p:cond delay="0"/>
                                          </p:stCondLst>
                                        </p:cTn>
                                        <p:tgtEl>
                                          <p:spTgt spid="3">
                                            <p:txEl>
                                              <p:pRg st="2" end="2"/>
                                            </p:txEl>
                                          </p:spTgt>
                                        </p:tgtEl>
                                        <p:attrNameLst>
                                          <p:attrName>style.visibility</p:attrName>
                                        </p:attrNameLst>
                                      </p:cBhvr>
                                      <p:to>
                                        <p:strVal val="visible"/>
                                      </p:to>
                                    </p:set>
                                    <p:anim calcmode="discrete" valueType="clr">
                                      <p:cBhvr override="childStyle">
                                        <p:cTn id="31" dur="80"/>
                                        <p:tgtEl>
                                          <p:spTgt spid="3">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2" dur="80"/>
                                        <p:tgtEl>
                                          <p:spTgt spid="3">
                                            <p:txEl>
                                              <p:pRg st="2" end="2"/>
                                            </p:txEl>
                                          </p:spTgt>
                                        </p:tgtEl>
                                        <p:attrNameLst>
                                          <p:attrName>fillcolor</p:attrName>
                                        </p:attrNameLst>
                                      </p:cBhvr>
                                      <p:tavLst>
                                        <p:tav tm="0">
                                          <p:val>
                                            <p:clrVal>
                                              <a:schemeClr val="accent2"/>
                                            </p:clrVal>
                                          </p:val>
                                        </p:tav>
                                        <p:tav tm="50000">
                                          <p:val>
                                            <p:clrVal>
                                              <a:schemeClr val="hlink"/>
                                            </p:clrVal>
                                          </p:val>
                                        </p:tav>
                                      </p:tavLst>
                                    </p:anim>
                                    <p:set>
                                      <p:cBhvr>
                                        <p:cTn id="33" dur="80"/>
                                        <p:tgtEl>
                                          <p:spTgt spid="3">
                                            <p:txEl>
                                              <p:pRg st="2" end="2"/>
                                            </p:txEl>
                                          </p:spTgt>
                                        </p:tgtEl>
                                        <p:attrNameLst>
                                          <p:attrName>fill.type</p:attrName>
                                        </p:attrNameLst>
                                      </p:cBhvr>
                                      <p:to>
                                        <p:strVal val="solid"/>
                                      </p:to>
                                    </p:set>
                                  </p:childTnLst>
                                </p:cTn>
                              </p:par>
                            </p:childTnLst>
                          </p:cTn>
                        </p:par>
                      </p:childTnLst>
                    </p:cTn>
                  </p:par>
                  <p:par>
                    <p:cTn id="34" fill="hold">
                      <p:stCondLst>
                        <p:cond delay="indefinite"/>
                      </p:stCondLst>
                      <p:childTnLst>
                        <p:par>
                          <p:cTn id="35" fill="hold">
                            <p:stCondLst>
                              <p:cond delay="0"/>
                            </p:stCondLst>
                            <p:childTnLst>
                              <p:par>
                                <p:cTn id="36" presetID="27" presetClass="entr" presetSubtype="0" fill="hold" grpId="0" nodeType="clickEffect">
                                  <p:stCondLst>
                                    <p:cond delay="0"/>
                                  </p:stCondLst>
                                  <p:iterate type="lt">
                                    <p:tmPct val="50000"/>
                                  </p:iterate>
                                  <p:childTnLst>
                                    <p:set>
                                      <p:cBhvr>
                                        <p:cTn id="37" dur="1" fill="hold">
                                          <p:stCondLst>
                                            <p:cond delay="0"/>
                                          </p:stCondLst>
                                        </p:cTn>
                                        <p:tgtEl>
                                          <p:spTgt spid="3">
                                            <p:txEl>
                                              <p:pRg st="3" end="3"/>
                                            </p:txEl>
                                          </p:spTgt>
                                        </p:tgtEl>
                                        <p:attrNameLst>
                                          <p:attrName>style.visibility</p:attrName>
                                        </p:attrNameLst>
                                      </p:cBhvr>
                                      <p:to>
                                        <p:strVal val="visible"/>
                                      </p:to>
                                    </p:set>
                                    <p:anim calcmode="discrete" valueType="clr">
                                      <p:cBhvr override="childStyle">
                                        <p:cTn id="38" dur="80"/>
                                        <p:tgtEl>
                                          <p:spTgt spid="3">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9" dur="80"/>
                                        <p:tgtEl>
                                          <p:spTgt spid="3">
                                            <p:txEl>
                                              <p:pRg st="3" end="3"/>
                                            </p:txEl>
                                          </p:spTgt>
                                        </p:tgtEl>
                                        <p:attrNameLst>
                                          <p:attrName>fillcolor</p:attrName>
                                        </p:attrNameLst>
                                      </p:cBhvr>
                                      <p:tavLst>
                                        <p:tav tm="0">
                                          <p:val>
                                            <p:clrVal>
                                              <a:schemeClr val="accent2"/>
                                            </p:clrVal>
                                          </p:val>
                                        </p:tav>
                                        <p:tav tm="50000">
                                          <p:val>
                                            <p:clrVal>
                                              <a:schemeClr val="hlink"/>
                                            </p:clrVal>
                                          </p:val>
                                        </p:tav>
                                      </p:tavLst>
                                    </p:anim>
                                    <p:set>
                                      <p:cBhvr>
                                        <p:cTn id="40" dur="80"/>
                                        <p:tgtEl>
                                          <p:spTgt spid="3">
                                            <p:txEl>
                                              <p:pRg st="3" end="3"/>
                                            </p:txEl>
                                          </p:spTgt>
                                        </p:tgtEl>
                                        <p:attrNameLst>
                                          <p:attrName>fill.type</p:attrName>
                                        </p:attrNameLst>
                                      </p:cBhvr>
                                      <p:to>
                                        <p:strVal val="solid"/>
                                      </p:to>
                                    </p:set>
                                  </p:childTnLst>
                                </p:cTn>
                              </p:par>
                            </p:childTnLst>
                          </p:cTn>
                        </p:par>
                      </p:childTnLst>
                    </p:cTn>
                  </p:par>
                  <p:par>
                    <p:cTn id="41" fill="hold">
                      <p:stCondLst>
                        <p:cond delay="indefinite"/>
                      </p:stCondLst>
                      <p:childTnLst>
                        <p:par>
                          <p:cTn id="42" fill="hold">
                            <p:stCondLst>
                              <p:cond delay="0"/>
                            </p:stCondLst>
                            <p:childTnLst>
                              <p:par>
                                <p:cTn id="43" presetID="53" presetClass="entr" presetSubtype="0"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anim calcmode="lin" valueType="num">
                                      <p:cBhvr>
                                        <p:cTn id="45" dur="500" fill="hold"/>
                                        <p:tgtEl>
                                          <p:spTgt spid="5"/>
                                        </p:tgtEl>
                                        <p:attrNameLst>
                                          <p:attrName>ppt_w</p:attrName>
                                        </p:attrNameLst>
                                      </p:cBhvr>
                                      <p:tavLst>
                                        <p:tav tm="0">
                                          <p:val>
                                            <p:fltVal val="0"/>
                                          </p:val>
                                        </p:tav>
                                        <p:tav tm="100000">
                                          <p:val>
                                            <p:strVal val="#ppt_w"/>
                                          </p:val>
                                        </p:tav>
                                      </p:tavLst>
                                    </p:anim>
                                    <p:anim calcmode="lin" valueType="num">
                                      <p:cBhvr>
                                        <p:cTn id="46" dur="500" fill="hold"/>
                                        <p:tgtEl>
                                          <p:spTgt spid="5"/>
                                        </p:tgtEl>
                                        <p:attrNameLst>
                                          <p:attrName>ppt_h</p:attrName>
                                        </p:attrNameLst>
                                      </p:cBhvr>
                                      <p:tavLst>
                                        <p:tav tm="0">
                                          <p:val>
                                            <p:fltVal val="0"/>
                                          </p:val>
                                        </p:tav>
                                        <p:tav tm="100000">
                                          <p:val>
                                            <p:strVal val="#ppt_h"/>
                                          </p:val>
                                        </p:tav>
                                      </p:tavLst>
                                    </p:anim>
                                    <p:animEffect transition="in" filter="fade">
                                      <p:cBhvr>
                                        <p:cTn id="47" dur="500"/>
                                        <p:tgtEl>
                                          <p:spTgt spid="5"/>
                                        </p:tgtEl>
                                      </p:cBhvr>
                                    </p:animEffect>
                                  </p:childTnLst>
                                </p:cTn>
                              </p:par>
                              <p:par>
                                <p:cTn id="48" presetID="10" presetClass="exit" presetSubtype="0" fill="hold" nodeType="withEffect">
                                  <p:stCondLst>
                                    <p:cond delay="0"/>
                                  </p:stCondLst>
                                  <p:childTnLst>
                                    <p:animEffect transition="out" filter="fade">
                                      <p:cBhvr>
                                        <p:cTn id="49" dur="2000"/>
                                        <p:tgtEl>
                                          <p:spTgt spid="4"/>
                                        </p:tgtEl>
                                      </p:cBhvr>
                                    </p:animEffect>
                                    <p:set>
                                      <p:cBhvr>
                                        <p:cTn id="50" dur="1" fill="hold">
                                          <p:stCondLst>
                                            <p:cond delay="1999"/>
                                          </p:stCondLst>
                                        </p:cTn>
                                        <p:tgtEl>
                                          <p:spTgt spid="4"/>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53" presetClass="entr" presetSubtype="0" fill="hold" grpId="0" nodeType="clickEffect">
                                  <p:stCondLst>
                                    <p:cond delay="0"/>
                                  </p:stCondLst>
                                  <p:childTnLst>
                                    <p:set>
                                      <p:cBhvr>
                                        <p:cTn id="54" dur="1" fill="hold">
                                          <p:stCondLst>
                                            <p:cond delay="0"/>
                                          </p:stCondLst>
                                        </p:cTn>
                                        <p:tgtEl>
                                          <p:spTgt spid="7"/>
                                        </p:tgtEl>
                                        <p:attrNameLst>
                                          <p:attrName>style.visibility</p:attrName>
                                        </p:attrNameLst>
                                      </p:cBhvr>
                                      <p:to>
                                        <p:strVal val="visible"/>
                                      </p:to>
                                    </p:set>
                                    <p:anim calcmode="lin" valueType="num">
                                      <p:cBhvr>
                                        <p:cTn id="55" dur="500" fill="hold"/>
                                        <p:tgtEl>
                                          <p:spTgt spid="7"/>
                                        </p:tgtEl>
                                        <p:attrNameLst>
                                          <p:attrName>ppt_w</p:attrName>
                                        </p:attrNameLst>
                                      </p:cBhvr>
                                      <p:tavLst>
                                        <p:tav tm="0">
                                          <p:val>
                                            <p:fltVal val="0"/>
                                          </p:val>
                                        </p:tav>
                                        <p:tav tm="100000">
                                          <p:val>
                                            <p:strVal val="#ppt_w"/>
                                          </p:val>
                                        </p:tav>
                                      </p:tavLst>
                                    </p:anim>
                                    <p:anim calcmode="lin" valueType="num">
                                      <p:cBhvr>
                                        <p:cTn id="56" dur="500" fill="hold"/>
                                        <p:tgtEl>
                                          <p:spTgt spid="7"/>
                                        </p:tgtEl>
                                        <p:attrNameLst>
                                          <p:attrName>ppt_h</p:attrName>
                                        </p:attrNameLst>
                                      </p:cBhvr>
                                      <p:tavLst>
                                        <p:tav tm="0">
                                          <p:val>
                                            <p:fltVal val="0"/>
                                          </p:val>
                                        </p:tav>
                                        <p:tav tm="100000">
                                          <p:val>
                                            <p:strVal val="#ppt_h"/>
                                          </p:val>
                                        </p:tav>
                                      </p:tavLst>
                                    </p:anim>
                                    <p:animEffect transition="in" filter="fade">
                                      <p:cBhvr>
                                        <p:cTn id="57" dur="500"/>
                                        <p:tgtEl>
                                          <p:spTgt spid="7"/>
                                        </p:tgtEl>
                                      </p:cBhvr>
                                    </p:animEffect>
                                  </p:childTnLst>
                                </p:cTn>
                              </p:par>
                            </p:childTnLst>
                          </p:cTn>
                        </p:par>
                      </p:childTnLst>
                    </p:cTn>
                  </p:par>
                  <p:par>
                    <p:cTn id="58" fill="hold">
                      <p:stCondLst>
                        <p:cond delay="indefinite"/>
                      </p:stCondLst>
                      <p:childTnLst>
                        <p:par>
                          <p:cTn id="59" fill="hold">
                            <p:stCondLst>
                              <p:cond delay="0"/>
                            </p:stCondLst>
                            <p:childTnLst>
                              <p:par>
                                <p:cTn id="60" presetID="23" presetClass="entr" presetSubtype="16" fill="hold" nodeType="clickEffect">
                                  <p:stCondLst>
                                    <p:cond delay="0"/>
                                  </p:stCondLst>
                                  <p:childTnLst>
                                    <p:set>
                                      <p:cBhvr>
                                        <p:cTn id="61" dur="1" fill="hold">
                                          <p:stCondLst>
                                            <p:cond delay="0"/>
                                          </p:stCondLst>
                                        </p:cTn>
                                        <p:tgtEl>
                                          <p:spTgt spid="8"/>
                                        </p:tgtEl>
                                        <p:attrNameLst>
                                          <p:attrName>style.visibility</p:attrName>
                                        </p:attrNameLst>
                                      </p:cBhvr>
                                      <p:to>
                                        <p:strVal val="visible"/>
                                      </p:to>
                                    </p:set>
                                    <p:anim calcmode="lin" valueType="num">
                                      <p:cBhvr>
                                        <p:cTn id="62" dur="500" fill="hold"/>
                                        <p:tgtEl>
                                          <p:spTgt spid="8"/>
                                        </p:tgtEl>
                                        <p:attrNameLst>
                                          <p:attrName>ppt_w</p:attrName>
                                        </p:attrNameLst>
                                      </p:cBhvr>
                                      <p:tavLst>
                                        <p:tav tm="0">
                                          <p:val>
                                            <p:fltVal val="0"/>
                                          </p:val>
                                        </p:tav>
                                        <p:tav tm="100000">
                                          <p:val>
                                            <p:strVal val="#ppt_w"/>
                                          </p:val>
                                        </p:tav>
                                      </p:tavLst>
                                    </p:anim>
                                    <p:anim calcmode="lin" valueType="num">
                                      <p:cBhvr>
                                        <p:cTn id="63" dur="500" fill="hold"/>
                                        <p:tgtEl>
                                          <p:spTgt spid="8"/>
                                        </p:tgtEl>
                                        <p:attrNameLst>
                                          <p:attrName>ppt_h</p:attrName>
                                        </p:attrNameLst>
                                      </p:cBhvr>
                                      <p:tavLst>
                                        <p:tav tm="0">
                                          <p:val>
                                            <p:fltVal val="0"/>
                                          </p:val>
                                        </p:tav>
                                        <p:tav tm="100000">
                                          <p:val>
                                            <p:strVal val="#ppt_h"/>
                                          </p:val>
                                        </p:tav>
                                      </p:tavLst>
                                    </p:anim>
                                  </p:childTnLst>
                                </p:cTn>
                              </p:par>
                            </p:childTnLst>
                          </p:cTn>
                        </p:par>
                      </p:childTnLst>
                    </p:cTn>
                  </p:par>
                  <p:par>
                    <p:cTn id="64" fill="hold">
                      <p:stCondLst>
                        <p:cond delay="indefinite"/>
                      </p:stCondLst>
                      <p:childTnLst>
                        <p:par>
                          <p:cTn id="65" fill="hold">
                            <p:stCondLst>
                              <p:cond delay="0"/>
                            </p:stCondLst>
                            <p:childTnLst>
                              <p:par>
                                <p:cTn id="66" presetID="27" presetClass="entr" presetSubtype="0" fill="hold" grpId="0" nodeType="clickEffect">
                                  <p:stCondLst>
                                    <p:cond delay="0"/>
                                  </p:stCondLst>
                                  <p:iterate type="lt">
                                    <p:tmPct val="50000"/>
                                  </p:iterate>
                                  <p:childTnLst>
                                    <p:set>
                                      <p:cBhvr>
                                        <p:cTn id="67" dur="1" fill="hold">
                                          <p:stCondLst>
                                            <p:cond delay="0"/>
                                          </p:stCondLst>
                                        </p:cTn>
                                        <p:tgtEl>
                                          <p:spTgt spid="3">
                                            <p:txEl>
                                              <p:pRg st="4" end="4"/>
                                            </p:txEl>
                                          </p:spTgt>
                                        </p:tgtEl>
                                        <p:attrNameLst>
                                          <p:attrName>style.visibility</p:attrName>
                                        </p:attrNameLst>
                                      </p:cBhvr>
                                      <p:to>
                                        <p:strVal val="visible"/>
                                      </p:to>
                                    </p:set>
                                    <p:anim calcmode="discrete" valueType="clr">
                                      <p:cBhvr override="childStyle">
                                        <p:cTn id="68" dur="80"/>
                                        <p:tgtEl>
                                          <p:spTgt spid="3">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69" dur="80"/>
                                        <p:tgtEl>
                                          <p:spTgt spid="3">
                                            <p:txEl>
                                              <p:pRg st="4" end="4"/>
                                            </p:txEl>
                                          </p:spTgt>
                                        </p:tgtEl>
                                        <p:attrNameLst>
                                          <p:attrName>fillcolor</p:attrName>
                                        </p:attrNameLst>
                                      </p:cBhvr>
                                      <p:tavLst>
                                        <p:tav tm="0">
                                          <p:val>
                                            <p:clrVal>
                                              <a:schemeClr val="accent2"/>
                                            </p:clrVal>
                                          </p:val>
                                        </p:tav>
                                        <p:tav tm="50000">
                                          <p:val>
                                            <p:clrVal>
                                              <a:schemeClr val="hlink"/>
                                            </p:clrVal>
                                          </p:val>
                                        </p:tav>
                                      </p:tavLst>
                                    </p:anim>
                                    <p:set>
                                      <p:cBhvr>
                                        <p:cTn id="70" dur="80"/>
                                        <p:tgtEl>
                                          <p:spTgt spid="3">
                                            <p:txEl>
                                              <p:pRg st="4" end="4"/>
                                            </p:txEl>
                                          </p:spTgt>
                                        </p:tgtEl>
                                        <p:attrNameLst>
                                          <p:attrName>fill.type</p:attrName>
                                        </p:attrNameLst>
                                      </p:cBhvr>
                                      <p:to>
                                        <p:strVal val="solid"/>
                                      </p:to>
                                    </p:set>
                                  </p:childTnLst>
                                </p:cTn>
                              </p:par>
                            </p:childTnLst>
                          </p:cTn>
                        </p:par>
                      </p:childTnLst>
                    </p:cTn>
                  </p:par>
                  <p:par>
                    <p:cTn id="71" fill="hold">
                      <p:stCondLst>
                        <p:cond delay="indefinite"/>
                      </p:stCondLst>
                      <p:childTnLst>
                        <p:par>
                          <p:cTn id="72" fill="hold">
                            <p:stCondLst>
                              <p:cond delay="0"/>
                            </p:stCondLst>
                            <p:childTnLst>
                              <p:par>
                                <p:cTn id="73" presetID="27" presetClass="entr" presetSubtype="0" fill="hold" grpId="0" nodeType="clickEffect">
                                  <p:stCondLst>
                                    <p:cond delay="0"/>
                                  </p:stCondLst>
                                  <p:iterate type="lt">
                                    <p:tmPct val="50000"/>
                                  </p:iterate>
                                  <p:childTnLst>
                                    <p:set>
                                      <p:cBhvr>
                                        <p:cTn id="74" dur="1" fill="hold">
                                          <p:stCondLst>
                                            <p:cond delay="0"/>
                                          </p:stCondLst>
                                        </p:cTn>
                                        <p:tgtEl>
                                          <p:spTgt spid="3">
                                            <p:txEl>
                                              <p:pRg st="5" end="5"/>
                                            </p:txEl>
                                          </p:spTgt>
                                        </p:tgtEl>
                                        <p:attrNameLst>
                                          <p:attrName>style.visibility</p:attrName>
                                        </p:attrNameLst>
                                      </p:cBhvr>
                                      <p:to>
                                        <p:strVal val="visible"/>
                                      </p:to>
                                    </p:set>
                                    <p:anim calcmode="discrete" valueType="clr">
                                      <p:cBhvr override="childStyle">
                                        <p:cTn id="75" dur="80"/>
                                        <p:tgtEl>
                                          <p:spTgt spid="3">
                                            <p:txEl>
                                              <p:pRg st="5" end="5"/>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76" dur="80"/>
                                        <p:tgtEl>
                                          <p:spTgt spid="3">
                                            <p:txEl>
                                              <p:pRg st="5" end="5"/>
                                            </p:txEl>
                                          </p:spTgt>
                                        </p:tgtEl>
                                        <p:attrNameLst>
                                          <p:attrName>fillcolor</p:attrName>
                                        </p:attrNameLst>
                                      </p:cBhvr>
                                      <p:tavLst>
                                        <p:tav tm="0">
                                          <p:val>
                                            <p:clrVal>
                                              <a:schemeClr val="accent2"/>
                                            </p:clrVal>
                                          </p:val>
                                        </p:tav>
                                        <p:tav tm="50000">
                                          <p:val>
                                            <p:clrVal>
                                              <a:schemeClr val="hlink"/>
                                            </p:clrVal>
                                          </p:val>
                                        </p:tav>
                                      </p:tavLst>
                                    </p:anim>
                                    <p:set>
                                      <p:cBhvr>
                                        <p:cTn id="77" dur="80"/>
                                        <p:tgtEl>
                                          <p:spTgt spid="3">
                                            <p:txEl>
                                              <p:pRg st="5" end="5"/>
                                            </p:txEl>
                                          </p:spTgt>
                                        </p:tgtEl>
                                        <p:attrNameLst>
                                          <p:attrName>fill.type</p:attrName>
                                        </p:attrNameLst>
                                      </p:cBhvr>
                                      <p:to>
                                        <p:strVal val="solid"/>
                                      </p:to>
                                    </p:set>
                                  </p:childTnLst>
                                </p:cTn>
                              </p:par>
                            </p:childTnLst>
                          </p:cTn>
                        </p:par>
                      </p:childTnLst>
                    </p:cTn>
                  </p:par>
                  <p:par>
                    <p:cTn id="78" fill="hold">
                      <p:stCondLst>
                        <p:cond delay="indefinite"/>
                      </p:stCondLst>
                      <p:childTnLst>
                        <p:par>
                          <p:cTn id="79" fill="hold">
                            <p:stCondLst>
                              <p:cond delay="0"/>
                            </p:stCondLst>
                            <p:childTnLst>
                              <p:par>
                                <p:cTn id="80" presetID="27" presetClass="entr" presetSubtype="0" fill="hold" grpId="0" nodeType="clickEffect">
                                  <p:stCondLst>
                                    <p:cond delay="0"/>
                                  </p:stCondLst>
                                  <p:iterate type="lt">
                                    <p:tmPct val="50000"/>
                                  </p:iterate>
                                  <p:childTnLst>
                                    <p:set>
                                      <p:cBhvr>
                                        <p:cTn id="81" dur="1" fill="hold">
                                          <p:stCondLst>
                                            <p:cond delay="0"/>
                                          </p:stCondLst>
                                        </p:cTn>
                                        <p:tgtEl>
                                          <p:spTgt spid="3">
                                            <p:txEl>
                                              <p:pRg st="6" end="6"/>
                                            </p:txEl>
                                          </p:spTgt>
                                        </p:tgtEl>
                                        <p:attrNameLst>
                                          <p:attrName>style.visibility</p:attrName>
                                        </p:attrNameLst>
                                      </p:cBhvr>
                                      <p:to>
                                        <p:strVal val="visible"/>
                                      </p:to>
                                    </p:set>
                                    <p:anim calcmode="discrete" valueType="clr">
                                      <p:cBhvr override="childStyle">
                                        <p:cTn id="82" dur="80"/>
                                        <p:tgtEl>
                                          <p:spTgt spid="3">
                                            <p:txEl>
                                              <p:pRg st="6" end="6"/>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3" dur="80"/>
                                        <p:tgtEl>
                                          <p:spTgt spid="3">
                                            <p:txEl>
                                              <p:pRg st="6" end="6"/>
                                            </p:txEl>
                                          </p:spTgt>
                                        </p:tgtEl>
                                        <p:attrNameLst>
                                          <p:attrName>fillcolor</p:attrName>
                                        </p:attrNameLst>
                                      </p:cBhvr>
                                      <p:tavLst>
                                        <p:tav tm="0">
                                          <p:val>
                                            <p:clrVal>
                                              <a:schemeClr val="accent2"/>
                                            </p:clrVal>
                                          </p:val>
                                        </p:tav>
                                        <p:tav tm="50000">
                                          <p:val>
                                            <p:clrVal>
                                              <a:schemeClr val="hlink"/>
                                            </p:clrVal>
                                          </p:val>
                                        </p:tav>
                                      </p:tavLst>
                                    </p:anim>
                                    <p:set>
                                      <p:cBhvr>
                                        <p:cTn id="84" dur="80"/>
                                        <p:tgtEl>
                                          <p:spTgt spid="3">
                                            <p:txEl>
                                              <p:pRg st="6" end="6"/>
                                            </p:txEl>
                                          </p:spTgt>
                                        </p:tgtEl>
                                        <p:attrNameLst>
                                          <p:attrName>fill.type</p:attrName>
                                        </p:attrNameLst>
                                      </p:cBhvr>
                                      <p:to>
                                        <p:strVal val="solid"/>
                                      </p:to>
                                    </p:set>
                                  </p:childTnLst>
                                </p:cTn>
                              </p:par>
                              <p:par>
                                <p:cTn id="85" presetID="1" presetClass="exit" presetSubtype="0" fill="hold" grpId="1" nodeType="withEffect">
                                  <p:stCondLst>
                                    <p:cond delay="0"/>
                                  </p:stCondLst>
                                  <p:childTnLst>
                                    <p:set>
                                      <p:cBhvr>
                                        <p:cTn id="86" dur="1" fill="hold">
                                          <p:stCondLst>
                                            <p:cond delay="0"/>
                                          </p:stCondLst>
                                        </p:cTn>
                                        <p:tgtEl>
                                          <p:spTgt spid="5"/>
                                        </p:tgtEl>
                                        <p:attrNameLst>
                                          <p:attrName>style.visibility</p:attrName>
                                        </p:attrNameLst>
                                      </p:cBhvr>
                                      <p:to>
                                        <p:strVal val="hidden"/>
                                      </p:to>
                                    </p:set>
                                  </p:childTnLst>
                                </p:cTn>
                              </p:par>
                              <p:par>
                                <p:cTn id="87" presetID="1" presetClass="exit" presetSubtype="0" fill="hold" grpId="1" nodeType="withEffect">
                                  <p:stCondLst>
                                    <p:cond delay="0"/>
                                  </p:stCondLst>
                                  <p:childTnLst>
                                    <p:set>
                                      <p:cBhvr>
                                        <p:cTn id="88" dur="1" fill="hold">
                                          <p:stCondLst>
                                            <p:cond delay="0"/>
                                          </p:stCondLst>
                                        </p:cTn>
                                        <p:tgtEl>
                                          <p:spTgt spid="7"/>
                                        </p:tgtEl>
                                        <p:attrNameLst>
                                          <p:attrName>style.visibility</p:attrName>
                                        </p:attrNameLst>
                                      </p:cBhvr>
                                      <p:to>
                                        <p:strVal val="hidden"/>
                                      </p:to>
                                    </p:set>
                                  </p:childTnLst>
                                </p:cTn>
                              </p:par>
                              <p:par>
                                <p:cTn id="89" presetID="10" presetClass="exit" presetSubtype="0" fill="hold" nodeType="withEffect">
                                  <p:stCondLst>
                                    <p:cond delay="0"/>
                                  </p:stCondLst>
                                  <p:childTnLst>
                                    <p:animEffect transition="out" filter="fade">
                                      <p:cBhvr>
                                        <p:cTn id="90" dur="2000"/>
                                        <p:tgtEl>
                                          <p:spTgt spid="8"/>
                                        </p:tgtEl>
                                      </p:cBhvr>
                                    </p:animEffect>
                                    <p:set>
                                      <p:cBhvr>
                                        <p:cTn id="91" dur="1" fill="hold">
                                          <p:stCondLst>
                                            <p:cond delay="1999"/>
                                          </p:stCondLst>
                                        </p:cTn>
                                        <p:tgtEl>
                                          <p:spTgt spid="8"/>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27" presetClass="entr" presetSubtype="0" fill="hold" grpId="0" nodeType="clickEffect">
                                  <p:stCondLst>
                                    <p:cond delay="0"/>
                                  </p:stCondLst>
                                  <p:iterate type="lt">
                                    <p:tmPct val="50000"/>
                                  </p:iterate>
                                  <p:childTnLst>
                                    <p:set>
                                      <p:cBhvr>
                                        <p:cTn id="95" dur="1" fill="hold">
                                          <p:stCondLst>
                                            <p:cond delay="0"/>
                                          </p:stCondLst>
                                        </p:cTn>
                                        <p:tgtEl>
                                          <p:spTgt spid="3">
                                            <p:txEl>
                                              <p:pRg st="7" end="7"/>
                                            </p:txEl>
                                          </p:spTgt>
                                        </p:tgtEl>
                                        <p:attrNameLst>
                                          <p:attrName>style.visibility</p:attrName>
                                        </p:attrNameLst>
                                      </p:cBhvr>
                                      <p:to>
                                        <p:strVal val="visible"/>
                                      </p:to>
                                    </p:set>
                                    <p:anim calcmode="discrete" valueType="clr">
                                      <p:cBhvr override="childStyle">
                                        <p:cTn id="96" dur="80"/>
                                        <p:tgtEl>
                                          <p:spTgt spid="3">
                                            <p:txEl>
                                              <p:pRg st="7" end="7"/>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97" dur="80"/>
                                        <p:tgtEl>
                                          <p:spTgt spid="3">
                                            <p:txEl>
                                              <p:pRg st="7" end="7"/>
                                            </p:txEl>
                                          </p:spTgt>
                                        </p:tgtEl>
                                        <p:attrNameLst>
                                          <p:attrName>fillcolor</p:attrName>
                                        </p:attrNameLst>
                                      </p:cBhvr>
                                      <p:tavLst>
                                        <p:tav tm="0">
                                          <p:val>
                                            <p:clrVal>
                                              <a:schemeClr val="accent2"/>
                                            </p:clrVal>
                                          </p:val>
                                        </p:tav>
                                        <p:tav tm="50000">
                                          <p:val>
                                            <p:clrVal>
                                              <a:schemeClr val="hlink"/>
                                            </p:clrVal>
                                          </p:val>
                                        </p:tav>
                                      </p:tavLst>
                                    </p:anim>
                                    <p:set>
                                      <p:cBhvr>
                                        <p:cTn id="98" dur="80"/>
                                        <p:tgtEl>
                                          <p:spTgt spid="3">
                                            <p:txEl>
                                              <p:pRg st="7" end="7"/>
                                            </p:txEl>
                                          </p:spTgt>
                                        </p:tgtEl>
                                        <p:attrNameLst>
                                          <p:attrName>fill.type</p:attrName>
                                        </p:attrNameLst>
                                      </p:cBhvr>
                                      <p:to>
                                        <p:strVal val="solid"/>
                                      </p:to>
                                    </p:set>
                                  </p:childTnLst>
                                </p:cTn>
                              </p:par>
                              <p:par>
                                <p:cTn id="99" presetID="53" presetClass="entr" presetSubtype="0" fill="hold" nodeType="withEffect">
                                  <p:stCondLst>
                                    <p:cond delay="0"/>
                                  </p:stCondLst>
                                  <p:childTnLst>
                                    <p:set>
                                      <p:cBhvr>
                                        <p:cTn id="100" dur="1" fill="hold">
                                          <p:stCondLst>
                                            <p:cond delay="0"/>
                                          </p:stCondLst>
                                        </p:cTn>
                                        <p:tgtEl>
                                          <p:spTgt spid="10"/>
                                        </p:tgtEl>
                                        <p:attrNameLst>
                                          <p:attrName>style.visibility</p:attrName>
                                        </p:attrNameLst>
                                      </p:cBhvr>
                                      <p:to>
                                        <p:strVal val="visible"/>
                                      </p:to>
                                    </p:set>
                                    <p:anim calcmode="lin" valueType="num">
                                      <p:cBhvr>
                                        <p:cTn id="101" dur="500" fill="hold"/>
                                        <p:tgtEl>
                                          <p:spTgt spid="10"/>
                                        </p:tgtEl>
                                        <p:attrNameLst>
                                          <p:attrName>ppt_w</p:attrName>
                                        </p:attrNameLst>
                                      </p:cBhvr>
                                      <p:tavLst>
                                        <p:tav tm="0">
                                          <p:val>
                                            <p:fltVal val="0"/>
                                          </p:val>
                                        </p:tav>
                                        <p:tav tm="100000">
                                          <p:val>
                                            <p:strVal val="#ppt_w"/>
                                          </p:val>
                                        </p:tav>
                                      </p:tavLst>
                                    </p:anim>
                                    <p:anim calcmode="lin" valueType="num">
                                      <p:cBhvr>
                                        <p:cTn id="102" dur="500" fill="hold"/>
                                        <p:tgtEl>
                                          <p:spTgt spid="10"/>
                                        </p:tgtEl>
                                        <p:attrNameLst>
                                          <p:attrName>ppt_h</p:attrName>
                                        </p:attrNameLst>
                                      </p:cBhvr>
                                      <p:tavLst>
                                        <p:tav tm="0">
                                          <p:val>
                                            <p:fltVal val="0"/>
                                          </p:val>
                                        </p:tav>
                                        <p:tav tm="100000">
                                          <p:val>
                                            <p:strVal val="#ppt_h"/>
                                          </p:val>
                                        </p:tav>
                                      </p:tavLst>
                                    </p:anim>
                                    <p:animEffect transition="in" filter="fade">
                                      <p:cBhvr>
                                        <p:cTn id="103" dur="500"/>
                                        <p:tgtEl>
                                          <p:spTgt spid="10"/>
                                        </p:tgtEl>
                                      </p:cBhvr>
                                    </p:animEffect>
                                  </p:childTnLst>
                                </p:cTn>
                              </p:par>
                            </p:childTnLst>
                          </p:cTn>
                        </p:par>
                      </p:childTnLst>
                    </p:cTn>
                  </p:par>
                  <p:par>
                    <p:cTn id="104" fill="hold">
                      <p:stCondLst>
                        <p:cond delay="indefinite"/>
                      </p:stCondLst>
                      <p:childTnLst>
                        <p:par>
                          <p:cTn id="105" fill="hold">
                            <p:stCondLst>
                              <p:cond delay="0"/>
                            </p:stCondLst>
                            <p:childTnLst>
                              <p:par>
                                <p:cTn id="106" presetID="27" presetClass="entr" presetSubtype="0" fill="hold" grpId="0" nodeType="clickEffect">
                                  <p:stCondLst>
                                    <p:cond delay="0"/>
                                  </p:stCondLst>
                                  <p:iterate type="lt">
                                    <p:tmPct val="50000"/>
                                  </p:iterate>
                                  <p:childTnLst>
                                    <p:set>
                                      <p:cBhvr>
                                        <p:cTn id="107" dur="1" fill="hold">
                                          <p:stCondLst>
                                            <p:cond delay="0"/>
                                          </p:stCondLst>
                                        </p:cTn>
                                        <p:tgtEl>
                                          <p:spTgt spid="3">
                                            <p:txEl>
                                              <p:pRg st="8" end="8"/>
                                            </p:txEl>
                                          </p:spTgt>
                                        </p:tgtEl>
                                        <p:attrNameLst>
                                          <p:attrName>style.visibility</p:attrName>
                                        </p:attrNameLst>
                                      </p:cBhvr>
                                      <p:to>
                                        <p:strVal val="visible"/>
                                      </p:to>
                                    </p:set>
                                    <p:anim calcmode="discrete" valueType="clr">
                                      <p:cBhvr override="childStyle">
                                        <p:cTn id="108" dur="80"/>
                                        <p:tgtEl>
                                          <p:spTgt spid="3">
                                            <p:txEl>
                                              <p:pRg st="8" end="8"/>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09" dur="80"/>
                                        <p:tgtEl>
                                          <p:spTgt spid="3">
                                            <p:txEl>
                                              <p:pRg st="8" end="8"/>
                                            </p:txEl>
                                          </p:spTgt>
                                        </p:tgtEl>
                                        <p:attrNameLst>
                                          <p:attrName>fillcolor</p:attrName>
                                        </p:attrNameLst>
                                      </p:cBhvr>
                                      <p:tavLst>
                                        <p:tav tm="0">
                                          <p:val>
                                            <p:clrVal>
                                              <a:schemeClr val="accent2"/>
                                            </p:clrVal>
                                          </p:val>
                                        </p:tav>
                                        <p:tav tm="50000">
                                          <p:val>
                                            <p:clrVal>
                                              <a:schemeClr val="hlink"/>
                                            </p:clrVal>
                                          </p:val>
                                        </p:tav>
                                      </p:tavLst>
                                    </p:anim>
                                    <p:set>
                                      <p:cBhvr>
                                        <p:cTn id="110" dur="80"/>
                                        <p:tgtEl>
                                          <p:spTgt spid="3">
                                            <p:txEl>
                                              <p:pRg st="8" end="8"/>
                                            </p:txEl>
                                          </p:spTgt>
                                        </p:tgtEl>
                                        <p:attrNameLst>
                                          <p:attrName>fill.type</p:attrName>
                                        </p:attrNameLst>
                                      </p:cBhvr>
                                      <p:to>
                                        <p:strVal val="solid"/>
                                      </p:to>
                                    </p:set>
                                  </p:childTnLst>
                                </p:cTn>
                              </p:par>
                            </p:childTnLst>
                          </p:cTn>
                        </p:par>
                      </p:childTnLst>
                    </p:cTn>
                  </p:par>
                  <p:par>
                    <p:cTn id="111" fill="hold">
                      <p:stCondLst>
                        <p:cond delay="indefinite"/>
                      </p:stCondLst>
                      <p:childTnLst>
                        <p:par>
                          <p:cTn id="112" fill="hold">
                            <p:stCondLst>
                              <p:cond delay="0"/>
                            </p:stCondLst>
                            <p:childTnLst>
                              <p:par>
                                <p:cTn id="113" presetID="27" presetClass="entr" presetSubtype="0" fill="hold" grpId="0" nodeType="clickEffect">
                                  <p:stCondLst>
                                    <p:cond delay="0"/>
                                  </p:stCondLst>
                                  <p:iterate type="lt">
                                    <p:tmPct val="50000"/>
                                  </p:iterate>
                                  <p:childTnLst>
                                    <p:set>
                                      <p:cBhvr>
                                        <p:cTn id="114" dur="1" fill="hold">
                                          <p:stCondLst>
                                            <p:cond delay="0"/>
                                          </p:stCondLst>
                                        </p:cTn>
                                        <p:tgtEl>
                                          <p:spTgt spid="3">
                                            <p:txEl>
                                              <p:pRg st="9" end="9"/>
                                            </p:txEl>
                                          </p:spTgt>
                                        </p:tgtEl>
                                        <p:attrNameLst>
                                          <p:attrName>style.visibility</p:attrName>
                                        </p:attrNameLst>
                                      </p:cBhvr>
                                      <p:to>
                                        <p:strVal val="visible"/>
                                      </p:to>
                                    </p:set>
                                    <p:anim calcmode="discrete" valueType="clr">
                                      <p:cBhvr override="childStyle">
                                        <p:cTn id="115" dur="80"/>
                                        <p:tgtEl>
                                          <p:spTgt spid="3">
                                            <p:txEl>
                                              <p:pRg st="9" end="9"/>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16" dur="80"/>
                                        <p:tgtEl>
                                          <p:spTgt spid="3">
                                            <p:txEl>
                                              <p:pRg st="9" end="9"/>
                                            </p:txEl>
                                          </p:spTgt>
                                        </p:tgtEl>
                                        <p:attrNameLst>
                                          <p:attrName>fillcolor</p:attrName>
                                        </p:attrNameLst>
                                      </p:cBhvr>
                                      <p:tavLst>
                                        <p:tav tm="0">
                                          <p:val>
                                            <p:clrVal>
                                              <a:schemeClr val="accent2"/>
                                            </p:clrVal>
                                          </p:val>
                                        </p:tav>
                                        <p:tav tm="50000">
                                          <p:val>
                                            <p:clrVal>
                                              <a:schemeClr val="hlink"/>
                                            </p:clrVal>
                                          </p:val>
                                        </p:tav>
                                      </p:tavLst>
                                    </p:anim>
                                    <p:set>
                                      <p:cBhvr>
                                        <p:cTn id="117" dur="80"/>
                                        <p:tgtEl>
                                          <p:spTgt spid="3">
                                            <p:txEl>
                                              <p:pRg st="9" end="9"/>
                                            </p:txEl>
                                          </p:spTgt>
                                        </p:tgtEl>
                                        <p:attrNameLst>
                                          <p:attrName>fill.type</p:attrName>
                                        </p:attrNameLst>
                                      </p:cBhvr>
                                      <p:to>
                                        <p:strVal val="solid"/>
                                      </p:to>
                                    </p:set>
                                  </p:childTnLst>
                                </p:cTn>
                              </p:par>
                            </p:childTnLst>
                          </p:cTn>
                        </p:par>
                      </p:childTnLst>
                    </p:cTn>
                  </p:par>
                  <p:par>
                    <p:cTn id="118" fill="hold">
                      <p:stCondLst>
                        <p:cond delay="indefinite"/>
                      </p:stCondLst>
                      <p:childTnLst>
                        <p:par>
                          <p:cTn id="119" fill="hold">
                            <p:stCondLst>
                              <p:cond delay="0"/>
                            </p:stCondLst>
                            <p:childTnLst>
                              <p:par>
                                <p:cTn id="120" presetID="16" presetClass="entr" presetSubtype="21" fill="hold" grpId="0" nodeType="clickEffect">
                                  <p:stCondLst>
                                    <p:cond delay="0"/>
                                  </p:stCondLst>
                                  <p:childTnLst>
                                    <p:set>
                                      <p:cBhvr>
                                        <p:cTn id="121" dur="1" fill="hold">
                                          <p:stCondLst>
                                            <p:cond delay="0"/>
                                          </p:stCondLst>
                                        </p:cTn>
                                        <p:tgtEl>
                                          <p:spTgt spid="13"/>
                                        </p:tgtEl>
                                        <p:attrNameLst>
                                          <p:attrName>style.visibility</p:attrName>
                                        </p:attrNameLst>
                                      </p:cBhvr>
                                      <p:to>
                                        <p:strVal val="visible"/>
                                      </p:to>
                                    </p:set>
                                    <p:animEffect transition="in" filter="barn(inVertical)">
                                      <p:cBhvr>
                                        <p:cTn id="12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7" grpId="0"/>
      <p:bldP spid="7" grpId="1"/>
      <p:bldP spid="5" grpId="0"/>
      <p:bldP spid="5" grpId="1"/>
      <p:bldP spid="9" grpId="0"/>
      <p:bldP spid="13" grpId="0" animBg="1"/>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0" y="0"/>
            <a:ext cx="9144000" cy="6858000"/>
          </a:xfrm>
          <a:prstGeom prst="rect">
            <a:avLst/>
          </a:prstGeom>
          <a:solidFill>
            <a:srgbClr val="008000"/>
          </a:solidFill>
          <a:ln w="9525">
            <a:noFill/>
            <a:miter lim="800000"/>
            <a:headEnd/>
            <a:tailEnd/>
          </a:ln>
          <a:effectLst/>
        </p:spPr>
        <p:txBody>
          <a:bodyPr wrap="none" anchor="ctr"/>
          <a:lstStyle/>
          <a:p>
            <a:endParaRPr lang="ja-JP" altLang="en-US" dirty="0"/>
          </a:p>
        </p:txBody>
      </p:sp>
      <p:sp>
        <p:nvSpPr>
          <p:cNvPr id="7" name="テキスト ボックス 6"/>
          <p:cNvSpPr txBox="1"/>
          <p:nvPr/>
        </p:nvSpPr>
        <p:spPr>
          <a:xfrm>
            <a:off x="1691243" y="1413063"/>
            <a:ext cx="5761513" cy="4031873"/>
          </a:xfrm>
          <a:prstGeom prst="rect">
            <a:avLst/>
          </a:prstGeom>
          <a:noFill/>
        </p:spPr>
        <p:txBody>
          <a:bodyPr wrap="none" rtlCol="0">
            <a:spAutoFit/>
          </a:bodyPr>
          <a:lstStyle/>
          <a:p>
            <a:pPr algn="ctr"/>
            <a:r>
              <a:rPr lang="ja-JP" altLang="en-US" sz="8000" dirty="0">
                <a:solidFill>
                  <a:schemeClr val="bg1"/>
                </a:solidFill>
                <a:effectLst>
                  <a:outerShdw blurRad="50800" dist="38100" dir="2700000" algn="tl" rotWithShape="0">
                    <a:prstClr val="black">
                      <a:alpha val="40000"/>
                    </a:prstClr>
                  </a:outerShdw>
                </a:effectLst>
                <a:latin typeface="ＤＦＧ特太ゴシック体" pitchFamily="50" charset="-128"/>
                <a:ea typeface="ＤＦＧ特太ゴシック体" pitchFamily="50" charset="-128"/>
              </a:rPr>
              <a:t>この部屋にも</a:t>
            </a:r>
          </a:p>
          <a:p>
            <a:pPr algn="ctr"/>
            <a:r>
              <a:rPr lang="ja-JP" altLang="en-US" sz="8000" dirty="0">
                <a:solidFill>
                  <a:schemeClr val="bg1"/>
                </a:solidFill>
                <a:effectLst>
                  <a:outerShdw blurRad="50800" dist="38100" dir="2700000" algn="tl" rotWithShape="0">
                    <a:prstClr val="black">
                      <a:alpha val="40000"/>
                    </a:prstClr>
                  </a:outerShdw>
                </a:effectLst>
                <a:latin typeface="ＤＦＧ特太ゴシック体" pitchFamily="50" charset="-128"/>
                <a:ea typeface="ＤＦＧ特太ゴシック体" pitchFamily="50" charset="-128"/>
              </a:rPr>
              <a:t>ありますか？</a:t>
            </a:r>
          </a:p>
          <a:p>
            <a:pPr algn="ctr"/>
            <a:r>
              <a:rPr lang="ja-JP" altLang="en-US" sz="9600" dirty="0">
                <a:solidFill>
                  <a:srgbClr val="FFFF00"/>
                </a:solidFill>
                <a:effectLst>
                  <a:outerShdw blurRad="50800" dist="38100" dir="2700000" algn="tl" rotWithShape="0">
                    <a:prstClr val="black">
                      <a:alpha val="40000"/>
                    </a:prstClr>
                  </a:outerShdw>
                </a:effectLst>
                <a:latin typeface="ＤＦＧ特太ゴシック体" pitchFamily="50" charset="-128"/>
                <a:ea typeface="ＤＦＧ特太ゴシック体" pitchFamily="50" charset="-128"/>
              </a:rPr>
              <a:t>非常口</a:t>
            </a:r>
          </a:p>
        </p:txBody>
      </p:sp>
    </p:spTree>
    <p:extLst>
      <p:ext uri="{BB962C8B-B14F-4D97-AF65-F5344CB8AC3E}">
        <p14:creationId xmlns:p14="http://schemas.microsoft.com/office/powerpoint/2010/main" val="15007782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a:solidFill>
                  <a:srgbClr val="FFFF00"/>
                </a:solidFill>
              </a:rPr>
              <a:t>非常口マークを御存知ですか</a:t>
            </a:r>
          </a:p>
        </p:txBody>
      </p:sp>
      <p:sp>
        <p:nvSpPr>
          <p:cNvPr id="3" name="テキスト プレースホルダー 2"/>
          <p:cNvSpPr>
            <a:spLocks noGrp="1"/>
          </p:cNvSpPr>
          <p:nvPr>
            <p:ph type="body" sz="half" idx="1"/>
          </p:nvPr>
        </p:nvSpPr>
        <p:spPr>
          <a:xfrm>
            <a:off x="457200" y="2276872"/>
            <a:ext cx="8435280" cy="4248472"/>
          </a:xfrm>
        </p:spPr>
        <p:txBody>
          <a:bodyPr/>
          <a:lstStyle/>
          <a:p>
            <a:r>
              <a:rPr lang="ja-JP" altLang="en-US" dirty="0"/>
              <a:t>何が違うのか？</a:t>
            </a:r>
          </a:p>
          <a:p>
            <a:r>
              <a:rPr lang="ja-JP" altLang="en-US" dirty="0"/>
              <a:t>白地に緑</a:t>
            </a:r>
          </a:p>
          <a:p>
            <a:pPr lvl="1"/>
            <a:r>
              <a:rPr lang="ja-JP" altLang="en-US" dirty="0"/>
              <a:t>非常口にたどり着くまでの</a:t>
            </a:r>
            <a:r>
              <a:rPr lang="ja-JP" altLang="en-US" dirty="0">
                <a:solidFill>
                  <a:srgbClr val="FF0000"/>
                </a:solidFill>
              </a:rPr>
              <a:t>通路・経路</a:t>
            </a:r>
            <a:r>
              <a:rPr lang="ja-JP" altLang="en-US" dirty="0"/>
              <a:t>を示す</a:t>
            </a:r>
          </a:p>
          <a:p>
            <a:r>
              <a:rPr lang="ja-JP" altLang="en-US" dirty="0"/>
              <a:t>緑地に白</a:t>
            </a:r>
          </a:p>
          <a:p>
            <a:pPr lvl="1"/>
            <a:r>
              <a:rPr lang="ja-JP" altLang="en-US" dirty="0"/>
              <a:t>非常口のある場所を示す（</a:t>
            </a:r>
            <a:r>
              <a:rPr lang="ja-JP" altLang="en-US" dirty="0">
                <a:solidFill>
                  <a:srgbClr val="FF0000"/>
                </a:solidFill>
              </a:rPr>
              <a:t>非常口そのもの</a:t>
            </a:r>
            <a:r>
              <a:rPr lang="ja-JP" altLang="en-US" dirty="0"/>
              <a:t>）</a:t>
            </a:r>
          </a:p>
          <a:p>
            <a:r>
              <a:rPr kumimoji="1" lang="ja-JP" altLang="en-US" dirty="0"/>
              <a:t>なぜ？緑色？</a:t>
            </a:r>
            <a:endParaRPr kumimoji="1" lang="en-US" altLang="ja-JP" dirty="0"/>
          </a:p>
          <a:p>
            <a:pPr lvl="1"/>
            <a:r>
              <a:rPr kumimoji="1" lang="ja-JP" altLang="en-US" dirty="0"/>
              <a:t>火災時、炎の</a:t>
            </a:r>
            <a:r>
              <a:rPr kumimoji="1" lang="ja-JP" altLang="en-US" dirty="0">
                <a:solidFill>
                  <a:srgbClr val="FF0000"/>
                </a:solidFill>
              </a:rPr>
              <a:t>赤色</a:t>
            </a:r>
            <a:r>
              <a:rPr kumimoji="1" lang="ja-JP" altLang="en-US" dirty="0"/>
              <a:t>に対して「</a:t>
            </a:r>
            <a:r>
              <a:rPr kumimoji="1" lang="ja-JP" altLang="en-US" dirty="0">
                <a:solidFill>
                  <a:srgbClr val="008000"/>
                </a:solidFill>
              </a:rPr>
              <a:t>緑色</a:t>
            </a:r>
            <a:r>
              <a:rPr kumimoji="1" lang="ja-JP" altLang="en-US" dirty="0"/>
              <a:t>」見えやすい</a:t>
            </a:r>
          </a:p>
        </p:txBody>
      </p:sp>
      <p:pic>
        <p:nvPicPr>
          <p:cNvPr id="7" name="図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05421" y="3976009"/>
            <a:ext cx="1716140" cy="600649"/>
          </a:xfrm>
          <a:prstGeom prst="rect">
            <a:avLst/>
          </a:prstGeom>
        </p:spPr>
      </p:pic>
      <p:pic>
        <p:nvPicPr>
          <p:cNvPr id="8" name="図 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05421" y="2852936"/>
            <a:ext cx="1716140" cy="600649"/>
          </a:xfrm>
          <a:prstGeom prst="rect">
            <a:avLst/>
          </a:prstGeom>
          <a:ln>
            <a:solidFill>
              <a:srgbClr val="008000"/>
            </a:solidFill>
          </a:ln>
        </p:spPr>
      </p:pic>
      <p:sp>
        <p:nvSpPr>
          <p:cNvPr id="6" name="フローチャート : 代替処理 12"/>
          <p:cNvSpPr/>
          <p:nvPr/>
        </p:nvSpPr>
        <p:spPr bwMode="auto">
          <a:xfrm>
            <a:off x="354360" y="620688"/>
            <a:ext cx="8640960" cy="5949619"/>
          </a:xfrm>
          <a:prstGeom prst="flowChartAlternateProcess">
            <a:avLst/>
          </a:prstGeom>
          <a:solidFill>
            <a:srgbClr val="FF0000"/>
          </a:solidFill>
          <a:ln w="9525">
            <a:noFill/>
            <a:miter lim="800000"/>
            <a:headEnd/>
            <a:tailEnd/>
          </a:ln>
          <a:effectLst/>
        </p:spPr>
        <p:txBody>
          <a:bodyPr wrap="none" rtlCol="0" anchor="ctr"/>
          <a:lstStyle/>
          <a:p>
            <a:pPr algn="ctr"/>
            <a:endParaRPr kumimoji="1" lang="ja-JP" altLang="en-US" sz="7200" dirty="0">
              <a:solidFill>
                <a:srgbClr val="FFFF00"/>
              </a:solidFill>
              <a:latin typeface="AR P悠々ｺﾞｼｯｸ体E04" panose="040B0900000000000000" pitchFamily="50" charset="-128"/>
              <a:ea typeface="AR P悠々ｺﾞｼｯｸ体E04" panose="040B0900000000000000" pitchFamily="50" charset="-128"/>
            </a:endParaRPr>
          </a:p>
          <a:p>
            <a:pPr algn="ctr"/>
            <a:r>
              <a:rPr kumimoji="1" lang="ja-JP" altLang="en-US" sz="7200" dirty="0">
                <a:solidFill>
                  <a:srgbClr val="FFFF00"/>
                </a:solidFill>
                <a:latin typeface="AR P悠々ｺﾞｼｯｸ体E04" panose="040B0900000000000000" pitchFamily="50" charset="-128"/>
                <a:ea typeface="AR P悠々ｺﾞｼｯｸ体E04" panose="040B0900000000000000" pitchFamily="50" charset="-128"/>
              </a:rPr>
              <a:t>「</a:t>
            </a:r>
            <a:r>
              <a:rPr kumimoji="1" lang="ja-JP" altLang="en-US" sz="7200" dirty="0">
                <a:solidFill>
                  <a:schemeClr val="bg1"/>
                </a:solidFill>
                <a:latin typeface="AR P悠々ｺﾞｼｯｸ体E04" panose="040B0900000000000000" pitchFamily="50" charset="-128"/>
                <a:ea typeface="AR P悠々ｺﾞｼｯｸ体E04" panose="040B0900000000000000" pitchFamily="50" charset="-128"/>
              </a:rPr>
              <a:t>理解し、更に学ぶ</a:t>
            </a:r>
            <a:r>
              <a:rPr kumimoji="1" lang="ja-JP" altLang="en-US" sz="7200" dirty="0">
                <a:solidFill>
                  <a:srgbClr val="FFFF00"/>
                </a:solidFill>
                <a:latin typeface="AR P悠々ｺﾞｼｯｸ体E04" panose="040B0900000000000000" pitchFamily="50" charset="-128"/>
                <a:ea typeface="AR P悠々ｺﾞｼｯｸ体E04" panose="040B0900000000000000" pitchFamily="50" charset="-128"/>
              </a:rPr>
              <a:t>」</a:t>
            </a:r>
            <a:endParaRPr kumimoji="1" lang="en-US" altLang="ja-JP" sz="7200" dirty="0">
              <a:solidFill>
                <a:srgbClr val="FFFF00"/>
              </a:solidFill>
              <a:latin typeface="AR P悠々ｺﾞｼｯｸ体E04" panose="040B0900000000000000" pitchFamily="50" charset="-128"/>
              <a:ea typeface="AR P悠々ｺﾞｼｯｸ体E04" panose="040B0900000000000000" pitchFamily="50" charset="-128"/>
            </a:endParaRPr>
          </a:p>
          <a:p>
            <a:pPr algn="ctr"/>
            <a:r>
              <a:rPr lang="ja-JP" altLang="en-US" sz="7200" dirty="0">
                <a:solidFill>
                  <a:srgbClr val="FFFF00"/>
                </a:solidFill>
                <a:latin typeface="AR P悠々ｺﾞｼｯｸ体E04" panose="040B0900000000000000" pitchFamily="50" charset="-128"/>
                <a:ea typeface="AR P悠々ｺﾞｼｯｸ体E04" panose="040B0900000000000000" pitchFamily="50" charset="-128"/>
              </a:rPr>
              <a:t>これが</a:t>
            </a:r>
          </a:p>
          <a:p>
            <a:pPr algn="ctr"/>
            <a:r>
              <a:rPr kumimoji="1" lang="ja-JP" altLang="en-US" sz="7200" dirty="0">
                <a:solidFill>
                  <a:srgbClr val="FFFF00"/>
                </a:solidFill>
                <a:latin typeface="AR P悠々ｺﾞｼｯｸ体E04" panose="040B0900000000000000" pitchFamily="50" charset="-128"/>
                <a:ea typeface="AR P悠々ｺﾞｼｯｸ体E04" panose="040B0900000000000000" pitchFamily="50" charset="-128"/>
              </a:rPr>
              <a:t>大切なこと！</a:t>
            </a:r>
          </a:p>
        </p:txBody>
      </p:sp>
      <p:pic>
        <p:nvPicPr>
          <p:cNvPr id="4" name="図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24484" y="1050506"/>
            <a:ext cx="3363940" cy="1177379"/>
          </a:xfrm>
          <a:prstGeom prst="rect">
            <a:avLst/>
          </a:prstGeom>
        </p:spPr>
      </p:pic>
      <p:pic>
        <p:nvPicPr>
          <p:cNvPr id="5" name="図 4"/>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0155" y="1050506"/>
            <a:ext cx="3363940" cy="1177379"/>
          </a:xfrm>
          <a:prstGeom prst="rect">
            <a:avLst/>
          </a:prstGeom>
          <a:ln>
            <a:solidFill>
              <a:srgbClr val="008000"/>
            </a:solidFill>
          </a:ln>
        </p:spPr>
      </p:pic>
    </p:spTree>
    <p:custDataLst>
      <p:tags r:id="rId1"/>
    </p:custDataLst>
    <p:extLst>
      <p:ext uri="{BB962C8B-B14F-4D97-AF65-F5344CB8AC3E}">
        <p14:creationId xmlns:p14="http://schemas.microsoft.com/office/powerpoint/2010/main" val="2028255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fltVal val="0"/>
                                          </p:val>
                                        </p:tav>
                                        <p:tav tm="100000">
                                          <p:val>
                                            <p:strVal val="#ppt_w"/>
                                          </p:val>
                                        </p:tav>
                                      </p:tavLst>
                                    </p:anim>
                                    <p:anim calcmode="lin" valueType="num">
                                      <p:cBhvr>
                                        <p:cTn id="8" dur="1000" fill="hold"/>
                                        <p:tgtEl>
                                          <p:spTgt spid="5"/>
                                        </p:tgtEl>
                                        <p:attrNameLst>
                                          <p:attrName>ppt_h</p:attrName>
                                        </p:attrNameLst>
                                      </p:cBhvr>
                                      <p:tavLst>
                                        <p:tav tm="0">
                                          <p:val>
                                            <p:fltVal val="0"/>
                                          </p:val>
                                        </p:tav>
                                        <p:tav tm="100000">
                                          <p:val>
                                            <p:strVal val="#ppt_h"/>
                                          </p:val>
                                        </p:tav>
                                      </p:tavLst>
                                    </p:anim>
                                    <p:anim calcmode="lin" valueType="num">
                                      <p:cBhvr>
                                        <p:cTn id="9" dur="1000" fill="hold"/>
                                        <p:tgtEl>
                                          <p:spTgt spid="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5"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p:cTn id="15" dur="1000" fill="hold"/>
                                        <p:tgtEl>
                                          <p:spTgt spid="4"/>
                                        </p:tgtEl>
                                        <p:attrNameLst>
                                          <p:attrName>ppt_w</p:attrName>
                                        </p:attrNameLst>
                                      </p:cBhvr>
                                      <p:tavLst>
                                        <p:tav tm="0">
                                          <p:val>
                                            <p:fltVal val="0"/>
                                          </p:val>
                                        </p:tav>
                                        <p:tav tm="100000">
                                          <p:val>
                                            <p:strVal val="#ppt_w"/>
                                          </p:val>
                                        </p:tav>
                                      </p:tavLst>
                                    </p:anim>
                                    <p:anim calcmode="lin" valueType="num">
                                      <p:cBhvr>
                                        <p:cTn id="16" dur="1000" fill="hold"/>
                                        <p:tgtEl>
                                          <p:spTgt spid="4"/>
                                        </p:tgtEl>
                                        <p:attrNameLst>
                                          <p:attrName>ppt_h</p:attrName>
                                        </p:attrNameLst>
                                      </p:cBhvr>
                                      <p:tavLst>
                                        <p:tav tm="0">
                                          <p:val>
                                            <p:fltVal val="0"/>
                                          </p:val>
                                        </p:tav>
                                        <p:tav tm="100000">
                                          <p:val>
                                            <p:strVal val="#ppt_h"/>
                                          </p:val>
                                        </p:tav>
                                      </p:tavLst>
                                    </p:anim>
                                    <p:anim calcmode="lin" valueType="num">
                                      <p:cBhvr>
                                        <p:cTn id="17" dur="1000" fill="hold"/>
                                        <p:tgtEl>
                                          <p:spTgt spid="4"/>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fade">
                                      <p:cBhvr>
                                        <p:cTn id="23" dur="500"/>
                                        <p:tgtEl>
                                          <p:spTgt spid="3">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3">
                                            <p:txEl>
                                              <p:pRg st="1" end="1"/>
                                            </p:txEl>
                                          </p:spTgt>
                                        </p:tgtEl>
                                        <p:attrNameLst>
                                          <p:attrName>style.visibility</p:attrName>
                                        </p:attrNameLst>
                                      </p:cBhvr>
                                      <p:to>
                                        <p:strVal val="visible"/>
                                      </p:to>
                                    </p:set>
                                    <p:animEffect transition="in" filter="fade">
                                      <p:cBhvr>
                                        <p:cTn id="28" dur="500"/>
                                        <p:tgtEl>
                                          <p:spTgt spid="3">
                                            <p:txEl>
                                              <p:pRg st="1" end="1"/>
                                            </p:txEl>
                                          </p:spTgt>
                                        </p:tgtEl>
                                      </p:cBhvr>
                                    </p:animEffect>
                                  </p:childTnLst>
                                </p:cTn>
                              </p:par>
                            </p:childTnLst>
                          </p:cTn>
                        </p:par>
                        <p:par>
                          <p:cTn id="29" fill="hold">
                            <p:stCondLst>
                              <p:cond delay="500"/>
                            </p:stCondLst>
                            <p:childTnLst>
                              <p:par>
                                <p:cTn id="30" presetID="15" presetClass="entr" presetSubtype="0" fill="hold" nodeType="afterEffect">
                                  <p:stCondLst>
                                    <p:cond delay="0"/>
                                  </p:stCondLst>
                                  <p:childTnLst>
                                    <p:set>
                                      <p:cBhvr>
                                        <p:cTn id="31" dur="1" fill="hold">
                                          <p:stCondLst>
                                            <p:cond delay="0"/>
                                          </p:stCondLst>
                                        </p:cTn>
                                        <p:tgtEl>
                                          <p:spTgt spid="8"/>
                                        </p:tgtEl>
                                        <p:attrNameLst>
                                          <p:attrName>style.visibility</p:attrName>
                                        </p:attrNameLst>
                                      </p:cBhvr>
                                      <p:to>
                                        <p:strVal val="visible"/>
                                      </p:to>
                                    </p:set>
                                    <p:anim calcmode="lin" valueType="num">
                                      <p:cBhvr>
                                        <p:cTn id="32" dur="1000" fill="hold"/>
                                        <p:tgtEl>
                                          <p:spTgt spid="8"/>
                                        </p:tgtEl>
                                        <p:attrNameLst>
                                          <p:attrName>ppt_w</p:attrName>
                                        </p:attrNameLst>
                                      </p:cBhvr>
                                      <p:tavLst>
                                        <p:tav tm="0">
                                          <p:val>
                                            <p:fltVal val="0"/>
                                          </p:val>
                                        </p:tav>
                                        <p:tav tm="100000">
                                          <p:val>
                                            <p:strVal val="#ppt_w"/>
                                          </p:val>
                                        </p:tav>
                                      </p:tavLst>
                                    </p:anim>
                                    <p:anim calcmode="lin" valueType="num">
                                      <p:cBhvr>
                                        <p:cTn id="33" dur="1000" fill="hold"/>
                                        <p:tgtEl>
                                          <p:spTgt spid="8"/>
                                        </p:tgtEl>
                                        <p:attrNameLst>
                                          <p:attrName>ppt_h</p:attrName>
                                        </p:attrNameLst>
                                      </p:cBhvr>
                                      <p:tavLst>
                                        <p:tav tm="0">
                                          <p:val>
                                            <p:fltVal val="0"/>
                                          </p:val>
                                        </p:tav>
                                        <p:tav tm="100000">
                                          <p:val>
                                            <p:strVal val="#ppt_h"/>
                                          </p:val>
                                        </p:tav>
                                      </p:tavLst>
                                    </p:anim>
                                    <p:anim calcmode="lin" valueType="num">
                                      <p:cBhvr>
                                        <p:cTn id="34"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35"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3">
                                            <p:txEl>
                                              <p:pRg st="2" end="2"/>
                                            </p:txEl>
                                          </p:spTgt>
                                        </p:tgtEl>
                                        <p:attrNameLst>
                                          <p:attrName>style.visibility</p:attrName>
                                        </p:attrNameLst>
                                      </p:cBhvr>
                                      <p:to>
                                        <p:strVal val="visible"/>
                                      </p:to>
                                    </p:set>
                                    <p:animEffect transition="in" filter="fade">
                                      <p:cBhvr>
                                        <p:cTn id="40" dur="500"/>
                                        <p:tgtEl>
                                          <p:spTgt spid="3">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grpId="0" nodeType="clickEffect">
                                  <p:stCondLst>
                                    <p:cond delay="0"/>
                                  </p:stCondLst>
                                  <p:childTnLst>
                                    <p:set>
                                      <p:cBhvr>
                                        <p:cTn id="44" dur="1" fill="hold">
                                          <p:stCondLst>
                                            <p:cond delay="0"/>
                                          </p:stCondLst>
                                        </p:cTn>
                                        <p:tgtEl>
                                          <p:spTgt spid="3">
                                            <p:txEl>
                                              <p:pRg st="3" end="3"/>
                                            </p:txEl>
                                          </p:spTgt>
                                        </p:tgtEl>
                                        <p:attrNameLst>
                                          <p:attrName>style.visibility</p:attrName>
                                        </p:attrNameLst>
                                      </p:cBhvr>
                                      <p:to>
                                        <p:strVal val="visible"/>
                                      </p:to>
                                    </p:set>
                                    <p:animEffect transition="in" filter="fade">
                                      <p:cBhvr>
                                        <p:cTn id="45" dur="500"/>
                                        <p:tgtEl>
                                          <p:spTgt spid="3">
                                            <p:txEl>
                                              <p:pRg st="3" end="3"/>
                                            </p:txEl>
                                          </p:spTgt>
                                        </p:tgtEl>
                                      </p:cBhvr>
                                    </p:animEffect>
                                  </p:childTnLst>
                                </p:cTn>
                              </p:par>
                            </p:childTnLst>
                          </p:cTn>
                        </p:par>
                        <p:par>
                          <p:cTn id="46" fill="hold">
                            <p:stCondLst>
                              <p:cond delay="500"/>
                            </p:stCondLst>
                            <p:childTnLst>
                              <p:par>
                                <p:cTn id="47" presetID="15" presetClass="entr" presetSubtype="0" fill="hold" nodeType="afterEffect">
                                  <p:stCondLst>
                                    <p:cond delay="0"/>
                                  </p:stCondLst>
                                  <p:childTnLst>
                                    <p:set>
                                      <p:cBhvr>
                                        <p:cTn id="48" dur="1" fill="hold">
                                          <p:stCondLst>
                                            <p:cond delay="0"/>
                                          </p:stCondLst>
                                        </p:cTn>
                                        <p:tgtEl>
                                          <p:spTgt spid="7"/>
                                        </p:tgtEl>
                                        <p:attrNameLst>
                                          <p:attrName>style.visibility</p:attrName>
                                        </p:attrNameLst>
                                      </p:cBhvr>
                                      <p:to>
                                        <p:strVal val="visible"/>
                                      </p:to>
                                    </p:set>
                                    <p:anim calcmode="lin" valueType="num">
                                      <p:cBhvr>
                                        <p:cTn id="49" dur="1000" fill="hold"/>
                                        <p:tgtEl>
                                          <p:spTgt spid="7"/>
                                        </p:tgtEl>
                                        <p:attrNameLst>
                                          <p:attrName>ppt_w</p:attrName>
                                        </p:attrNameLst>
                                      </p:cBhvr>
                                      <p:tavLst>
                                        <p:tav tm="0">
                                          <p:val>
                                            <p:fltVal val="0"/>
                                          </p:val>
                                        </p:tav>
                                        <p:tav tm="100000">
                                          <p:val>
                                            <p:strVal val="#ppt_w"/>
                                          </p:val>
                                        </p:tav>
                                      </p:tavLst>
                                    </p:anim>
                                    <p:anim calcmode="lin" valueType="num">
                                      <p:cBhvr>
                                        <p:cTn id="50" dur="1000" fill="hold"/>
                                        <p:tgtEl>
                                          <p:spTgt spid="7"/>
                                        </p:tgtEl>
                                        <p:attrNameLst>
                                          <p:attrName>ppt_h</p:attrName>
                                        </p:attrNameLst>
                                      </p:cBhvr>
                                      <p:tavLst>
                                        <p:tav tm="0">
                                          <p:val>
                                            <p:fltVal val="0"/>
                                          </p:val>
                                        </p:tav>
                                        <p:tav tm="100000">
                                          <p:val>
                                            <p:strVal val="#ppt_h"/>
                                          </p:val>
                                        </p:tav>
                                      </p:tavLst>
                                    </p:anim>
                                    <p:anim calcmode="lin" valueType="num">
                                      <p:cBhvr>
                                        <p:cTn id="51" dur="1000" fill="hold"/>
                                        <p:tgtEl>
                                          <p:spTgt spid="7"/>
                                        </p:tgtEl>
                                        <p:attrNameLst>
                                          <p:attrName>ppt_x</p:attrName>
                                        </p:attrNameLst>
                                      </p:cBhvr>
                                      <p:tavLst>
                                        <p:tav tm="0" fmla="#ppt_x+(cos(-2*pi*(1-$))*-#ppt_x-sin(-2*pi*(1-$))*(1-#ppt_y))*(1-$)">
                                          <p:val>
                                            <p:fltVal val="0"/>
                                          </p:val>
                                        </p:tav>
                                        <p:tav tm="100000">
                                          <p:val>
                                            <p:fltVal val="1"/>
                                          </p:val>
                                        </p:tav>
                                      </p:tavLst>
                                    </p:anim>
                                    <p:anim calcmode="lin" valueType="num">
                                      <p:cBhvr>
                                        <p:cTn id="52" dur="1000" fill="hold"/>
                                        <p:tgtEl>
                                          <p:spTgt spid="7"/>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3">
                                            <p:txEl>
                                              <p:pRg st="4" end="4"/>
                                            </p:txEl>
                                          </p:spTgt>
                                        </p:tgtEl>
                                        <p:attrNameLst>
                                          <p:attrName>style.visibility</p:attrName>
                                        </p:attrNameLst>
                                      </p:cBhvr>
                                      <p:to>
                                        <p:strVal val="visible"/>
                                      </p:to>
                                    </p:set>
                                    <p:animEffect transition="in" filter="fade">
                                      <p:cBhvr>
                                        <p:cTn id="57" dur="500"/>
                                        <p:tgtEl>
                                          <p:spTgt spid="3">
                                            <p:txEl>
                                              <p:pRg st="4" end="4"/>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3">
                                            <p:txEl>
                                              <p:pRg st="5" end="5"/>
                                            </p:txEl>
                                          </p:spTgt>
                                        </p:tgtEl>
                                        <p:attrNameLst>
                                          <p:attrName>style.visibility</p:attrName>
                                        </p:attrNameLst>
                                      </p:cBhvr>
                                      <p:to>
                                        <p:strVal val="visible"/>
                                      </p:to>
                                    </p:set>
                                    <p:animEffect transition="in" filter="fade">
                                      <p:cBhvr>
                                        <p:cTn id="62" dur="500"/>
                                        <p:tgtEl>
                                          <p:spTgt spid="3">
                                            <p:txEl>
                                              <p:pRg st="5" end="5"/>
                                            </p:txEl>
                                          </p:spTgt>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3">
                                            <p:txEl>
                                              <p:pRg st="6" end="6"/>
                                            </p:txEl>
                                          </p:spTgt>
                                        </p:tgtEl>
                                        <p:attrNameLst>
                                          <p:attrName>style.visibility</p:attrName>
                                        </p:attrNameLst>
                                      </p:cBhvr>
                                      <p:to>
                                        <p:strVal val="visible"/>
                                      </p:to>
                                    </p:set>
                                    <p:animEffect transition="in" filter="fade">
                                      <p:cBhvr>
                                        <p:cTn id="65" dur="500"/>
                                        <p:tgtEl>
                                          <p:spTgt spid="3">
                                            <p:txEl>
                                              <p:pRg st="6" end="6"/>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6"/>
                                        </p:tgtEl>
                                        <p:attrNameLst>
                                          <p:attrName>style.visibility</p:attrName>
                                        </p:attrNameLst>
                                      </p:cBhvr>
                                      <p:to>
                                        <p:strVal val="visible"/>
                                      </p:to>
                                    </p:set>
                                    <p:animEffect transition="in" filter="barn(inVertical)">
                                      <p:cBhvr>
                                        <p:cTn id="7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animBg="1"/>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非常口マーク　判りやすく進化した</a:t>
            </a:r>
            <a:endParaRPr kumimoji="1" lang="ja-JP" altLang="en-US" dirty="0"/>
          </a:p>
        </p:txBody>
      </p:sp>
      <p:pic>
        <p:nvPicPr>
          <p:cNvPr id="12" name="図 11" descr="アイコン&#10;&#10;自動的に生成された説明">
            <a:extLst>
              <a:ext uri="{FF2B5EF4-FFF2-40B4-BE49-F238E27FC236}">
                <a16:creationId xmlns:a16="http://schemas.microsoft.com/office/drawing/2014/main" id="{4B14464C-DBBB-73EC-57AA-62238876FD8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52736"/>
            <a:ext cx="4200128" cy="4200128"/>
          </a:xfrm>
          <a:prstGeom prst="rect">
            <a:avLst/>
          </a:prstGeom>
        </p:spPr>
      </p:pic>
      <p:pic>
        <p:nvPicPr>
          <p:cNvPr id="14" name="図 13" descr="アイコン&#10;&#10;自動的に生成された説明">
            <a:extLst>
              <a:ext uri="{FF2B5EF4-FFF2-40B4-BE49-F238E27FC236}">
                <a16:creationId xmlns:a16="http://schemas.microsoft.com/office/drawing/2014/main" id="{C216CFBB-E8AD-252B-3D23-38B4692BF36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0502" y="202522"/>
            <a:ext cx="4200128" cy="4200128"/>
          </a:xfrm>
          <a:prstGeom prst="rect">
            <a:avLst/>
          </a:prstGeom>
        </p:spPr>
      </p:pic>
      <p:sp>
        <p:nvSpPr>
          <p:cNvPr id="15" name="テキスト ボックス 14">
            <a:extLst>
              <a:ext uri="{FF2B5EF4-FFF2-40B4-BE49-F238E27FC236}">
                <a16:creationId xmlns:a16="http://schemas.microsoft.com/office/drawing/2014/main" id="{ED8DFCED-206F-7248-285B-2A73CBF6C78A}"/>
              </a:ext>
            </a:extLst>
          </p:cNvPr>
          <p:cNvSpPr txBox="1"/>
          <p:nvPr/>
        </p:nvSpPr>
        <p:spPr>
          <a:xfrm>
            <a:off x="4530266" y="3810065"/>
            <a:ext cx="4435534" cy="1384995"/>
          </a:xfrm>
          <a:prstGeom prst="rect">
            <a:avLst/>
          </a:prstGeom>
          <a:noFill/>
        </p:spPr>
        <p:txBody>
          <a:bodyPr wrap="square" rtlCol="0">
            <a:spAutoFit/>
          </a:bodyPr>
          <a:lstStyle/>
          <a:p>
            <a:pPr algn="ctr"/>
            <a:r>
              <a:rPr kumimoji="1" lang="ja-JP" altLang="en-US" sz="2800" dirty="0"/>
              <a:t>白背景の誘導灯は</a:t>
            </a:r>
            <a:br>
              <a:rPr kumimoji="1" lang="ja-JP" altLang="en-US" sz="2800" dirty="0"/>
            </a:br>
            <a:r>
              <a:rPr kumimoji="1" lang="ja-JP" altLang="en-US" sz="2800" dirty="0">
                <a:solidFill>
                  <a:srgbClr val="008000"/>
                </a:solidFill>
              </a:rPr>
              <a:t>「</a:t>
            </a:r>
            <a:r>
              <a:rPr kumimoji="1" lang="ja-JP" altLang="en-US" sz="2800" b="1" dirty="0">
                <a:solidFill>
                  <a:srgbClr val="008000"/>
                </a:solidFill>
              </a:rPr>
              <a:t>通路誘導灯</a:t>
            </a:r>
            <a:r>
              <a:rPr kumimoji="1" lang="ja-JP" altLang="en-US" sz="2800" dirty="0">
                <a:solidFill>
                  <a:srgbClr val="008000"/>
                </a:solidFill>
              </a:rPr>
              <a:t>」</a:t>
            </a:r>
            <a:r>
              <a:rPr kumimoji="1" lang="ja-JP" altLang="en-US" sz="2800" dirty="0"/>
              <a:t>といい</a:t>
            </a:r>
            <a:br>
              <a:rPr kumimoji="1" lang="ja-JP" altLang="en-US" sz="2800" dirty="0"/>
            </a:br>
            <a:r>
              <a:rPr kumimoji="1" lang="ja-JP" altLang="en-US" sz="2800" dirty="0"/>
              <a:t>非常口までの経路を示す</a:t>
            </a:r>
          </a:p>
        </p:txBody>
      </p:sp>
      <p:sp>
        <p:nvSpPr>
          <p:cNvPr id="16" name="テキスト ボックス 15">
            <a:extLst>
              <a:ext uri="{FF2B5EF4-FFF2-40B4-BE49-F238E27FC236}">
                <a16:creationId xmlns:a16="http://schemas.microsoft.com/office/drawing/2014/main" id="{2E17ED01-69E5-0FA4-33A8-49DA59C39813}"/>
              </a:ext>
            </a:extLst>
          </p:cNvPr>
          <p:cNvSpPr txBox="1"/>
          <p:nvPr/>
        </p:nvSpPr>
        <p:spPr>
          <a:xfrm>
            <a:off x="134968" y="4725144"/>
            <a:ext cx="4435534" cy="1815882"/>
          </a:xfrm>
          <a:prstGeom prst="rect">
            <a:avLst/>
          </a:prstGeom>
          <a:noFill/>
        </p:spPr>
        <p:txBody>
          <a:bodyPr wrap="square" rtlCol="0">
            <a:spAutoFit/>
          </a:bodyPr>
          <a:lstStyle/>
          <a:p>
            <a:pPr algn="ctr"/>
            <a:r>
              <a:rPr kumimoji="1" lang="ja-JP" altLang="en-US" sz="2800" dirty="0"/>
              <a:t>緑背景の誘導灯は</a:t>
            </a:r>
            <a:br>
              <a:rPr kumimoji="1" lang="ja-JP" altLang="en-US" sz="2800" dirty="0"/>
            </a:br>
            <a:r>
              <a:rPr kumimoji="1" lang="ja-JP" altLang="en-US" sz="2800" dirty="0">
                <a:solidFill>
                  <a:srgbClr val="008000"/>
                </a:solidFill>
              </a:rPr>
              <a:t>「</a:t>
            </a:r>
            <a:r>
              <a:rPr kumimoji="1" lang="ja-JP" altLang="en-US" sz="2800" b="1" dirty="0">
                <a:solidFill>
                  <a:srgbClr val="008000"/>
                </a:solidFill>
              </a:rPr>
              <a:t>避難口誘導灯</a:t>
            </a:r>
            <a:r>
              <a:rPr kumimoji="1" lang="ja-JP" altLang="en-US" sz="2800" dirty="0">
                <a:solidFill>
                  <a:srgbClr val="008000"/>
                </a:solidFill>
              </a:rPr>
              <a:t>」</a:t>
            </a:r>
            <a:r>
              <a:rPr kumimoji="1" lang="ja-JP" altLang="en-US" sz="2800" dirty="0"/>
              <a:t>といい</a:t>
            </a:r>
          </a:p>
          <a:p>
            <a:pPr algn="ctr"/>
            <a:r>
              <a:rPr kumimoji="1" lang="ja-JP" altLang="en-US" sz="2800" dirty="0"/>
              <a:t>非常口・避難口</a:t>
            </a:r>
            <a:br>
              <a:rPr kumimoji="1" lang="ja-JP" altLang="en-US" sz="2800" dirty="0"/>
            </a:br>
            <a:r>
              <a:rPr kumimoji="1" lang="ja-JP" altLang="en-US" sz="2800" dirty="0"/>
              <a:t>そのものの位置を表す</a:t>
            </a:r>
          </a:p>
        </p:txBody>
      </p:sp>
      <p:sp>
        <p:nvSpPr>
          <p:cNvPr id="3" name="テキスト ボックス 2">
            <a:extLst>
              <a:ext uri="{FF2B5EF4-FFF2-40B4-BE49-F238E27FC236}">
                <a16:creationId xmlns:a16="http://schemas.microsoft.com/office/drawing/2014/main" id="{83981738-8BBB-AE40-09F1-B5F444ACF67A}"/>
              </a:ext>
            </a:extLst>
          </p:cNvPr>
          <p:cNvSpPr txBox="1"/>
          <p:nvPr/>
        </p:nvSpPr>
        <p:spPr>
          <a:xfrm>
            <a:off x="107504" y="799855"/>
            <a:ext cx="4435534" cy="523220"/>
          </a:xfrm>
          <a:prstGeom prst="rect">
            <a:avLst/>
          </a:prstGeom>
          <a:noFill/>
        </p:spPr>
        <p:txBody>
          <a:bodyPr wrap="square" rtlCol="0">
            <a:spAutoFit/>
          </a:bodyPr>
          <a:lstStyle/>
          <a:p>
            <a:pPr algn="ctr"/>
            <a:r>
              <a:rPr kumimoji="1" lang="ja-JP" altLang="en-US" sz="2800" dirty="0"/>
              <a:t>スタイリッシュになったが･･･</a:t>
            </a:r>
          </a:p>
        </p:txBody>
      </p:sp>
    </p:spTree>
    <p:extLst>
      <p:ext uri="{BB962C8B-B14F-4D97-AF65-F5344CB8AC3E}">
        <p14:creationId xmlns:p14="http://schemas.microsoft.com/office/powerpoint/2010/main" val="3980294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14" presetClass="entr" presetSubtype="1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randombar(horizontal)">
                                      <p:cBhvr>
                                        <p:cTn id="12" dur="500"/>
                                        <p:tgtEl>
                                          <p:spTgt spid="14"/>
                                        </p:tgtEl>
                                      </p:cBhvr>
                                    </p:animEffect>
                                  </p:childTnLst>
                                </p:cTn>
                              </p:par>
                              <p:par>
                                <p:cTn id="13" presetID="14" presetClass="entr" presetSubtype="10" fill="hold"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randombar(horizontal)">
                                      <p:cBhvr>
                                        <p:cTn id="15" dur="500"/>
                                        <p:tgtEl>
                                          <p:spTgt spid="12"/>
                                        </p:tgtEl>
                                      </p:cBhvr>
                                    </p:animEffect>
                                  </p:childTnLst>
                                </p:cTn>
                              </p:par>
                            </p:childTnLst>
                          </p:cTn>
                        </p:par>
                        <p:par>
                          <p:cTn id="16" fill="hold">
                            <p:stCondLst>
                              <p:cond delay="500"/>
                            </p:stCondLst>
                            <p:childTnLst>
                              <p:par>
                                <p:cTn id="17" presetID="53" presetClass="entr" presetSubtype="16" fill="hold" grpId="0" nodeType="after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500" fill="hold"/>
                                        <p:tgtEl>
                                          <p:spTgt spid="16"/>
                                        </p:tgtEl>
                                        <p:attrNameLst>
                                          <p:attrName>ppt_w</p:attrName>
                                        </p:attrNameLst>
                                      </p:cBhvr>
                                      <p:tavLst>
                                        <p:tav tm="0">
                                          <p:val>
                                            <p:fltVal val="0"/>
                                          </p:val>
                                        </p:tav>
                                        <p:tav tm="100000">
                                          <p:val>
                                            <p:strVal val="#ppt_w"/>
                                          </p:val>
                                        </p:tav>
                                      </p:tavLst>
                                    </p:anim>
                                    <p:anim calcmode="lin" valueType="num">
                                      <p:cBhvr>
                                        <p:cTn id="20" dur="500" fill="hold"/>
                                        <p:tgtEl>
                                          <p:spTgt spid="16"/>
                                        </p:tgtEl>
                                        <p:attrNameLst>
                                          <p:attrName>ppt_h</p:attrName>
                                        </p:attrNameLst>
                                      </p:cBhvr>
                                      <p:tavLst>
                                        <p:tav tm="0">
                                          <p:val>
                                            <p:fltVal val="0"/>
                                          </p:val>
                                        </p:tav>
                                        <p:tav tm="100000">
                                          <p:val>
                                            <p:strVal val="#ppt_h"/>
                                          </p:val>
                                        </p:tav>
                                      </p:tavLst>
                                    </p:anim>
                                    <p:animEffect transition="in" filter="fade">
                                      <p:cBhvr>
                                        <p:cTn id="21" dur="500"/>
                                        <p:tgtEl>
                                          <p:spTgt spid="16"/>
                                        </p:tgtEl>
                                      </p:cBhvr>
                                    </p:animEffect>
                                  </p:childTnLst>
                                </p:cTn>
                              </p:par>
                            </p:childTnLst>
                          </p:cTn>
                        </p:par>
                        <p:par>
                          <p:cTn id="22" fill="hold">
                            <p:stCondLst>
                              <p:cond delay="1000"/>
                            </p:stCondLst>
                            <p:childTnLst>
                              <p:par>
                                <p:cTn id="23" presetID="53" presetClass="entr" presetSubtype="16" fill="hold" grpId="0" nodeType="after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p:cTn id="25" dur="500" fill="hold"/>
                                        <p:tgtEl>
                                          <p:spTgt spid="15"/>
                                        </p:tgtEl>
                                        <p:attrNameLst>
                                          <p:attrName>ppt_w</p:attrName>
                                        </p:attrNameLst>
                                      </p:cBhvr>
                                      <p:tavLst>
                                        <p:tav tm="0">
                                          <p:val>
                                            <p:fltVal val="0"/>
                                          </p:val>
                                        </p:tav>
                                        <p:tav tm="100000">
                                          <p:val>
                                            <p:strVal val="#ppt_w"/>
                                          </p:val>
                                        </p:tav>
                                      </p:tavLst>
                                    </p:anim>
                                    <p:anim calcmode="lin" valueType="num">
                                      <p:cBhvr>
                                        <p:cTn id="26" dur="500" fill="hold"/>
                                        <p:tgtEl>
                                          <p:spTgt spid="15"/>
                                        </p:tgtEl>
                                        <p:attrNameLst>
                                          <p:attrName>ppt_h</p:attrName>
                                        </p:attrNameLst>
                                      </p:cBhvr>
                                      <p:tavLst>
                                        <p:tav tm="0">
                                          <p:val>
                                            <p:fltVal val="0"/>
                                          </p:val>
                                        </p:tav>
                                        <p:tav tm="100000">
                                          <p:val>
                                            <p:strVal val="#ppt_h"/>
                                          </p:val>
                                        </p:tav>
                                      </p:tavLst>
                                    </p:anim>
                                    <p:animEffect transition="in" filter="fade">
                                      <p:cBhvr>
                                        <p:cTn id="2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3"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7504" y="44624"/>
            <a:ext cx="8784976" cy="563563"/>
          </a:xfrm>
        </p:spPr>
        <p:txBody>
          <a:bodyPr/>
          <a:lstStyle/>
          <a:p>
            <a:r>
              <a:rPr lang="ja-JP" altLang="en-US" dirty="0">
                <a:solidFill>
                  <a:srgbClr val="FFFF00"/>
                </a:solidFill>
              </a:rPr>
              <a:t>私的には、非常口マーク　もっと判りやすくしてほしい！</a:t>
            </a:r>
            <a:endParaRPr kumimoji="1" lang="ja-JP" altLang="en-US" dirty="0">
              <a:solidFill>
                <a:srgbClr val="FFFF00"/>
              </a:solidFill>
            </a:endParaRPr>
          </a:p>
        </p:txBody>
      </p:sp>
      <p:grpSp>
        <p:nvGrpSpPr>
          <p:cNvPr id="8" name="グループ化 7"/>
          <p:cNvGrpSpPr/>
          <p:nvPr/>
        </p:nvGrpSpPr>
        <p:grpSpPr>
          <a:xfrm>
            <a:off x="1403648" y="1052736"/>
            <a:ext cx="6294494" cy="2203073"/>
            <a:chOff x="1403648" y="1052736"/>
            <a:chExt cx="6294494" cy="2203073"/>
          </a:xfrm>
        </p:grpSpPr>
        <p:pic>
          <p:nvPicPr>
            <p:cNvPr id="4" name="図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03648" y="1052736"/>
              <a:ext cx="6294494" cy="2203073"/>
            </a:xfrm>
            <a:prstGeom prst="rect">
              <a:avLst/>
            </a:prstGeom>
            <a:ln>
              <a:solidFill>
                <a:srgbClr val="008000"/>
              </a:solidFill>
            </a:ln>
          </p:spPr>
        </p:pic>
        <p:sp>
          <p:nvSpPr>
            <p:cNvPr id="6" name="テキスト ボックス 5"/>
            <p:cNvSpPr txBox="1"/>
            <p:nvPr/>
          </p:nvSpPr>
          <p:spPr>
            <a:xfrm>
              <a:off x="5371722" y="1196752"/>
              <a:ext cx="2247731" cy="1323439"/>
            </a:xfrm>
            <a:prstGeom prst="rect">
              <a:avLst/>
            </a:prstGeom>
            <a:noFill/>
          </p:spPr>
          <p:txBody>
            <a:bodyPr wrap="none" rtlCol="0">
              <a:spAutoFit/>
            </a:bodyPr>
            <a:lstStyle/>
            <a:p>
              <a:pPr algn="ctr"/>
              <a:r>
                <a:rPr kumimoji="1" lang="ja-JP" altLang="en-US" sz="4000" dirty="0">
                  <a:solidFill>
                    <a:srgbClr val="008000"/>
                  </a:solidFill>
                  <a:latin typeface="ＤＨＰ特太ゴシック体" panose="020B0500000000000000" pitchFamily="50" charset="-128"/>
                  <a:ea typeface="ＤＨＰ特太ゴシック体" panose="020B0500000000000000" pitchFamily="50" charset="-128"/>
                </a:rPr>
                <a:t>頑張れ</a:t>
              </a:r>
            </a:p>
            <a:p>
              <a:pPr algn="ctr"/>
              <a:r>
                <a:rPr kumimoji="1" lang="ja-JP" altLang="en-US" sz="4000" dirty="0">
                  <a:solidFill>
                    <a:srgbClr val="008000"/>
                  </a:solidFill>
                  <a:latin typeface="ＤＨＰ特太ゴシック体" panose="020B0500000000000000" pitchFamily="50" charset="-128"/>
                  <a:ea typeface="ＤＨＰ特太ゴシック体" panose="020B0500000000000000" pitchFamily="50" charset="-128"/>
                </a:rPr>
                <a:t>あと５０ｍ</a:t>
              </a:r>
            </a:p>
          </p:txBody>
        </p:sp>
      </p:grpSp>
      <p:grpSp>
        <p:nvGrpSpPr>
          <p:cNvPr id="9" name="グループ化 8"/>
          <p:cNvGrpSpPr/>
          <p:nvPr/>
        </p:nvGrpSpPr>
        <p:grpSpPr>
          <a:xfrm>
            <a:off x="1403305" y="3680420"/>
            <a:ext cx="6294837" cy="2203193"/>
            <a:chOff x="1403305" y="3680420"/>
            <a:chExt cx="6294837" cy="2203193"/>
          </a:xfrm>
        </p:grpSpPr>
        <p:pic>
          <p:nvPicPr>
            <p:cNvPr id="5" name="図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3305" y="3680420"/>
              <a:ext cx="6294837" cy="2203193"/>
            </a:xfrm>
            <a:prstGeom prst="rect">
              <a:avLst/>
            </a:prstGeom>
          </p:spPr>
        </p:pic>
        <p:sp>
          <p:nvSpPr>
            <p:cNvPr id="7" name="テキスト ボックス 6"/>
            <p:cNvSpPr txBox="1"/>
            <p:nvPr/>
          </p:nvSpPr>
          <p:spPr>
            <a:xfrm>
              <a:off x="5635415" y="3789040"/>
              <a:ext cx="1720344" cy="1323439"/>
            </a:xfrm>
            <a:prstGeom prst="rect">
              <a:avLst/>
            </a:prstGeom>
            <a:noFill/>
          </p:spPr>
          <p:txBody>
            <a:bodyPr wrap="none" rtlCol="0">
              <a:spAutoFit/>
            </a:bodyPr>
            <a:lstStyle/>
            <a:p>
              <a:pPr algn="ctr"/>
              <a:r>
                <a:rPr kumimoji="1" lang="ja-JP" altLang="en-US" sz="4000" dirty="0">
                  <a:solidFill>
                    <a:schemeClr val="bg1"/>
                  </a:solidFill>
                  <a:latin typeface="ＤＨＰ特太ゴシック体" panose="020B0500000000000000" pitchFamily="50" charset="-128"/>
                  <a:ea typeface="ＤＨＰ特太ゴシック体" panose="020B0500000000000000" pitchFamily="50" charset="-128"/>
                </a:rPr>
                <a:t>ここが</a:t>
              </a:r>
            </a:p>
            <a:p>
              <a:pPr algn="ctr"/>
              <a:r>
                <a:rPr kumimoji="1" lang="ja-JP" altLang="en-US" sz="4000" dirty="0">
                  <a:solidFill>
                    <a:schemeClr val="bg1"/>
                  </a:solidFill>
                  <a:latin typeface="ＤＨＰ特太ゴシック体" panose="020B0500000000000000" pitchFamily="50" charset="-128"/>
                  <a:ea typeface="ＤＨＰ特太ゴシック体" panose="020B0500000000000000" pitchFamily="50" charset="-128"/>
                </a:rPr>
                <a:t>出口だ</a:t>
              </a:r>
            </a:p>
          </p:txBody>
        </p:sp>
      </p:grpSp>
    </p:spTree>
    <p:custDataLst>
      <p:tags r:id="rId1"/>
    </p:custDataLst>
    <p:extLst>
      <p:ext uri="{BB962C8B-B14F-4D97-AF65-F5344CB8AC3E}">
        <p14:creationId xmlns:p14="http://schemas.microsoft.com/office/powerpoint/2010/main" val="27793816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down)">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0" y="0"/>
            <a:ext cx="9144000" cy="6858000"/>
          </a:xfrm>
          <a:prstGeom prst="rect">
            <a:avLst/>
          </a:prstGeom>
          <a:solidFill>
            <a:srgbClr val="002060"/>
          </a:solidFill>
          <a:ln>
            <a:headEnd/>
            <a:tailEnd/>
          </a:ln>
        </p:spPr>
        <p:style>
          <a:lnRef idx="1">
            <a:schemeClr val="accent6"/>
          </a:lnRef>
          <a:fillRef idx="3">
            <a:schemeClr val="accent6"/>
          </a:fillRef>
          <a:effectRef idx="2">
            <a:schemeClr val="accent6"/>
          </a:effectRef>
          <a:fontRef idx="minor">
            <a:schemeClr val="lt1"/>
          </a:fontRef>
        </p:style>
        <p:txBody>
          <a:bodyPr wrap="none" anchor="ctr"/>
          <a:lstStyle/>
          <a:p>
            <a:endParaRPr lang="ja-JP" altLang="en-US" b="1" dirty="0">
              <a:ln w="18000">
                <a:solidFill>
                  <a:schemeClr val="accent2">
                    <a:satMod val="140000"/>
                  </a:schemeClr>
                </a:solidFill>
                <a:prstDash val="solid"/>
                <a:miter lim="800000"/>
              </a:ln>
              <a:noFill/>
              <a:effectLst>
                <a:outerShdw blurRad="25500" dist="23000" dir="7020000" algn="tl">
                  <a:srgbClr val="000000">
                    <a:alpha val="50000"/>
                  </a:srgbClr>
                </a:outerShdw>
              </a:effectLst>
            </a:endParaRPr>
          </a:p>
        </p:txBody>
      </p:sp>
      <p:sp>
        <p:nvSpPr>
          <p:cNvPr id="10" name="テキスト ボックス 9">
            <a:extLst>
              <a:ext uri="{FF2B5EF4-FFF2-40B4-BE49-F238E27FC236}">
                <a16:creationId xmlns:a16="http://schemas.microsoft.com/office/drawing/2014/main" id="{8E755846-1BA5-4B26-8413-FD7C4DFDE94E}"/>
              </a:ext>
            </a:extLst>
          </p:cNvPr>
          <p:cNvSpPr txBox="1"/>
          <p:nvPr/>
        </p:nvSpPr>
        <p:spPr>
          <a:xfrm>
            <a:off x="1914862" y="1340768"/>
            <a:ext cx="5314275" cy="3785652"/>
          </a:xfrm>
          <a:prstGeom prst="rect">
            <a:avLst/>
          </a:prstGeom>
          <a:noFill/>
        </p:spPr>
        <p:txBody>
          <a:bodyPr wrap="none" rtlCol="0">
            <a:spAutoFit/>
          </a:bodyPr>
          <a:lstStyle/>
          <a:p>
            <a:pPr algn="ctr"/>
            <a:r>
              <a:rPr kumimoji="1" lang="ja-JP" altLang="en-US" sz="8000" dirty="0">
                <a:solidFill>
                  <a:schemeClr val="bg1"/>
                </a:solidFill>
                <a:latin typeface="ＤＦ特太ゴシック体" pitchFamily="49" charset="-128"/>
                <a:ea typeface="ＤＦ特太ゴシック体" pitchFamily="49" charset="-128"/>
              </a:rPr>
              <a:t>防災は</a:t>
            </a:r>
          </a:p>
          <a:p>
            <a:pPr algn="ctr"/>
            <a:r>
              <a:rPr kumimoji="1" lang="ja-JP" altLang="en-US" sz="8000" dirty="0">
                <a:solidFill>
                  <a:schemeClr val="bg1"/>
                </a:solidFill>
                <a:latin typeface="ＤＦ特太ゴシック体" pitchFamily="49" charset="-128"/>
                <a:ea typeface="ＤＦ特太ゴシック体" pitchFamily="49" charset="-128"/>
              </a:rPr>
              <a:t>理解し</a:t>
            </a:r>
          </a:p>
          <a:p>
            <a:pPr algn="ctr"/>
            <a:r>
              <a:rPr kumimoji="1" lang="ja-JP" altLang="en-US" sz="8000" dirty="0">
                <a:solidFill>
                  <a:schemeClr val="bg1"/>
                </a:solidFill>
                <a:latin typeface="ＤＦ特太ゴシック体" pitchFamily="49" charset="-128"/>
                <a:ea typeface="ＤＦ特太ゴシック体" pitchFamily="49" charset="-128"/>
              </a:rPr>
              <a:t>正しく学ぶ</a:t>
            </a:r>
            <a:endParaRPr kumimoji="1" lang="ja-JP" altLang="en-US" sz="12000" dirty="0">
              <a:solidFill>
                <a:srgbClr val="FFFF00"/>
              </a:solidFill>
              <a:latin typeface="ＤＦ特太ゴシック体" pitchFamily="49" charset="-128"/>
              <a:ea typeface="ＤＦ特太ゴシック体" pitchFamily="49" charset="-128"/>
            </a:endParaRPr>
          </a:p>
        </p:txBody>
      </p:sp>
    </p:spTree>
    <p:extLst>
      <p:ext uri="{BB962C8B-B14F-4D97-AF65-F5344CB8AC3E}">
        <p14:creationId xmlns:p14="http://schemas.microsoft.com/office/powerpoint/2010/main" val="3202430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000" fill="hold"/>
                                        <p:tgtEl>
                                          <p:spTgt spid="10"/>
                                        </p:tgtEl>
                                        <p:attrNameLst>
                                          <p:attrName>ppt_w</p:attrName>
                                        </p:attrNameLst>
                                      </p:cBhvr>
                                      <p:tavLst>
                                        <p:tav tm="0">
                                          <p:val>
                                            <p:strVal val="#ppt_w*0.70"/>
                                          </p:val>
                                        </p:tav>
                                        <p:tav tm="100000">
                                          <p:val>
                                            <p:strVal val="#ppt_w"/>
                                          </p:val>
                                        </p:tav>
                                      </p:tavLst>
                                    </p:anim>
                                    <p:anim calcmode="lin" valueType="num">
                                      <p:cBhvr>
                                        <p:cTn id="8" dur="1000" fill="hold"/>
                                        <p:tgtEl>
                                          <p:spTgt spid="10"/>
                                        </p:tgtEl>
                                        <p:attrNameLst>
                                          <p:attrName>ppt_h</p:attrName>
                                        </p:attrNameLst>
                                      </p:cBhvr>
                                      <p:tavLst>
                                        <p:tav tm="0">
                                          <p:val>
                                            <p:strVal val="#ppt_h"/>
                                          </p:val>
                                        </p:tav>
                                        <p:tav tm="100000">
                                          <p:val>
                                            <p:strVal val="#ppt_h"/>
                                          </p:val>
                                        </p:tav>
                                      </p:tavLst>
                                    </p:anim>
                                    <p:animEffect transition="in" filter="fade">
                                      <p:cBhvr>
                                        <p:cTn id="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0" y="0"/>
            <a:ext cx="9144000" cy="6858000"/>
          </a:xfrm>
          <a:prstGeom prst="rect">
            <a:avLst/>
          </a:prstGeom>
          <a:solidFill>
            <a:srgbClr val="002060"/>
          </a:solidFill>
          <a:ln w="9525">
            <a:noFill/>
            <a:miter lim="800000"/>
            <a:headEnd/>
            <a:tailEnd/>
          </a:ln>
          <a:effectLst/>
        </p:spPr>
        <p:txBody>
          <a:bodyPr wrap="none" anchor="ctr"/>
          <a:lstStyle/>
          <a:p>
            <a:endParaRPr lang="ja-JP" altLang="en-US" dirty="0"/>
          </a:p>
        </p:txBody>
      </p:sp>
      <p:sp>
        <p:nvSpPr>
          <p:cNvPr id="7" name="テキスト ボックス 6"/>
          <p:cNvSpPr txBox="1"/>
          <p:nvPr/>
        </p:nvSpPr>
        <p:spPr>
          <a:xfrm>
            <a:off x="611560" y="843677"/>
            <a:ext cx="7802136" cy="5170646"/>
          </a:xfrm>
          <a:prstGeom prst="rect">
            <a:avLst/>
          </a:prstGeom>
          <a:noFill/>
        </p:spPr>
        <p:txBody>
          <a:bodyPr wrap="none" rtlCol="0">
            <a:spAutoFit/>
          </a:bodyPr>
          <a:lstStyle/>
          <a:p>
            <a:pPr algn="ctr"/>
            <a:r>
              <a:rPr lang="ja-JP" altLang="en-US" sz="6600" dirty="0">
                <a:solidFill>
                  <a:schemeClr val="bg1"/>
                </a:solidFill>
                <a:latin typeface="ＤＦ特太ゴシック体" pitchFamily="49" charset="-128"/>
                <a:ea typeface="ＤＦ特太ゴシック体" pitchFamily="49" charset="-128"/>
              </a:rPr>
              <a:t>ここからのお話しは</a:t>
            </a:r>
          </a:p>
          <a:p>
            <a:pPr algn="ctr"/>
            <a:r>
              <a:rPr kumimoji="1" lang="ja-JP" altLang="en-US" sz="6600" dirty="0">
                <a:solidFill>
                  <a:schemeClr val="bg1"/>
                </a:solidFill>
                <a:latin typeface="ＤＦ特太ゴシック体" pitchFamily="49" charset="-128"/>
                <a:ea typeface="ＤＦ特太ゴシック体" pitchFamily="49" charset="-128"/>
              </a:rPr>
              <a:t>決して</a:t>
            </a:r>
          </a:p>
          <a:p>
            <a:pPr algn="ctr"/>
            <a:r>
              <a:rPr kumimoji="1" lang="ja-JP" altLang="en-US" sz="6600" dirty="0">
                <a:solidFill>
                  <a:schemeClr val="bg1"/>
                </a:solidFill>
                <a:latin typeface="ＤＦ特太ゴシック体" pitchFamily="49" charset="-128"/>
                <a:ea typeface="ＤＦ特太ゴシック体" pitchFamily="49" charset="-128"/>
              </a:rPr>
              <a:t>皆さんを</a:t>
            </a:r>
          </a:p>
          <a:p>
            <a:pPr algn="ctr"/>
            <a:r>
              <a:rPr kumimoji="1" lang="ja-JP" altLang="en-US" sz="6600" dirty="0">
                <a:solidFill>
                  <a:schemeClr val="bg1"/>
                </a:solidFill>
                <a:latin typeface="ＤＦ特太ゴシック体" pitchFamily="49" charset="-128"/>
                <a:ea typeface="ＤＦ特太ゴシック体" pitchFamily="49" charset="-128"/>
              </a:rPr>
              <a:t>煽るわけではない</a:t>
            </a:r>
          </a:p>
          <a:p>
            <a:pPr algn="ctr"/>
            <a:r>
              <a:rPr kumimoji="1" lang="ja-JP" altLang="en-US" sz="6600" dirty="0">
                <a:solidFill>
                  <a:srgbClr val="FFFF00"/>
                </a:solidFill>
                <a:latin typeface="ＤＦ特太ゴシック体" pitchFamily="49" charset="-128"/>
                <a:ea typeface="ＤＦ特太ゴシック体" pitchFamily="49" charset="-128"/>
              </a:rPr>
              <a:t>事実のお話</a:t>
            </a:r>
          </a:p>
        </p:txBody>
      </p:sp>
    </p:spTree>
    <p:extLst>
      <p:ext uri="{BB962C8B-B14F-4D97-AF65-F5344CB8AC3E}">
        <p14:creationId xmlns:p14="http://schemas.microsoft.com/office/powerpoint/2010/main" val="3389315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0" y="0"/>
            <a:ext cx="9144000" cy="6858000"/>
          </a:xfrm>
          <a:prstGeom prst="rect">
            <a:avLst/>
          </a:prstGeom>
          <a:solidFill>
            <a:srgbClr val="002060"/>
          </a:solidFill>
          <a:ln w="9525">
            <a:noFill/>
            <a:miter lim="800000"/>
            <a:headEnd/>
            <a:tailEnd/>
          </a:ln>
          <a:effectLst/>
        </p:spPr>
        <p:txBody>
          <a:bodyPr wrap="none" anchor="ctr"/>
          <a:lstStyle/>
          <a:p>
            <a:endParaRPr lang="ja-JP" altLang="en-US" dirty="0"/>
          </a:p>
        </p:txBody>
      </p:sp>
      <p:sp>
        <p:nvSpPr>
          <p:cNvPr id="7" name="テキスト ボックス 6"/>
          <p:cNvSpPr txBox="1"/>
          <p:nvPr/>
        </p:nvSpPr>
        <p:spPr>
          <a:xfrm>
            <a:off x="670932" y="843677"/>
            <a:ext cx="7802136" cy="5170646"/>
          </a:xfrm>
          <a:prstGeom prst="rect">
            <a:avLst/>
          </a:prstGeom>
          <a:noFill/>
        </p:spPr>
        <p:txBody>
          <a:bodyPr wrap="none" rtlCol="0">
            <a:spAutoFit/>
          </a:bodyPr>
          <a:lstStyle/>
          <a:p>
            <a:pPr algn="ctr"/>
            <a:r>
              <a:rPr kumimoji="1" lang="en-US" altLang="ja-JP" sz="4400" dirty="0">
                <a:solidFill>
                  <a:srgbClr val="FFFF00"/>
                </a:solidFill>
                <a:latin typeface="ＤＦ特太ゴシック体" pitchFamily="49" charset="-128"/>
                <a:ea typeface="ＤＦ特太ゴシック体" pitchFamily="49" charset="-128"/>
              </a:rPr>
              <a:t>4</a:t>
            </a:r>
            <a:r>
              <a:rPr kumimoji="1" lang="ja-JP" altLang="en-US" sz="4400" dirty="0">
                <a:solidFill>
                  <a:srgbClr val="FFFF00"/>
                </a:solidFill>
                <a:latin typeface="ＤＦ特太ゴシック体" pitchFamily="49" charset="-128"/>
                <a:ea typeface="ＤＦ特太ゴシック体" pitchFamily="49" charset="-128"/>
              </a:rPr>
              <a:t>月</a:t>
            </a:r>
            <a:r>
              <a:rPr kumimoji="1" lang="en-US" altLang="ja-JP" sz="4400" dirty="0">
                <a:solidFill>
                  <a:srgbClr val="FFFF00"/>
                </a:solidFill>
                <a:latin typeface="ＤＦ特太ゴシック体" pitchFamily="49" charset="-128"/>
                <a:ea typeface="ＤＦ特太ゴシック体" pitchFamily="49" charset="-128"/>
              </a:rPr>
              <a:t>17</a:t>
            </a:r>
            <a:r>
              <a:rPr kumimoji="1" lang="ja-JP" altLang="en-US" sz="4400" dirty="0">
                <a:solidFill>
                  <a:srgbClr val="FFFF00"/>
                </a:solidFill>
                <a:latin typeface="ＤＦ特太ゴシック体" pitchFamily="49" charset="-128"/>
                <a:ea typeface="ＤＦ特太ゴシック体" pitchFamily="49" charset="-128"/>
              </a:rPr>
              <a:t>日発生</a:t>
            </a:r>
          </a:p>
          <a:p>
            <a:pPr algn="ctr"/>
            <a:r>
              <a:rPr lang="ja-JP" altLang="en-US" sz="4400" dirty="0">
                <a:solidFill>
                  <a:srgbClr val="FFFF00"/>
                </a:solidFill>
                <a:latin typeface="ＤＦ特太ゴシック体" pitchFamily="49" charset="-128"/>
                <a:ea typeface="ＤＦ特太ゴシック体" pitchFamily="49" charset="-128"/>
              </a:rPr>
              <a:t>豊後水道を震源とする地震</a:t>
            </a:r>
          </a:p>
          <a:p>
            <a:pPr algn="ctr"/>
            <a:r>
              <a:rPr lang="ja-JP" altLang="en-US" sz="4400" dirty="0">
                <a:solidFill>
                  <a:srgbClr val="FFFF00"/>
                </a:solidFill>
                <a:latin typeface="ＤＦ特太ゴシック体" pitchFamily="49" charset="-128"/>
                <a:ea typeface="ＤＦ特太ゴシック体" pitchFamily="49" charset="-128"/>
              </a:rPr>
              <a:t>マグニチュード６</a:t>
            </a:r>
            <a:r>
              <a:rPr lang="en-US" altLang="ja-JP" sz="4400" dirty="0">
                <a:solidFill>
                  <a:srgbClr val="FFFF00"/>
                </a:solidFill>
                <a:latin typeface="ＤＦ特太ゴシック体" pitchFamily="49" charset="-128"/>
                <a:ea typeface="ＤＦ特太ゴシック体" pitchFamily="49" charset="-128"/>
              </a:rPr>
              <a:t>.</a:t>
            </a:r>
            <a:r>
              <a:rPr lang="ja-JP" altLang="en-US" sz="4400" dirty="0">
                <a:solidFill>
                  <a:srgbClr val="FFFF00"/>
                </a:solidFill>
                <a:latin typeface="ＤＦ特太ゴシック体" pitchFamily="49" charset="-128"/>
                <a:ea typeface="ＤＦ特太ゴシック体" pitchFamily="49" charset="-128"/>
              </a:rPr>
              <a:t>６以降</a:t>
            </a:r>
            <a:endParaRPr kumimoji="1" lang="ja-JP" altLang="en-US" sz="4400" dirty="0">
              <a:solidFill>
                <a:srgbClr val="FFFF00"/>
              </a:solidFill>
              <a:latin typeface="ＤＦ特太ゴシック体" pitchFamily="49" charset="-128"/>
              <a:ea typeface="ＤＦ特太ゴシック体" pitchFamily="49" charset="-128"/>
            </a:endParaRPr>
          </a:p>
          <a:p>
            <a:pPr algn="ctr"/>
            <a:r>
              <a:rPr kumimoji="1" lang="ja-JP" altLang="en-US" sz="6600" dirty="0">
                <a:solidFill>
                  <a:schemeClr val="bg1"/>
                </a:solidFill>
                <a:latin typeface="ＤＦ特太ゴシック体" pitchFamily="49" charset="-128"/>
                <a:ea typeface="ＤＦ特太ゴシック体" pitchFamily="49" charset="-128"/>
              </a:rPr>
              <a:t>このお話しが</a:t>
            </a:r>
          </a:p>
          <a:p>
            <a:pPr algn="ctr"/>
            <a:r>
              <a:rPr kumimoji="1" lang="ja-JP" altLang="en-US" sz="6600" dirty="0">
                <a:solidFill>
                  <a:schemeClr val="bg1"/>
                </a:solidFill>
                <a:latin typeface="ＤＦ特太ゴシック体" pitchFamily="49" charset="-128"/>
                <a:ea typeface="ＤＦ特太ゴシック体" pitchFamily="49" charset="-128"/>
              </a:rPr>
              <a:t>ネットやメディアを</a:t>
            </a:r>
          </a:p>
          <a:p>
            <a:pPr algn="ctr"/>
            <a:r>
              <a:rPr kumimoji="1" lang="ja-JP" altLang="en-US" sz="6600" dirty="0">
                <a:solidFill>
                  <a:schemeClr val="bg1"/>
                </a:solidFill>
                <a:latin typeface="ＤＦ特太ゴシック体" pitchFamily="49" charset="-128"/>
                <a:ea typeface="ＤＦ特太ゴシック体" pitchFamily="49" charset="-128"/>
              </a:rPr>
              <a:t>騒がしています</a:t>
            </a:r>
          </a:p>
        </p:txBody>
      </p:sp>
    </p:spTree>
    <p:extLst>
      <p:ext uri="{BB962C8B-B14F-4D97-AF65-F5344CB8AC3E}">
        <p14:creationId xmlns:p14="http://schemas.microsoft.com/office/powerpoint/2010/main" val="2457637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0" y="0"/>
            <a:ext cx="9144000" cy="6858000"/>
          </a:xfrm>
          <a:prstGeom prst="rect">
            <a:avLst/>
          </a:prstGeom>
          <a:solidFill>
            <a:srgbClr val="002060"/>
          </a:solidFill>
          <a:ln w="9525">
            <a:noFill/>
            <a:miter lim="800000"/>
            <a:headEnd/>
            <a:tailEnd/>
          </a:ln>
          <a:effectLst/>
        </p:spPr>
        <p:txBody>
          <a:bodyPr wrap="none" anchor="ctr"/>
          <a:lstStyle/>
          <a:p>
            <a:endParaRPr lang="ja-JP" altLang="en-US" dirty="0"/>
          </a:p>
        </p:txBody>
      </p:sp>
      <p:sp>
        <p:nvSpPr>
          <p:cNvPr id="7" name="テキスト ボックス 6"/>
          <p:cNvSpPr txBox="1"/>
          <p:nvPr/>
        </p:nvSpPr>
        <p:spPr>
          <a:xfrm>
            <a:off x="1914862" y="1700808"/>
            <a:ext cx="5314275" cy="3785652"/>
          </a:xfrm>
          <a:prstGeom prst="rect">
            <a:avLst/>
          </a:prstGeom>
          <a:noFill/>
        </p:spPr>
        <p:txBody>
          <a:bodyPr wrap="none" rtlCol="0">
            <a:spAutoFit/>
          </a:bodyPr>
          <a:lstStyle/>
          <a:p>
            <a:pPr algn="ctr"/>
            <a:r>
              <a:rPr kumimoji="1" lang="ja-JP" altLang="en-US" sz="8000" dirty="0">
                <a:solidFill>
                  <a:srgbClr val="FFFF00"/>
                </a:solidFill>
                <a:latin typeface="ＤＦ特太ゴシック体" pitchFamily="49" charset="-128"/>
                <a:ea typeface="ＤＦ特太ゴシック体" pitchFamily="49" charset="-128"/>
              </a:rPr>
              <a:t>南海トラフ</a:t>
            </a:r>
          </a:p>
          <a:p>
            <a:pPr algn="ctr"/>
            <a:r>
              <a:rPr kumimoji="1" lang="ja-JP" altLang="en-US" sz="8000" dirty="0">
                <a:solidFill>
                  <a:srgbClr val="FFFF00"/>
                </a:solidFill>
                <a:latin typeface="ＤＦ特太ゴシック体" pitchFamily="49" charset="-128"/>
                <a:ea typeface="ＤＦ特太ゴシック体" pitchFamily="49" charset="-128"/>
              </a:rPr>
              <a:t>巨大地震</a:t>
            </a:r>
            <a:endParaRPr kumimoji="1" lang="en-US" altLang="ja-JP" sz="8000" dirty="0">
              <a:solidFill>
                <a:srgbClr val="FFFF00"/>
              </a:solidFill>
              <a:latin typeface="ＤＦ特太ゴシック体" pitchFamily="49" charset="-128"/>
              <a:ea typeface="ＤＦ特太ゴシック体" pitchFamily="49" charset="-128"/>
            </a:endParaRPr>
          </a:p>
          <a:p>
            <a:pPr algn="ctr"/>
            <a:r>
              <a:rPr kumimoji="1" lang="ja-JP" altLang="en-US" sz="8000" dirty="0">
                <a:solidFill>
                  <a:srgbClr val="FFFF00"/>
                </a:solidFill>
                <a:latin typeface="ＤＦ特太ゴシック体" pitchFamily="49" charset="-128"/>
                <a:ea typeface="ＤＦ特太ゴシック体" pitchFamily="49" charset="-128"/>
              </a:rPr>
              <a:t>発生</a:t>
            </a:r>
          </a:p>
        </p:txBody>
      </p:sp>
    </p:spTree>
    <p:extLst>
      <p:ext uri="{BB962C8B-B14F-4D97-AF65-F5344CB8AC3E}">
        <p14:creationId xmlns:p14="http://schemas.microsoft.com/office/powerpoint/2010/main" val="397251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0" y="0"/>
            <a:ext cx="9144000" cy="6858000"/>
          </a:xfrm>
          <a:prstGeom prst="rect">
            <a:avLst/>
          </a:prstGeom>
          <a:solidFill>
            <a:srgbClr val="002060"/>
          </a:solidFill>
          <a:ln w="9525">
            <a:noFill/>
            <a:miter lim="800000"/>
            <a:headEnd/>
            <a:tailEnd/>
          </a:ln>
          <a:effectLst/>
        </p:spPr>
        <p:txBody>
          <a:bodyPr wrap="none" anchor="ctr"/>
          <a:lstStyle/>
          <a:p>
            <a:endParaRPr lang="ja-JP" altLang="en-US" dirty="0"/>
          </a:p>
        </p:txBody>
      </p:sp>
      <p:sp>
        <p:nvSpPr>
          <p:cNvPr id="7" name="テキスト ボックス 6"/>
          <p:cNvSpPr txBox="1"/>
          <p:nvPr/>
        </p:nvSpPr>
        <p:spPr>
          <a:xfrm>
            <a:off x="1914862" y="1340768"/>
            <a:ext cx="5314275" cy="3785652"/>
          </a:xfrm>
          <a:prstGeom prst="rect">
            <a:avLst/>
          </a:prstGeom>
          <a:noFill/>
        </p:spPr>
        <p:txBody>
          <a:bodyPr wrap="none" rtlCol="0">
            <a:spAutoFit/>
          </a:bodyPr>
          <a:lstStyle/>
          <a:p>
            <a:pPr algn="ctr"/>
            <a:r>
              <a:rPr lang="ja-JP" altLang="en-US" sz="8000" dirty="0">
                <a:solidFill>
                  <a:schemeClr val="bg1"/>
                </a:solidFill>
                <a:latin typeface="ＤＦ特太ゴシック体" pitchFamily="49" charset="-128"/>
                <a:ea typeface="ＤＦ特太ゴシック体" pitchFamily="49" charset="-128"/>
              </a:rPr>
              <a:t>防災の話は</a:t>
            </a:r>
          </a:p>
          <a:p>
            <a:pPr algn="ctr"/>
            <a:r>
              <a:rPr kumimoji="1" lang="ja-JP" altLang="en-US" sz="8000" dirty="0">
                <a:solidFill>
                  <a:srgbClr val="FFFF00"/>
                </a:solidFill>
                <a:latin typeface="ＤＦ特太ゴシック体" pitchFamily="49" charset="-128"/>
                <a:ea typeface="ＤＦ特太ゴシック体" pitchFamily="49" charset="-128"/>
              </a:rPr>
              <a:t>むずかしく</a:t>
            </a:r>
          </a:p>
          <a:p>
            <a:pPr algn="ctr"/>
            <a:r>
              <a:rPr kumimoji="1" lang="ja-JP" altLang="en-US" sz="8000" dirty="0">
                <a:solidFill>
                  <a:srgbClr val="FFFF00"/>
                </a:solidFill>
                <a:latin typeface="ＤＦ特太ゴシック体" pitchFamily="49" charset="-128"/>
                <a:ea typeface="ＤＦ特太ゴシック体" pitchFamily="49" charset="-128"/>
              </a:rPr>
              <a:t>感じるし</a:t>
            </a:r>
          </a:p>
        </p:txBody>
      </p:sp>
    </p:spTree>
    <p:extLst>
      <p:ext uri="{BB962C8B-B14F-4D97-AF65-F5344CB8AC3E}">
        <p14:creationId xmlns:p14="http://schemas.microsoft.com/office/powerpoint/2010/main" val="340342072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C41F1EC-0700-70B2-FA92-11D7F3F21F98}"/>
              </a:ext>
            </a:extLst>
          </p:cNvPr>
          <p:cNvSpPr>
            <a:spLocks noGrp="1"/>
          </p:cNvSpPr>
          <p:nvPr>
            <p:ph type="title"/>
          </p:nvPr>
        </p:nvSpPr>
        <p:spPr/>
        <p:txBody>
          <a:bodyPr/>
          <a:lstStyle/>
          <a:p>
            <a:r>
              <a:rPr kumimoji="1" lang="ja-JP" altLang="en-US" dirty="0"/>
              <a:t>南海トラフとは？</a:t>
            </a:r>
          </a:p>
        </p:txBody>
      </p:sp>
      <p:pic>
        <p:nvPicPr>
          <p:cNvPr id="5" name="コンテンツ プレースホルダー 4" descr="雪が積もっている山の絵&#10;&#10;中程度の精度で自動的に生成された説明">
            <a:extLst>
              <a:ext uri="{FF2B5EF4-FFF2-40B4-BE49-F238E27FC236}">
                <a16:creationId xmlns:a16="http://schemas.microsoft.com/office/drawing/2014/main" id="{F158301C-082E-0B7A-8AB6-74C0F95677C3}"/>
              </a:ext>
            </a:extLst>
          </p:cNvPr>
          <p:cNvPicPr>
            <a:picLocks noGrp="1" noRot="1" noChangeAspect="1" noMove="1" noResize="1" noEditPoints="1" noAdjustHandles="1" noChangeArrowheads="1" noChangeShapeType="1" noCrop="1"/>
          </p:cNvPicPr>
          <p:nvPr>
            <p:ph idx="1"/>
          </p:nvPr>
        </p:nvPicPr>
        <p:blipFill>
          <a:blip r:embed="rId3">
            <a:extLst>
              <a:ext uri="{28A0092B-C50C-407E-A947-70E740481C1C}">
                <a14:useLocalDpi xmlns:a14="http://schemas.microsoft.com/office/drawing/2010/main" val="0"/>
              </a:ext>
            </a:extLst>
          </a:blip>
          <a:stretch>
            <a:fillRect/>
          </a:stretch>
        </p:blipFill>
        <p:spPr>
          <a:xfrm>
            <a:off x="1043608" y="769540"/>
            <a:ext cx="7301320" cy="5683796"/>
          </a:xfrm>
        </p:spPr>
      </p:pic>
      <p:sp>
        <p:nvSpPr>
          <p:cNvPr id="6" name="テキスト ボックス 5">
            <a:extLst>
              <a:ext uri="{FF2B5EF4-FFF2-40B4-BE49-F238E27FC236}">
                <a16:creationId xmlns:a16="http://schemas.microsoft.com/office/drawing/2014/main" id="{E7896A41-8308-D817-0D97-1B9F96A2201E}"/>
              </a:ext>
            </a:extLst>
          </p:cNvPr>
          <p:cNvSpPr txBox="1"/>
          <p:nvPr/>
        </p:nvSpPr>
        <p:spPr>
          <a:xfrm>
            <a:off x="3650722" y="4896284"/>
            <a:ext cx="4132968" cy="1477328"/>
          </a:xfrm>
          <a:prstGeom prst="rect">
            <a:avLst/>
          </a:prstGeom>
          <a:solidFill>
            <a:schemeClr val="accent2">
              <a:lumMod val="75000"/>
            </a:schemeClr>
          </a:solidFill>
        </p:spPr>
        <p:txBody>
          <a:bodyPr wrap="square" rtlCol="0">
            <a:spAutoFit/>
          </a:bodyPr>
          <a:lstStyle/>
          <a:p>
            <a:r>
              <a:rPr kumimoji="1" lang="ja-JP" altLang="en-US" dirty="0">
                <a:solidFill>
                  <a:schemeClr val="bg1"/>
                </a:solidFill>
              </a:rPr>
              <a:t>駿河湾から遠州灘、熊野灘、紀伊半島の南側の海域及び土佐湾を経て日向灘沖までのフィリピン海プレート及びユーラシアプレートが接する海底の溝状の地形を形成する</a:t>
            </a:r>
            <a:r>
              <a:rPr lang="ja-JP" altLang="en-US" dirty="0">
                <a:solidFill>
                  <a:schemeClr val="bg1"/>
                </a:solidFill>
              </a:rPr>
              <a:t>舟状海盆</a:t>
            </a:r>
            <a:r>
              <a:rPr kumimoji="1" lang="ja-JP" altLang="en-US" dirty="0">
                <a:solidFill>
                  <a:schemeClr val="bg1"/>
                </a:solidFill>
              </a:rPr>
              <a:t>を</a:t>
            </a:r>
            <a:r>
              <a:rPr kumimoji="1" lang="ja-JP" altLang="en-US" dirty="0">
                <a:ln w="3175">
                  <a:solidFill>
                    <a:srgbClr val="FFFF00"/>
                  </a:solidFill>
                </a:ln>
                <a:solidFill>
                  <a:srgbClr val="FF0000"/>
                </a:solidFill>
              </a:rPr>
              <a:t>南海トラフ</a:t>
            </a:r>
            <a:r>
              <a:rPr kumimoji="1" lang="ja-JP" altLang="en-US" dirty="0">
                <a:solidFill>
                  <a:schemeClr val="bg1"/>
                </a:solidFill>
              </a:rPr>
              <a:t>という</a:t>
            </a:r>
          </a:p>
        </p:txBody>
      </p:sp>
      <p:sp>
        <p:nvSpPr>
          <p:cNvPr id="8" name="フリーフォーム: 図形 7">
            <a:extLst>
              <a:ext uri="{FF2B5EF4-FFF2-40B4-BE49-F238E27FC236}">
                <a16:creationId xmlns:a16="http://schemas.microsoft.com/office/drawing/2014/main" id="{4379E9E3-B9C2-A6B5-318D-C4FD56BD20D8}"/>
              </a:ext>
            </a:extLst>
          </p:cNvPr>
          <p:cNvSpPr/>
          <p:nvPr/>
        </p:nvSpPr>
        <p:spPr bwMode="auto">
          <a:xfrm>
            <a:off x="4581053" y="2589291"/>
            <a:ext cx="1783533" cy="1403287"/>
          </a:xfrm>
          <a:custGeom>
            <a:avLst/>
            <a:gdLst>
              <a:gd name="connsiteX0" fmla="*/ 1783533 w 1783533"/>
              <a:gd name="connsiteY0" fmla="*/ 0 h 1403287"/>
              <a:gd name="connsiteX1" fmla="*/ 0 w 1783533"/>
              <a:gd name="connsiteY1" fmla="*/ 1403287 h 1403287"/>
            </a:gdLst>
            <a:ahLst/>
            <a:cxnLst>
              <a:cxn ang="0">
                <a:pos x="connsiteX0" y="connsiteY0"/>
              </a:cxn>
              <a:cxn ang="0">
                <a:pos x="connsiteX1" y="connsiteY1"/>
              </a:cxn>
            </a:cxnLst>
            <a:rect l="l" t="t" r="r" b="b"/>
            <a:pathLst>
              <a:path w="1783533" h="1403287">
                <a:moveTo>
                  <a:pt x="1783533" y="0"/>
                </a:moveTo>
                <a:cubicBezTo>
                  <a:pt x="896293" y="681273"/>
                  <a:pt x="9053" y="1362546"/>
                  <a:pt x="0" y="1403287"/>
                </a:cubicBezTo>
              </a:path>
            </a:pathLst>
          </a:custGeom>
          <a:noFill/>
          <a:ln w="9525" cap="flat" cmpd="sng" algn="ctr">
            <a:noFill/>
            <a:prstDash val="solid"/>
            <a:round/>
            <a:headEnd type="none" w="med" len="med"/>
            <a:tailEnd type="none" w="med" len="med"/>
          </a:ln>
          <a:effectLst/>
        </p:spPr>
        <p:txBody>
          <a:bodyPr rtlCol="0" anchor="ctr"/>
          <a:lstStyle/>
          <a:p>
            <a:pPr algn="ctr"/>
            <a:endParaRPr kumimoji="1" lang="ja-JP" altLang="en-US"/>
          </a:p>
        </p:txBody>
      </p:sp>
      <p:sp>
        <p:nvSpPr>
          <p:cNvPr id="12" name="フリーフォーム: 図形 11">
            <a:extLst>
              <a:ext uri="{FF2B5EF4-FFF2-40B4-BE49-F238E27FC236}">
                <a16:creationId xmlns:a16="http://schemas.microsoft.com/office/drawing/2014/main" id="{CBE6215F-C9F4-C491-74D3-CE41954AD0DF}"/>
              </a:ext>
            </a:extLst>
          </p:cNvPr>
          <p:cNvSpPr/>
          <p:nvPr/>
        </p:nvSpPr>
        <p:spPr bwMode="auto">
          <a:xfrm>
            <a:off x="6491335" y="2444436"/>
            <a:ext cx="1430447" cy="399546"/>
          </a:xfrm>
          <a:custGeom>
            <a:avLst/>
            <a:gdLst>
              <a:gd name="connsiteX0" fmla="*/ 0 w 1430447"/>
              <a:gd name="connsiteY0" fmla="*/ 0 h 399546"/>
              <a:gd name="connsiteX1" fmla="*/ 1430447 w 1430447"/>
              <a:gd name="connsiteY1" fmla="*/ 298764 h 399546"/>
            </a:gdLst>
            <a:ahLst/>
            <a:cxnLst>
              <a:cxn ang="0">
                <a:pos x="connsiteX0" y="connsiteY0"/>
              </a:cxn>
              <a:cxn ang="0">
                <a:pos x="connsiteX1" y="connsiteY1"/>
              </a:cxn>
            </a:cxnLst>
            <a:rect l="l" t="t" r="r" b="b"/>
            <a:pathLst>
              <a:path w="1430447" h="399546">
                <a:moveTo>
                  <a:pt x="0" y="0"/>
                </a:moveTo>
                <a:cubicBezTo>
                  <a:pt x="430794" y="276885"/>
                  <a:pt x="861588" y="553770"/>
                  <a:pt x="1430447" y="298764"/>
                </a:cubicBezTo>
              </a:path>
            </a:pathLst>
          </a:custGeom>
          <a:noFill/>
          <a:ln w="9525" cap="flat" cmpd="sng" algn="ctr">
            <a:noFill/>
            <a:prstDash val="solid"/>
            <a:round/>
            <a:headEnd type="none" w="med" len="med"/>
            <a:tailEnd type="none" w="med" len="med"/>
          </a:ln>
          <a:effectLst/>
        </p:spPr>
        <p:txBody>
          <a:bodyPr rtlCol="0" anchor="ctr"/>
          <a:lstStyle/>
          <a:p>
            <a:pPr algn="ctr"/>
            <a:endParaRPr kumimoji="1" lang="ja-JP" altLang="en-US"/>
          </a:p>
        </p:txBody>
      </p:sp>
      <p:grpSp>
        <p:nvGrpSpPr>
          <p:cNvPr id="20" name="グループ化 19">
            <a:extLst>
              <a:ext uri="{FF2B5EF4-FFF2-40B4-BE49-F238E27FC236}">
                <a16:creationId xmlns:a16="http://schemas.microsoft.com/office/drawing/2014/main" id="{CA1AA279-14A5-9915-7C15-77BB2EF58EDD}"/>
              </a:ext>
            </a:extLst>
          </p:cNvPr>
          <p:cNvGrpSpPr/>
          <p:nvPr/>
        </p:nvGrpSpPr>
        <p:grpSpPr>
          <a:xfrm>
            <a:off x="6563762" y="2435382"/>
            <a:ext cx="1468447" cy="823712"/>
            <a:chOff x="6563762" y="2435382"/>
            <a:chExt cx="1468447" cy="823712"/>
          </a:xfrm>
        </p:grpSpPr>
        <p:sp>
          <p:nvSpPr>
            <p:cNvPr id="13" name="フリーフォーム: 図形 12">
              <a:extLst>
                <a:ext uri="{FF2B5EF4-FFF2-40B4-BE49-F238E27FC236}">
                  <a16:creationId xmlns:a16="http://schemas.microsoft.com/office/drawing/2014/main" id="{86781C8B-F261-48DD-2BB3-43A546BBD22C}"/>
                </a:ext>
              </a:extLst>
            </p:cNvPr>
            <p:cNvSpPr/>
            <p:nvPr/>
          </p:nvSpPr>
          <p:spPr bwMode="auto">
            <a:xfrm>
              <a:off x="6563762" y="2435382"/>
              <a:ext cx="1403288" cy="434364"/>
            </a:xfrm>
            <a:custGeom>
              <a:avLst/>
              <a:gdLst>
                <a:gd name="connsiteX0" fmla="*/ 0 w 1403288"/>
                <a:gd name="connsiteY0" fmla="*/ 0 h 434364"/>
                <a:gd name="connsiteX1" fmla="*/ 688064 w 1403288"/>
                <a:gd name="connsiteY1" fmla="*/ 425513 h 434364"/>
                <a:gd name="connsiteX2" fmla="*/ 1403288 w 1403288"/>
                <a:gd name="connsiteY2" fmla="*/ 298765 h 434364"/>
              </a:gdLst>
              <a:ahLst/>
              <a:cxnLst>
                <a:cxn ang="0">
                  <a:pos x="connsiteX0" y="connsiteY0"/>
                </a:cxn>
                <a:cxn ang="0">
                  <a:pos x="connsiteX1" y="connsiteY1"/>
                </a:cxn>
                <a:cxn ang="0">
                  <a:pos x="connsiteX2" y="connsiteY2"/>
                </a:cxn>
              </a:cxnLst>
              <a:rect l="l" t="t" r="r" b="b"/>
              <a:pathLst>
                <a:path w="1403288" h="434364">
                  <a:moveTo>
                    <a:pt x="0" y="0"/>
                  </a:moveTo>
                  <a:cubicBezTo>
                    <a:pt x="227091" y="187859"/>
                    <a:pt x="454183" y="375719"/>
                    <a:pt x="688064" y="425513"/>
                  </a:cubicBezTo>
                  <a:cubicBezTo>
                    <a:pt x="921945" y="475307"/>
                    <a:pt x="1403288" y="298765"/>
                    <a:pt x="1403288" y="298765"/>
                  </a:cubicBezTo>
                </a:path>
              </a:pathLst>
            </a:custGeom>
            <a:noFill/>
            <a:ln w="76200" cap="flat" cmpd="sng" algn="ctr">
              <a:solidFill>
                <a:srgbClr val="FF9900"/>
              </a:solidFill>
              <a:prstDash val="solid"/>
              <a:round/>
              <a:headEnd type="none" w="med" len="med"/>
              <a:tailEnd type="none" w="med" len="med"/>
            </a:ln>
            <a:effectLst/>
          </p:spPr>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03AF41B7-4E9A-41B3-DC02-6D41E9F8F466}"/>
                </a:ext>
              </a:extLst>
            </p:cNvPr>
            <p:cNvSpPr txBox="1"/>
            <p:nvPr/>
          </p:nvSpPr>
          <p:spPr>
            <a:xfrm>
              <a:off x="6754295" y="2858984"/>
              <a:ext cx="1277914" cy="400110"/>
            </a:xfrm>
            <a:prstGeom prst="rect">
              <a:avLst/>
            </a:prstGeom>
            <a:noFill/>
          </p:spPr>
          <p:txBody>
            <a:bodyPr wrap="none" rtlCol="0">
              <a:spAutoFit/>
            </a:bodyPr>
            <a:lstStyle/>
            <a:p>
              <a:pPr algn="ctr"/>
              <a:r>
                <a:rPr kumimoji="1" lang="ja-JP" altLang="en-US" sz="2000" dirty="0">
                  <a:solidFill>
                    <a:srgbClr val="FF9900"/>
                  </a:solidFill>
                </a:rPr>
                <a:t>相模トラフ</a:t>
              </a:r>
            </a:p>
          </p:txBody>
        </p:sp>
      </p:grpSp>
      <p:grpSp>
        <p:nvGrpSpPr>
          <p:cNvPr id="21" name="グループ化 20">
            <a:extLst>
              <a:ext uri="{FF2B5EF4-FFF2-40B4-BE49-F238E27FC236}">
                <a16:creationId xmlns:a16="http://schemas.microsoft.com/office/drawing/2014/main" id="{5696B1D9-2ACE-2563-3194-C75388F12E87}"/>
              </a:ext>
            </a:extLst>
          </p:cNvPr>
          <p:cNvGrpSpPr/>
          <p:nvPr/>
        </p:nvGrpSpPr>
        <p:grpSpPr>
          <a:xfrm>
            <a:off x="6636707" y="1421394"/>
            <a:ext cx="1719642" cy="4870764"/>
            <a:chOff x="6636707" y="1421394"/>
            <a:chExt cx="1719642" cy="4870764"/>
          </a:xfrm>
        </p:grpSpPr>
        <p:sp>
          <p:nvSpPr>
            <p:cNvPr id="10" name="フリーフォーム: 図形 9">
              <a:extLst>
                <a:ext uri="{FF2B5EF4-FFF2-40B4-BE49-F238E27FC236}">
                  <a16:creationId xmlns:a16="http://schemas.microsoft.com/office/drawing/2014/main" id="{4B687D56-8415-86D0-8ED0-280F0661CB5D}"/>
                </a:ext>
              </a:extLst>
            </p:cNvPr>
            <p:cNvSpPr/>
            <p:nvPr/>
          </p:nvSpPr>
          <p:spPr bwMode="auto">
            <a:xfrm>
              <a:off x="7880955" y="1421394"/>
              <a:ext cx="475394" cy="4870764"/>
            </a:xfrm>
            <a:custGeom>
              <a:avLst/>
              <a:gdLst>
                <a:gd name="connsiteX0" fmla="*/ 475394 w 475394"/>
                <a:gd name="connsiteY0" fmla="*/ 4870764 h 4870764"/>
                <a:gd name="connsiteX1" fmla="*/ 4613 w 475394"/>
                <a:gd name="connsiteY1" fmla="*/ 2634558 h 4870764"/>
                <a:gd name="connsiteX2" fmla="*/ 249057 w 475394"/>
                <a:gd name="connsiteY2" fmla="*/ 787652 h 4870764"/>
                <a:gd name="connsiteX3" fmla="*/ 475394 w 475394"/>
                <a:gd name="connsiteY3" fmla="*/ 0 h 4870764"/>
                <a:gd name="connsiteX4" fmla="*/ 475394 w 475394"/>
                <a:gd name="connsiteY4" fmla="*/ 0 h 48707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5394" h="4870764">
                  <a:moveTo>
                    <a:pt x="475394" y="4870764"/>
                  </a:moveTo>
                  <a:cubicBezTo>
                    <a:pt x="258865" y="4092920"/>
                    <a:pt x="42336" y="3315077"/>
                    <a:pt x="4613" y="2634558"/>
                  </a:cubicBezTo>
                  <a:cubicBezTo>
                    <a:pt x="-33110" y="1954039"/>
                    <a:pt x="170594" y="1226745"/>
                    <a:pt x="249057" y="787652"/>
                  </a:cubicBezTo>
                  <a:cubicBezTo>
                    <a:pt x="327520" y="348559"/>
                    <a:pt x="475394" y="0"/>
                    <a:pt x="475394" y="0"/>
                  </a:cubicBezTo>
                  <a:lnTo>
                    <a:pt x="475394" y="0"/>
                  </a:lnTo>
                </a:path>
              </a:pathLst>
            </a:custGeom>
            <a:noFill/>
            <a:ln w="76200" cap="flat" cmpd="sng" algn="ctr">
              <a:solidFill>
                <a:srgbClr val="FFFF00"/>
              </a:solidFill>
              <a:prstDash val="solid"/>
              <a:round/>
              <a:headEnd type="none" w="med" len="med"/>
              <a:tailEnd type="none" w="med" len="med"/>
            </a:ln>
            <a:effectLst/>
          </p:spPr>
          <p:txBody>
            <a:bodyPr rtlCol="0" anchor="ctr"/>
            <a:lstStyle/>
            <a:p>
              <a:pPr algn="ctr"/>
              <a:endParaRPr kumimoji="1" lang="ja-JP" altLang="en-US"/>
            </a:p>
          </p:txBody>
        </p:sp>
        <p:sp>
          <p:nvSpPr>
            <p:cNvPr id="17" name="テキスト ボックス 16">
              <a:extLst>
                <a:ext uri="{FF2B5EF4-FFF2-40B4-BE49-F238E27FC236}">
                  <a16:creationId xmlns:a16="http://schemas.microsoft.com/office/drawing/2014/main" id="{8CC5128F-B3BB-B0ED-2FD7-5EDCA47B60E2}"/>
                </a:ext>
              </a:extLst>
            </p:cNvPr>
            <p:cNvSpPr txBox="1"/>
            <p:nvPr/>
          </p:nvSpPr>
          <p:spPr>
            <a:xfrm>
              <a:off x="6636707" y="4230573"/>
              <a:ext cx="1210588" cy="400110"/>
            </a:xfrm>
            <a:prstGeom prst="rect">
              <a:avLst/>
            </a:prstGeom>
            <a:noFill/>
          </p:spPr>
          <p:txBody>
            <a:bodyPr wrap="none" rtlCol="0">
              <a:spAutoFit/>
            </a:bodyPr>
            <a:lstStyle/>
            <a:p>
              <a:pPr algn="ctr"/>
              <a:r>
                <a:rPr kumimoji="1" lang="ja-JP" altLang="en-US" sz="2000" dirty="0">
                  <a:solidFill>
                    <a:srgbClr val="FFFF00"/>
                  </a:solidFill>
                </a:rPr>
                <a:t>日本海溝</a:t>
              </a:r>
            </a:p>
          </p:txBody>
        </p:sp>
      </p:grpSp>
      <p:grpSp>
        <p:nvGrpSpPr>
          <p:cNvPr id="26" name="グループ化 25">
            <a:extLst>
              <a:ext uri="{FF2B5EF4-FFF2-40B4-BE49-F238E27FC236}">
                <a16:creationId xmlns:a16="http://schemas.microsoft.com/office/drawing/2014/main" id="{02F91C64-0650-9B1D-7AA2-FD493DE4AF97}"/>
              </a:ext>
            </a:extLst>
          </p:cNvPr>
          <p:cNvGrpSpPr/>
          <p:nvPr/>
        </p:nvGrpSpPr>
        <p:grpSpPr>
          <a:xfrm>
            <a:off x="6163478" y="1883711"/>
            <a:ext cx="1190790" cy="467408"/>
            <a:chOff x="6163478" y="1883711"/>
            <a:chExt cx="1190790" cy="467408"/>
          </a:xfrm>
        </p:grpSpPr>
        <p:pic>
          <p:nvPicPr>
            <p:cNvPr id="23" name="図 22">
              <a:extLst>
                <a:ext uri="{FF2B5EF4-FFF2-40B4-BE49-F238E27FC236}">
                  <a16:creationId xmlns:a16="http://schemas.microsoft.com/office/drawing/2014/main" id="{9BF82CFD-69C6-AFAA-8AE3-D6A7D784495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163478" y="2004962"/>
              <a:ext cx="368658" cy="346157"/>
            </a:xfrm>
            <a:prstGeom prst="rect">
              <a:avLst/>
            </a:prstGeom>
          </p:spPr>
        </p:pic>
        <p:sp>
          <p:nvSpPr>
            <p:cNvPr id="25" name="テキスト ボックス 24">
              <a:extLst>
                <a:ext uri="{FF2B5EF4-FFF2-40B4-BE49-F238E27FC236}">
                  <a16:creationId xmlns:a16="http://schemas.microsoft.com/office/drawing/2014/main" id="{3579FFDD-89FC-CBE0-96B4-5C5D7EF7C806}"/>
                </a:ext>
              </a:extLst>
            </p:cNvPr>
            <p:cNvSpPr txBox="1"/>
            <p:nvPr/>
          </p:nvSpPr>
          <p:spPr>
            <a:xfrm>
              <a:off x="6356830" y="1883711"/>
              <a:ext cx="997438" cy="400110"/>
            </a:xfrm>
            <a:prstGeom prst="rect">
              <a:avLst/>
            </a:prstGeom>
            <a:noFill/>
          </p:spPr>
          <p:txBody>
            <a:bodyPr wrap="square" rtlCol="0">
              <a:spAutoFit/>
            </a:bodyPr>
            <a:lstStyle/>
            <a:p>
              <a:pPr algn="ctr"/>
              <a:r>
                <a:rPr kumimoji="1" lang="ja-JP" altLang="en-US" sz="2000" dirty="0">
                  <a:solidFill>
                    <a:schemeClr val="bg1"/>
                  </a:solidFill>
                </a:rPr>
                <a:t>富士山</a:t>
              </a:r>
            </a:p>
          </p:txBody>
        </p:sp>
      </p:grpSp>
      <p:sp>
        <p:nvSpPr>
          <p:cNvPr id="4" name="フリーフォーム: 図形 3">
            <a:extLst>
              <a:ext uri="{FF2B5EF4-FFF2-40B4-BE49-F238E27FC236}">
                <a16:creationId xmlns:a16="http://schemas.microsoft.com/office/drawing/2014/main" id="{B6A89291-7585-D34B-9CD5-3B9CF31A8654}"/>
              </a:ext>
            </a:extLst>
          </p:cNvPr>
          <p:cNvSpPr/>
          <p:nvPr/>
        </p:nvSpPr>
        <p:spPr bwMode="auto">
          <a:xfrm>
            <a:off x="5975287" y="2553077"/>
            <a:ext cx="217283" cy="823866"/>
          </a:xfrm>
          <a:custGeom>
            <a:avLst/>
            <a:gdLst>
              <a:gd name="connsiteX0" fmla="*/ 217283 w 217283"/>
              <a:gd name="connsiteY0" fmla="*/ 0 h 823866"/>
              <a:gd name="connsiteX1" fmla="*/ 0 w 217283"/>
              <a:gd name="connsiteY1" fmla="*/ 823866 h 823866"/>
            </a:gdLst>
            <a:ahLst/>
            <a:cxnLst>
              <a:cxn ang="0">
                <a:pos x="connsiteX0" y="connsiteY0"/>
              </a:cxn>
              <a:cxn ang="0">
                <a:pos x="connsiteX1" y="connsiteY1"/>
              </a:cxn>
            </a:cxnLst>
            <a:rect l="l" t="t" r="r" b="b"/>
            <a:pathLst>
              <a:path w="217283" h="823866">
                <a:moveTo>
                  <a:pt x="217283" y="0"/>
                </a:moveTo>
                <a:cubicBezTo>
                  <a:pt x="116940" y="371947"/>
                  <a:pt x="16598" y="743894"/>
                  <a:pt x="0" y="823866"/>
                </a:cubicBezTo>
              </a:path>
            </a:pathLst>
          </a:custGeom>
          <a:noFill/>
          <a:ln w="9525" cap="flat" cmpd="sng" algn="ctr">
            <a:noFill/>
            <a:prstDash val="solid"/>
            <a:round/>
            <a:headEnd type="none" w="med" len="med"/>
            <a:tailEnd type="none" w="med" len="med"/>
          </a:ln>
          <a:effectLst/>
        </p:spPr>
        <p:txBody>
          <a:bodyPr rtlCol="0" anchor="ctr"/>
          <a:lstStyle/>
          <a:p>
            <a:pPr algn="ctr"/>
            <a:endParaRPr kumimoji="1" lang="ja-JP" altLang="en-US"/>
          </a:p>
        </p:txBody>
      </p:sp>
      <p:grpSp>
        <p:nvGrpSpPr>
          <p:cNvPr id="11" name="グループ化 10">
            <a:extLst>
              <a:ext uri="{FF2B5EF4-FFF2-40B4-BE49-F238E27FC236}">
                <a16:creationId xmlns:a16="http://schemas.microsoft.com/office/drawing/2014/main" id="{074BD499-9A2F-503A-0E46-CABAF52061F8}"/>
              </a:ext>
            </a:extLst>
          </p:cNvPr>
          <p:cNvGrpSpPr/>
          <p:nvPr/>
        </p:nvGrpSpPr>
        <p:grpSpPr>
          <a:xfrm>
            <a:off x="3277354" y="2553077"/>
            <a:ext cx="2860896" cy="2544024"/>
            <a:chOff x="3277354" y="2553077"/>
            <a:chExt cx="2860896" cy="2544024"/>
          </a:xfrm>
        </p:grpSpPr>
        <p:sp>
          <p:nvSpPr>
            <p:cNvPr id="14" name="テキスト ボックス 13">
              <a:extLst>
                <a:ext uri="{FF2B5EF4-FFF2-40B4-BE49-F238E27FC236}">
                  <a16:creationId xmlns:a16="http://schemas.microsoft.com/office/drawing/2014/main" id="{83EC7FB7-6666-A7DB-7965-B7E87BD47CAD}"/>
                </a:ext>
              </a:extLst>
            </p:cNvPr>
            <p:cNvSpPr txBox="1"/>
            <p:nvPr/>
          </p:nvSpPr>
          <p:spPr>
            <a:xfrm>
              <a:off x="4570353" y="4055578"/>
              <a:ext cx="1277914" cy="400110"/>
            </a:xfrm>
            <a:prstGeom prst="rect">
              <a:avLst/>
            </a:prstGeom>
            <a:noFill/>
          </p:spPr>
          <p:txBody>
            <a:bodyPr wrap="none" rtlCol="0">
              <a:spAutoFit/>
            </a:bodyPr>
            <a:lstStyle/>
            <a:p>
              <a:pPr algn="ctr"/>
              <a:r>
                <a:rPr kumimoji="1" lang="ja-JP" altLang="en-US" sz="2000" dirty="0">
                  <a:solidFill>
                    <a:srgbClr val="FF0000"/>
                  </a:solidFill>
                </a:rPr>
                <a:t>南海トラフ</a:t>
              </a:r>
            </a:p>
          </p:txBody>
        </p:sp>
        <p:sp>
          <p:nvSpPr>
            <p:cNvPr id="7" name="フリーフォーム: 図形 6">
              <a:extLst>
                <a:ext uri="{FF2B5EF4-FFF2-40B4-BE49-F238E27FC236}">
                  <a16:creationId xmlns:a16="http://schemas.microsoft.com/office/drawing/2014/main" id="{9193CF9A-91B7-B989-4667-35EF9EB13843}"/>
                </a:ext>
              </a:extLst>
            </p:cNvPr>
            <p:cNvSpPr/>
            <p:nvPr/>
          </p:nvSpPr>
          <p:spPr bwMode="auto">
            <a:xfrm>
              <a:off x="3277354" y="2553077"/>
              <a:ext cx="2860896" cy="2544024"/>
            </a:xfrm>
            <a:custGeom>
              <a:avLst/>
              <a:gdLst>
                <a:gd name="connsiteX0" fmla="*/ 2860896 w 2860896"/>
                <a:gd name="connsiteY0" fmla="*/ 0 h 2544024"/>
                <a:gd name="connsiteX1" fmla="*/ 2706987 w 2860896"/>
                <a:gd name="connsiteY1" fmla="*/ 742384 h 2544024"/>
                <a:gd name="connsiteX2" fmla="*/ 2199993 w 2860896"/>
                <a:gd name="connsiteY2" fmla="*/ 1149790 h 2544024"/>
                <a:gd name="connsiteX3" fmla="*/ 1629624 w 2860896"/>
                <a:gd name="connsiteY3" fmla="*/ 1385180 h 2544024"/>
                <a:gd name="connsiteX4" fmla="*/ 1330860 w 2860896"/>
                <a:gd name="connsiteY4" fmla="*/ 1502875 h 2544024"/>
                <a:gd name="connsiteX5" fmla="*/ 1186004 w 2860896"/>
                <a:gd name="connsiteY5" fmla="*/ 1439501 h 2544024"/>
                <a:gd name="connsiteX6" fmla="*/ 1086416 w 2860896"/>
                <a:gd name="connsiteY6" fmla="*/ 1575303 h 2544024"/>
                <a:gd name="connsiteX7" fmla="*/ 914400 w 2860896"/>
                <a:gd name="connsiteY7" fmla="*/ 1747319 h 2544024"/>
                <a:gd name="connsiteX8" fmla="*/ 606583 w 2860896"/>
                <a:gd name="connsiteY8" fmla="*/ 1955549 h 2544024"/>
                <a:gd name="connsiteX9" fmla="*/ 325925 w 2860896"/>
                <a:gd name="connsiteY9" fmla="*/ 2118511 h 2544024"/>
                <a:gd name="connsiteX10" fmla="*/ 144856 w 2860896"/>
                <a:gd name="connsiteY10" fmla="*/ 2236206 h 2544024"/>
                <a:gd name="connsiteX11" fmla="*/ 45268 w 2860896"/>
                <a:gd name="connsiteY11" fmla="*/ 2462543 h 2544024"/>
                <a:gd name="connsiteX12" fmla="*/ 0 w 2860896"/>
                <a:gd name="connsiteY12" fmla="*/ 2544024 h 2544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60896" h="2544024">
                  <a:moveTo>
                    <a:pt x="2860896" y="0"/>
                  </a:moveTo>
                  <a:cubicBezTo>
                    <a:pt x="2839016" y="275376"/>
                    <a:pt x="2817137" y="550752"/>
                    <a:pt x="2706987" y="742384"/>
                  </a:cubicBezTo>
                  <a:cubicBezTo>
                    <a:pt x="2596836" y="934016"/>
                    <a:pt x="2379553" y="1042657"/>
                    <a:pt x="2199993" y="1149790"/>
                  </a:cubicBezTo>
                  <a:cubicBezTo>
                    <a:pt x="2020433" y="1256923"/>
                    <a:pt x="1774479" y="1326333"/>
                    <a:pt x="1629624" y="1385180"/>
                  </a:cubicBezTo>
                  <a:cubicBezTo>
                    <a:pt x="1484769" y="1444027"/>
                    <a:pt x="1404797" y="1493822"/>
                    <a:pt x="1330860" y="1502875"/>
                  </a:cubicBezTo>
                  <a:cubicBezTo>
                    <a:pt x="1256923" y="1511929"/>
                    <a:pt x="1226745" y="1427430"/>
                    <a:pt x="1186004" y="1439501"/>
                  </a:cubicBezTo>
                  <a:cubicBezTo>
                    <a:pt x="1145263" y="1451572"/>
                    <a:pt x="1131683" y="1524000"/>
                    <a:pt x="1086416" y="1575303"/>
                  </a:cubicBezTo>
                  <a:cubicBezTo>
                    <a:pt x="1041149" y="1626606"/>
                    <a:pt x="994372" y="1683945"/>
                    <a:pt x="914400" y="1747319"/>
                  </a:cubicBezTo>
                  <a:cubicBezTo>
                    <a:pt x="834428" y="1810693"/>
                    <a:pt x="704662" y="1893684"/>
                    <a:pt x="606583" y="1955549"/>
                  </a:cubicBezTo>
                  <a:cubicBezTo>
                    <a:pt x="508504" y="2017414"/>
                    <a:pt x="402879" y="2071735"/>
                    <a:pt x="325925" y="2118511"/>
                  </a:cubicBezTo>
                  <a:cubicBezTo>
                    <a:pt x="248971" y="2165287"/>
                    <a:pt x="191632" y="2178867"/>
                    <a:pt x="144856" y="2236206"/>
                  </a:cubicBezTo>
                  <a:cubicBezTo>
                    <a:pt x="98080" y="2293545"/>
                    <a:pt x="69411" y="2411240"/>
                    <a:pt x="45268" y="2462543"/>
                  </a:cubicBezTo>
                  <a:cubicBezTo>
                    <a:pt x="21125" y="2513846"/>
                    <a:pt x="10562" y="2528935"/>
                    <a:pt x="0" y="2544024"/>
                  </a:cubicBezTo>
                </a:path>
              </a:pathLst>
            </a:custGeom>
            <a:noFill/>
            <a:ln w="76200" cap="flat" cmpd="sng" algn="ctr">
              <a:solidFill>
                <a:srgbClr val="FF0000"/>
              </a:solidFill>
              <a:prstDash val="solid"/>
              <a:round/>
              <a:headEnd type="none" w="med" len="med"/>
              <a:tailEnd type="none" w="med" len="med"/>
            </a:ln>
            <a:effectLst/>
          </p:spPr>
          <p:txBody>
            <a:bodyPr rtlCol="0" anchor="ctr"/>
            <a:lstStyle/>
            <a:p>
              <a:pPr algn="ctr"/>
              <a:endParaRPr kumimoji="1" lang="ja-JP" altLang="en-US"/>
            </a:p>
          </p:txBody>
        </p:sp>
      </p:grpSp>
      <p:grpSp>
        <p:nvGrpSpPr>
          <p:cNvPr id="22" name="グループ化 21">
            <a:extLst>
              <a:ext uri="{FF2B5EF4-FFF2-40B4-BE49-F238E27FC236}">
                <a16:creationId xmlns:a16="http://schemas.microsoft.com/office/drawing/2014/main" id="{8FF90A48-673C-B6CD-7520-6395F1FA9C1A}"/>
              </a:ext>
            </a:extLst>
          </p:cNvPr>
          <p:cNvGrpSpPr/>
          <p:nvPr/>
        </p:nvGrpSpPr>
        <p:grpSpPr>
          <a:xfrm>
            <a:off x="2426329" y="1910281"/>
            <a:ext cx="3512744" cy="1982709"/>
            <a:chOff x="2426329" y="1910281"/>
            <a:chExt cx="3512744" cy="1982709"/>
          </a:xfrm>
        </p:grpSpPr>
        <p:sp>
          <p:nvSpPr>
            <p:cNvPr id="9" name="フリーフォーム: 図形 8">
              <a:extLst>
                <a:ext uri="{FF2B5EF4-FFF2-40B4-BE49-F238E27FC236}">
                  <a16:creationId xmlns:a16="http://schemas.microsoft.com/office/drawing/2014/main" id="{CBBEF83F-3E11-37BE-D024-6F46607AAED2}"/>
                </a:ext>
              </a:extLst>
            </p:cNvPr>
            <p:cNvSpPr/>
            <p:nvPr/>
          </p:nvSpPr>
          <p:spPr bwMode="auto">
            <a:xfrm>
              <a:off x="2426329" y="1910281"/>
              <a:ext cx="3512744" cy="1982709"/>
            </a:xfrm>
            <a:custGeom>
              <a:avLst/>
              <a:gdLst>
                <a:gd name="connsiteX0" fmla="*/ 0 w 3512744"/>
                <a:gd name="connsiteY0" fmla="*/ 1982709 h 1982709"/>
                <a:gd name="connsiteX1" fmla="*/ 706170 w 3512744"/>
                <a:gd name="connsiteY1" fmla="*/ 1502875 h 1982709"/>
                <a:gd name="connsiteX2" fmla="*/ 1222218 w 3512744"/>
                <a:gd name="connsiteY2" fmla="*/ 1285592 h 1982709"/>
                <a:gd name="connsiteX3" fmla="*/ 1720158 w 3512744"/>
                <a:gd name="connsiteY3" fmla="*/ 1213165 h 1982709"/>
                <a:gd name="connsiteX4" fmla="*/ 2163778 w 3512744"/>
                <a:gd name="connsiteY4" fmla="*/ 1086416 h 1982709"/>
                <a:gd name="connsiteX5" fmla="*/ 2598344 w 3512744"/>
                <a:gd name="connsiteY5" fmla="*/ 1023042 h 1982709"/>
                <a:gd name="connsiteX6" fmla="*/ 3051018 w 3512744"/>
                <a:gd name="connsiteY6" fmla="*/ 860079 h 1982709"/>
                <a:gd name="connsiteX7" fmla="*/ 3340728 w 3512744"/>
                <a:gd name="connsiteY7" fmla="*/ 624689 h 1982709"/>
                <a:gd name="connsiteX8" fmla="*/ 3404103 w 3512744"/>
                <a:gd name="connsiteY8" fmla="*/ 271604 h 1982709"/>
                <a:gd name="connsiteX9" fmla="*/ 3512744 w 3512744"/>
                <a:gd name="connsiteY9" fmla="*/ 0 h 19827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12744" h="1982709">
                  <a:moveTo>
                    <a:pt x="0" y="1982709"/>
                  </a:moveTo>
                  <a:cubicBezTo>
                    <a:pt x="251233" y="1800885"/>
                    <a:pt x="502467" y="1619061"/>
                    <a:pt x="706170" y="1502875"/>
                  </a:cubicBezTo>
                  <a:cubicBezTo>
                    <a:pt x="909873" y="1386689"/>
                    <a:pt x="1053220" y="1333877"/>
                    <a:pt x="1222218" y="1285592"/>
                  </a:cubicBezTo>
                  <a:cubicBezTo>
                    <a:pt x="1391216" y="1237307"/>
                    <a:pt x="1563231" y="1246361"/>
                    <a:pt x="1720158" y="1213165"/>
                  </a:cubicBezTo>
                  <a:cubicBezTo>
                    <a:pt x="1877085" y="1179969"/>
                    <a:pt x="2017414" y="1118103"/>
                    <a:pt x="2163778" y="1086416"/>
                  </a:cubicBezTo>
                  <a:cubicBezTo>
                    <a:pt x="2310142" y="1054729"/>
                    <a:pt x="2450471" y="1060765"/>
                    <a:pt x="2598344" y="1023042"/>
                  </a:cubicBezTo>
                  <a:cubicBezTo>
                    <a:pt x="2746217" y="985319"/>
                    <a:pt x="2927287" y="926471"/>
                    <a:pt x="3051018" y="860079"/>
                  </a:cubicBezTo>
                  <a:cubicBezTo>
                    <a:pt x="3174749" y="793687"/>
                    <a:pt x="3281881" y="722768"/>
                    <a:pt x="3340728" y="624689"/>
                  </a:cubicBezTo>
                  <a:cubicBezTo>
                    <a:pt x="3399575" y="526610"/>
                    <a:pt x="3375434" y="375719"/>
                    <a:pt x="3404103" y="271604"/>
                  </a:cubicBezTo>
                  <a:cubicBezTo>
                    <a:pt x="3432772" y="167489"/>
                    <a:pt x="3496146" y="43758"/>
                    <a:pt x="3512744" y="0"/>
                  </a:cubicBezTo>
                </a:path>
              </a:pathLst>
            </a:custGeom>
            <a:noFill/>
            <a:ln w="76200" cap="flat" cmpd="sng" algn="ctr">
              <a:solidFill>
                <a:srgbClr val="92D050"/>
              </a:solidFill>
              <a:prstDash val="solid"/>
              <a:round/>
              <a:headEnd type="none" w="med" len="med"/>
              <a:tailEnd type="none" w="med" len="med"/>
            </a:ln>
            <a:effectLst/>
          </p:spPr>
          <p:txBody>
            <a:bodyPr rtlCol="0" anchor="ctr"/>
            <a:lstStyle/>
            <a:p>
              <a:pPr algn="ctr"/>
              <a:endParaRPr kumimoji="1" lang="ja-JP" altLang="en-US"/>
            </a:p>
          </p:txBody>
        </p:sp>
        <p:sp>
          <p:nvSpPr>
            <p:cNvPr id="18" name="テキスト ボックス 17">
              <a:extLst>
                <a:ext uri="{FF2B5EF4-FFF2-40B4-BE49-F238E27FC236}">
                  <a16:creationId xmlns:a16="http://schemas.microsoft.com/office/drawing/2014/main" id="{81AF7F82-82E6-2A7A-8D30-0EA8B3F59D7E}"/>
                </a:ext>
              </a:extLst>
            </p:cNvPr>
            <p:cNvSpPr txBox="1"/>
            <p:nvPr/>
          </p:nvSpPr>
          <p:spPr>
            <a:xfrm>
              <a:off x="3671629" y="3144537"/>
              <a:ext cx="1467068" cy="400110"/>
            </a:xfrm>
            <a:prstGeom prst="rect">
              <a:avLst/>
            </a:prstGeom>
            <a:noFill/>
          </p:spPr>
          <p:txBody>
            <a:bodyPr wrap="none" rtlCol="0">
              <a:spAutoFit/>
            </a:bodyPr>
            <a:lstStyle/>
            <a:p>
              <a:pPr algn="ctr"/>
              <a:r>
                <a:rPr kumimoji="1" lang="ja-JP" altLang="en-US" sz="2000" dirty="0">
                  <a:solidFill>
                    <a:srgbClr val="92D050"/>
                  </a:solidFill>
                </a:rPr>
                <a:t>中央構造線</a:t>
              </a:r>
            </a:p>
          </p:txBody>
        </p:sp>
      </p:grpSp>
      <p:grpSp>
        <p:nvGrpSpPr>
          <p:cNvPr id="24" name="グループ化 23">
            <a:extLst>
              <a:ext uri="{FF2B5EF4-FFF2-40B4-BE49-F238E27FC236}">
                <a16:creationId xmlns:a16="http://schemas.microsoft.com/office/drawing/2014/main" id="{A0959628-7834-FD8D-A571-AD37D6B3C846}"/>
              </a:ext>
            </a:extLst>
          </p:cNvPr>
          <p:cNvGrpSpPr/>
          <p:nvPr/>
        </p:nvGrpSpPr>
        <p:grpSpPr>
          <a:xfrm>
            <a:off x="5499375" y="1316083"/>
            <a:ext cx="2364750" cy="1191727"/>
            <a:chOff x="5499375" y="1316083"/>
            <a:chExt cx="2364750" cy="1191727"/>
          </a:xfrm>
        </p:grpSpPr>
        <p:sp>
          <p:nvSpPr>
            <p:cNvPr id="16" name="フリーフォーム: 図形 15">
              <a:extLst>
                <a:ext uri="{FF2B5EF4-FFF2-40B4-BE49-F238E27FC236}">
                  <a16:creationId xmlns:a16="http://schemas.microsoft.com/office/drawing/2014/main" id="{F1B0EF4D-2928-5D7F-2257-B73E522CBE2C}"/>
                </a:ext>
              </a:extLst>
            </p:cNvPr>
            <p:cNvSpPr/>
            <p:nvPr/>
          </p:nvSpPr>
          <p:spPr bwMode="auto">
            <a:xfrm>
              <a:off x="5848268" y="1747693"/>
              <a:ext cx="634014" cy="760117"/>
            </a:xfrm>
            <a:custGeom>
              <a:avLst/>
              <a:gdLst>
                <a:gd name="connsiteX0" fmla="*/ 0 w 516047"/>
                <a:gd name="connsiteY0" fmla="*/ 0 h 597529"/>
                <a:gd name="connsiteX1" fmla="*/ 181069 w 516047"/>
                <a:gd name="connsiteY1" fmla="*/ 425513 h 597529"/>
                <a:gd name="connsiteX2" fmla="*/ 516047 w 516047"/>
                <a:gd name="connsiteY2" fmla="*/ 597529 h 597529"/>
                <a:gd name="connsiteX3" fmla="*/ 516047 w 516047"/>
                <a:gd name="connsiteY3" fmla="*/ 597529 h 597529"/>
              </a:gdLst>
              <a:ahLst/>
              <a:cxnLst>
                <a:cxn ang="0">
                  <a:pos x="connsiteX0" y="connsiteY0"/>
                </a:cxn>
                <a:cxn ang="0">
                  <a:pos x="connsiteX1" y="connsiteY1"/>
                </a:cxn>
                <a:cxn ang="0">
                  <a:pos x="connsiteX2" y="connsiteY2"/>
                </a:cxn>
                <a:cxn ang="0">
                  <a:pos x="connsiteX3" y="connsiteY3"/>
                </a:cxn>
              </a:cxnLst>
              <a:rect l="l" t="t" r="r" b="b"/>
              <a:pathLst>
                <a:path w="516047" h="597529">
                  <a:moveTo>
                    <a:pt x="0" y="0"/>
                  </a:moveTo>
                  <a:cubicBezTo>
                    <a:pt x="47530" y="162962"/>
                    <a:pt x="95061" y="325925"/>
                    <a:pt x="181069" y="425513"/>
                  </a:cubicBezTo>
                  <a:cubicBezTo>
                    <a:pt x="267077" y="525101"/>
                    <a:pt x="516047" y="597529"/>
                    <a:pt x="516047" y="597529"/>
                  </a:cubicBezTo>
                  <a:lnTo>
                    <a:pt x="516047" y="597529"/>
                  </a:lnTo>
                </a:path>
              </a:pathLst>
            </a:custGeom>
            <a:noFill/>
            <a:ln w="76200" cap="flat" cmpd="sng" algn="ctr">
              <a:solidFill>
                <a:schemeClr val="accent1"/>
              </a:solidFill>
              <a:prstDash val="solid"/>
              <a:round/>
              <a:headEnd type="none" w="med" len="med"/>
              <a:tailEnd type="none" w="med" len="med"/>
            </a:ln>
            <a:effectLst/>
          </p:spPr>
          <p:txBody>
            <a:bodyPr rtlCol="0" anchor="ctr"/>
            <a:lstStyle/>
            <a:p>
              <a:pPr algn="ctr"/>
              <a:endParaRPr kumimoji="1" lang="ja-JP" altLang="en-US" dirty="0"/>
            </a:p>
          </p:txBody>
        </p:sp>
        <p:sp>
          <p:nvSpPr>
            <p:cNvPr id="19" name="テキスト ボックス 18">
              <a:extLst>
                <a:ext uri="{FF2B5EF4-FFF2-40B4-BE49-F238E27FC236}">
                  <a16:creationId xmlns:a16="http://schemas.microsoft.com/office/drawing/2014/main" id="{ACD7139B-FC48-DC07-FEF8-9A3C30158998}"/>
                </a:ext>
              </a:extLst>
            </p:cNvPr>
            <p:cNvSpPr txBox="1"/>
            <p:nvPr/>
          </p:nvSpPr>
          <p:spPr>
            <a:xfrm>
              <a:off x="5499375" y="1316083"/>
              <a:ext cx="2364750" cy="400110"/>
            </a:xfrm>
            <a:prstGeom prst="rect">
              <a:avLst/>
            </a:prstGeom>
            <a:noFill/>
          </p:spPr>
          <p:txBody>
            <a:bodyPr wrap="none" rtlCol="0">
              <a:spAutoFit/>
            </a:bodyPr>
            <a:lstStyle/>
            <a:p>
              <a:pPr algn="ctr"/>
              <a:r>
                <a:rPr kumimoji="1" lang="ja-JP" altLang="en-US" sz="2000" dirty="0">
                  <a:solidFill>
                    <a:schemeClr val="accent5">
                      <a:lumMod val="90000"/>
                    </a:schemeClr>
                  </a:solidFill>
                </a:rPr>
                <a:t>糸魚川・静岡構造線</a:t>
              </a:r>
            </a:p>
          </p:txBody>
        </p:sp>
      </p:grpSp>
      <p:sp>
        <p:nvSpPr>
          <p:cNvPr id="31" name="フリーフォーム: 図形 30">
            <a:extLst>
              <a:ext uri="{FF2B5EF4-FFF2-40B4-BE49-F238E27FC236}">
                <a16:creationId xmlns:a16="http://schemas.microsoft.com/office/drawing/2014/main" id="{787CB51F-D863-E001-C37C-69F8237B98EC}"/>
              </a:ext>
            </a:extLst>
          </p:cNvPr>
          <p:cNvSpPr/>
          <p:nvPr/>
        </p:nvSpPr>
        <p:spPr bwMode="auto">
          <a:xfrm>
            <a:off x="2511377" y="2017639"/>
            <a:ext cx="3701955" cy="2989394"/>
          </a:xfrm>
          <a:custGeom>
            <a:avLst/>
            <a:gdLst>
              <a:gd name="connsiteX0" fmla="*/ 3681979 w 3701955"/>
              <a:gd name="connsiteY0" fmla="*/ 155614 h 2989394"/>
              <a:gd name="connsiteX1" fmla="*/ 3428482 w 3701955"/>
              <a:gd name="connsiteY1" fmla="*/ 1341618 h 2989394"/>
              <a:gd name="connsiteX2" fmla="*/ 2233425 w 3701955"/>
              <a:gd name="connsiteY2" fmla="*/ 1984414 h 2989394"/>
              <a:gd name="connsiteX3" fmla="*/ 1952768 w 3701955"/>
              <a:gd name="connsiteY3" fmla="*/ 1966307 h 2989394"/>
              <a:gd name="connsiteX4" fmla="*/ 1753591 w 3701955"/>
              <a:gd name="connsiteY4" fmla="*/ 2228858 h 2989394"/>
              <a:gd name="connsiteX5" fmla="*/ 1165116 w 3701955"/>
              <a:gd name="connsiteY5" fmla="*/ 2618157 h 2989394"/>
              <a:gd name="connsiteX6" fmla="*/ 911619 w 3701955"/>
              <a:gd name="connsiteY6" fmla="*/ 2753958 h 2989394"/>
              <a:gd name="connsiteX7" fmla="*/ 802977 w 3701955"/>
              <a:gd name="connsiteY7" fmla="*/ 2989349 h 2989394"/>
              <a:gd name="connsiteX8" fmla="*/ 295983 w 3701955"/>
              <a:gd name="connsiteY8" fmla="*/ 2772065 h 2989394"/>
              <a:gd name="connsiteX9" fmla="*/ 15326 w 3701955"/>
              <a:gd name="connsiteY9" fmla="*/ 2554782 h 2989394"/>
              <a:gd name="connsiteX10" fmla="*/ 60593 w 3701955"/>
              <a:gd name="connsiteY10" fmla="*/ 2147376 h 2989394"/>
              <a:gd name="connsiteX11" fmla="*/ 259770 w 3701955"/>
              <a:gd name="connsiteY11" fmla="*/ 1721863 h 2989394"/>
              <a:gd name="connsiteX12" fmla="*/ 332197 w 3701955"/>
              <a:gd name="connsiteY12" fmla="*/ 1468366 h 2989394"/>
              <a:gd name="connsiteX13" fmla="*/ 830138 w 3701955"/>
              <a:gd name="connsiteY13" fmla="*/ 1097174 h 2989394"/>
              <a:gd name="connsiteX14" fmla="*/ 1319025 w 3701955"/>
              <a:gd name="connsiteY14" fmla="*/ 916105 h 2989394"/>
              <a:gd name="connsiteX15" fmla="*/ 1690217 w 3701955"/>
              <a:gd name="connsiteY15" fmla="*/ 879891 h 2989394"/>
              <a:gd name="connsiteX16" fmla="*/ 1934661 w 3701955"/>
              <a:gd name="connsiteY16" fmla="*/ 979479 h 2989394"/>
              <a:gd name="connsiteX17" fmla="*/ 2106676 w 3701955"/>
              <a:gd name="connsiteY17" fmla="*/ 1024747 h 2989394"/>
              <a:gd name="connsiteX18" fmla="*/ 2387334 w 3701955"/>
              <a:gd name="connsiteY18" fmla="*/ 816517 h 2989394"/>
              <a:gd name="connsiteX19" fmla="*/ 2532189 w 3701955"/>
              <a:gd name="connsiteY19" fmla="*/ 572073 h 2989394"/>
              <a:gd name="connsiteX20" fmla="*/ 2667991 w 3701955"/>
              <a:gd name="connsiteY20" fmla="*/ 391004 h 2989394"/>
              <a:gd name="connsiteX21" fmla="*/ 3002970 w 3701955"/>
              <a:gd name="connsiteY21" fmla="*/ 246149 h 2989394"/>
              <a:gd name="connsiteX22" fmla="*/ 3238360 w 3701955"/>
              <a:gd name="connsiteY22" fmla="*/ 155614 h 2989394"/>
              <a:gd name="connsiteX23" fmla="*/ 3347001 w 3701955"/>
              <a:gd name="connsiteY23" fmla="*/ 10758 h 2989394"/>
              <a:gd name="connsiteX24" fmla="*/ 3645766 w 3701955"/>
              <a:gd name="connsiteY24" fmla="*/ 28865 h 2989394"/>
              <a:gd name="connsiteX25" fmla="*/ 3681979 w 3701955"/>
              <a:gd name="connsiteY25" fmla="*/ 155614 h 29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701955" h="2989394">
                <a:moveTo>
                  <a:pt x="3681979" y="155614"/>
                </a:moveTo>
                <a:cubicBezTo>
                  <a:pt x="3645765" y="374406"/>
                  <a:pt x="3669908" y="1036818"/>
                  <a:pt x="3428482" y="1341618"/>
                </a:cubicBezTo>
                <a:cubicBezTo>
                  <a:pt x="3187056" y="1646418"/>
                  <a:pt x="2479377" y="1880299"/>
                  <a:pt x="2233425" y="1984414"/>
                </a:cubicBezTo>
                <a:cubicBezTo>
                  <a:pt x="1987473" y="2088529"/>
                  <a:pt x="2032740" y="1925566"/>
                  <a:pt x="1952768" y="1966307"/>
                </a:cubicBezTo>
                <a:cubicBezTo>
                  <a:pt x="1872796" y="2007048"/>
                  <a:pt x="1884866" y="2120216"/>
                  <a:pt x="1753591" y="2228858"/>
                </a:cubicBezTo>
                <a:cubicBezTo>
                  <a:pt x="1622316" y="2337500"/>
                  <a:pt x="1305445" y="2530640"/>
                  <a:pt x="1165116" y="2618157"/>
                </a:cubicBezTo>
                <a:cubicBezTo>
                  <a:pt x="1024787" y="2705674"/>
                  <a:pt x="971975" y="2692093"/>
                  <a:pt x="911619" y="2753958"/>
                </a:cubicBezTo>
                <a:cubicBezTo>
                  <a:pt x="851263" y="2815823"/>
                  <a:pt x="905583" y="2986331"/>
                  <a:pt x="802977" y="2989349"/>
                </a:cubicBezTo>
                <a:cubicBezTo>
                  <a:pt x="700371" y="2992367"/>
                  <a:pt x="427258" y="2844493"/>
                  <a:pt x="295983" y="2772065"/>
                </a:cubicBezTo>
                <a:cubicBezTo>
                  <a:pt x="164708" y="2699637"/>
                  <a:pt x="54558" y="2658897"/>
                  <a:pt x="15326" y="2554782"/>
                </a:cubicBezTo>
                <a:cubicBezTo>
                  <a:pt x="-23906" y="2450667"/>
                  <a:pt x="19852" y="2286196"/>
                  <a:pt x="60593" y="2147376"/>
                </a:cubicBezTo>
                <a:cubicBezTo>
                  <a:pt x="101334" y="2008556"/>
                  <a:pt x="214503" y="1835031"/>
                  <a:pt x="259770" y="1721863"/>
                </a:cubicBezTo>
                <a:cubicBezTo>
                  <a:pt x="305037" y="1608695"/>
                  <a:pt x="237136" y="1572481"/>
                  <a:pt x="332197" y="1468366"/>
                </a:cubicBezTo>
                <a:cubicBezTo>
                  <a:pt x="427258" y="1364251"/>
                  <a:pt x="665667" y="1189217"/>
                  <a:pt x="830138" y="1097174"/>
                </a:cubicBezTo>
                <a:cubicBezTo>
                  <a:pt x="994609" y="1005131"/>
                  <a:pt x="1175679" y="952319"/>
                  <a:pt x="1319025" y="916105"/>
                </a:cubicBezTo>
                <a:cubicBezTo>
                  <a:pt x="1462371" y="879891"/>
                  <a:pt x="1587611" y="869329"/>
                  <a:pt x="1690217" y="879891"/>
                </a:cubicBezTo>
                <a:cubicBezTo>
                  <a:pt x="1792823" y="890453"/>
                  <a:pt x="1865251" y="955336"/>
                  <a:pt x="1934661" y="979479"/>
                </a:cubicBezTo>
                <a:cubicBezTo>
                  <a:pt x="2004071" y="1003622"/>
                  <a:pt x="2031231" y="1051907"/>
                  <a:pt x="2106676" y="1024747"/>
                </a:cubicBezTo>
                <a:cubicBezTo>
                  <a:pt x="2182121" y="997587"/>
                  <a:pt x="2316415" y="891963"/>
                  <a:pt x="2387334" y="816517"/>
                </a:cubicBezTo>
                <a:cubicBezTo>
                  <a:pt x="2458253" y="741071"/>
                  <a:pt x="2485413" y="642992"/>
                  <a:pt x="2532189" y="572073"/>
                </a:cubicBezTo>
                <a:cubicBezTo>
                  <a:pt x="2578965" y="501154"/>
                  <a:pt x="2589527" y="445325"/>
                  <a:pt x="2667991" y="391004"/>
                </a:cubicBezTo>
                <a:cubicBezTo>
                  <a:pt x="2746454" y="336683"/>
                  <a:pt x="2907908" y="285381"/>
                  <a:pt x="3002970" y="246149"/>
                </a:cubicBezTo>
                <a:cubicBezTo>
                  <a:pt x="3098032" y="206917"/>
                  <a:pt x="3181022" y="194846"/>
                  <a:pt x="3238360" y="155614"/>
                </a:cubicBezTo>
                <a:cubicBezTo>
                  <a:pt x="3295698" y="116382"/>
                  <a:pt x="3279100" y="31883"/>
                  <a:pt x="3347001" y="10758"/>
                </a:cubicBezTo>
                <a:cubicBezTo>
                  <a:pt x="3414902" y="-10367"/>
                  <a:pt x="3586919" y="1705"/>
                  <a:pt x="3645766" y="28865"/>
                </a:cubicBezTo>
                <a:cubicBezTo>
                  <a:pt x="3704613" y="56025"/>
                  <a:pt x="3718193" y="-63178"/>
                  <a:pt x="3681979" y="155614"/>
                </a:cubicBezTo>
                <a:close/>
              </a:path>
            </a:pathLst>
          </a:custGeom>
          <a:solidFill>
            <a:srgbClr val="FF0000">
              <a:alpha val="34000"/>
            </a:srgbClr>
          </a:solid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endParaRPr kumimoji="0" lang="ja-JP" altLang="en-US" sz="4000" dirty="0">
              <a:latin typeface="AR P悠々ゴシック体E" panose="040B0900000000000000" pitchFamily="50" charset="-128"/>
              <a:ea typeface="AR P悠々ゴシック体E" panose="040B0900000000000000" pitchFamily="50" charset="-128"/>
            </a:endParaRPr>
          </a:p>
        </p:txBody>
      </p:sp>
      <p:sp>
        <p:nvSpPr>
          <p:cNvPr id="32" name="正方形/長方形 31">
            <a:extLst>
              <a:ext uri="{FF2B5EF4-FFF2-40B4-BE49-F238E27FC236}">
                <a16:creationId xmlns:a16="http://schemas.microsoft.com/office/drawing/2014/main" id="{6584EB71-4508-B39A-F34D-DBEB1D9C9B21}"/>
              </a:ext>
            </a:extLst>
          </p:cNvPr>
          <p:cNvSpPr/>
          <p:nvPr/>
        </p:nvSpPr>
        <p:spPr bwMode="auto">
          <a:xfrm>
            <a:off x="3650397" y="4899219"/>
            <a:ext cx="4181926" cy="1471576"/>
          </a:xfrm>
          <a:prstGeom prst="rect">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kumimoji="1" lang="ja-JP" altLang="en-US" sz="2400" dirty="0">
                <a:solidFill>
                  <a:schemeClr val="bg1"/>
                </a:solidFill>
              </a:rPr>
              <a:t>赤く囲まれた範囲で発生する地震を</a:t>
            </a:r>
            <a:r>
              <a:rPr kumimoji="1" lang="ja-JP" altLang="en-US" sz="2400" dirty="0">
                <a:solidFill>
                  <a:srgbClr val="FFFF00"/>
                </a:solidFill>
              </a:rPr>
              <a:t>南海トラフ地震</a:t>
            </a:r>
            <a:r>
              <a:rPr kumimoji="1" lang="ja-JP" altLang="en-US" sz="2400" dirty="0">
                <a:solidFill>
                  <a:schemeClr val="bg1"/>
                </a:solidFill>
              </a:rPr>
              <a:t>という</a:t>
            </a:r>
          </a:p>
        </p:txBody>
      </p:sp>
      <p:grpSp>
        <p:nvGrpSpPr>
          <p:cNvPr id="35" name="グループ化 34">
            <a:extLst>
              <a:ext uri="{FF2B5EF4-FFF2-40B4-BE49-F238E27FC236}">
                <a16:creationId xmlns:a16="http://schemas.microsoft.com/office/drawing/2014/main" id="{91986260-BF9D-22A0-FB25-D47ECD795A94}"/>
              </a:ext>
            </a:extLst>
          </p:cNvPr>
          <p:cNvGrpSpPr/>
          <p:nvPr/>
        </p:nvGrpSpPr>
        <p:grpSpPr>
          <a:xfrm>
            <a:off x="5988243" y="2589291"/>
            <a:ext cx="1277914" cy="973845"/>
            <a:chOff x="5988243" y="2589291"/>
            <a:chExt cx="1277914" cy="973845"/>
          </a:xfrm>
        </p:grpSpPr>
        <p:sp>
          <p:nvSpPr>
            <p:cNvPr id="33" name="テキスト ボックス 32">
              <a:extLst>
                <a:ext uri="{FF2B5EF4-FFF2-40B4-BE49-F238E27FC236}">
                  <a16:creationId xmlns:a16="http://schemas.microsoft.com/office/drawing/2014/main" id="{61393BE1-2EAF-BF1A-EC1B-A5DA86B3E446}"/>
                </a:ext>
              </a:extLst>
            </p:cNvPr>
            <p:cNvSpPr txBox="1"/>
            <p:nvPr/>
          </p:nvSpPr>
          <p:spPr>
            <a:xfrm>
              <a:off x="5988243" y="3163026"/>
              <a:ext cx="1277914" cy="400110"/>
            </a:xfrm>
            <a:prstGeom prst="rect">
              <a:avLst/>
            </a:prstGeom>
            <a:noFill/>
          </p:spPr>
          <p:txBody>
            <a:bodyPr wrap="none" rtlCol="0">
              <a:spAutoFit/>
            </a:bodyPr>
            <a:lstStyle/>
            <a:p>
              <a:pPr algn="ctr"/>
              <a:r>
                <a:rPr kumimoji="1" lang="ja-JP" altLang="en-US" sz="2000" dirty="0">
                  <a:solidFill>
                    <a:schemeClr val="bg1"/>
                  </a:solidFill>
                </a:rPr>
                <a:t>駿河トラフ</a:t>
              </a:r>
            </a:p>
          </p:txBody>
        </p:sp>
        <p:sp>
          <p:nvSpPr>
            <p:cNvPr id="34" name="フリーフォーム: 図形 33">
              <a:extLst>
                <a:ext uri="{FF2B5EF4-FFF2-40B4-BE49-F238E27FC236}">
                  <a16:creationId xmlns:a16="http://schemas.microsoft.com/office/drawing/2014/main" id="{D49AC45F-D3BC-F767-A2C0-3978B9893C64}"/>
                </a:ext>
              </a:extLst>
            </p:cNvPr>
            <p:cNvSpPr/>
            <p:nvPr/>
          </p:nvSpPr>
          <p:spPr bwMode="auto">
            <a:xfrm>
              <a:off x="6002448" y="2589291"/>
              <a:ext cx="190122" cy="805759"/>
            </a:xfrm>
            <a:custGeom>
              <a:avLst/>
              <a:gdLst>
                <a:gd name="connsiteX0" fmla="*/ 190122 w 190122"/>
                <a:gd name="connsiteY0" fmla="*/ 0 h 805759"/>
                <a:gd name="connsiteX1" fmla="*/ 144855 w 190122"/>
                <a:gd name="connsiteY1" fmla="*/ 497941 h 805759"/>
                <a:gd name="connsiteX2" fmla="*/ 0 w 190122"/>
                <a:gd name="connsiteY2" fmla="*/ 805759 h 805759"/>
              </a:gdLst>
              <a:ahLst/>
              <a:cxnLst>
                <a:cxn ang="0">
                  <a:pos x="connsiteX0" y="connsiteY0"/>
                </a:cxn>
                <a:cxn ang="0">
                  <a:pos x="connsiteX1" y="connsiteY1"/>
                </a:cxn>
                <a:cxn ang="0">
                  <a:pos x="connsiteX2" y="connsiteY2"/>
                </a:cxn>
              </a:cxnLst>
              <a:rect l="l" t="t" r="r" b="b"/>
              <a:pathLst>
                <a:path w="190122" h="805759">
                  <a:moveTo>
                    <a:pt x="190122" y="0"/>
                  </a:moveTo>
                  <a:cubicBezTo>
                    <a:pt x="183332" y="181824"/>
                    <a:pt x="176542" y="363648"/>
                    <a:pt x="144855" y="497941"/>
                  </a:cubicBezTo>
                  <a:cubicBezTo>
                    <a:pt x="113168" y="632234"/>
                    <a:pt x="56584" y="718996"/>
                    <a:pt x="0" y="805759"/>
                  </a:cubicBezTo>
                </a:path>
              </a:pathLst>
            </a:custGeom>
            <a:noFill/>
            <a:ln w="38100" cap="flat" cmpd="sng" algn="ctr">
              <a:solidFill>
                <a:schemeClr val="bg1"/>
              </a:solidFill>
              <a:prstDash val="solid"/>
              <a:round/>
              <a:headEnd type="none" w="med" len="med"/>
              <a:tailEnd type="none" w="med" len="med"/>
            </a:ln>
            <a:effectLst/>
          </p:spPr>
          <p:txBody>
            <a:bodyPr rtlCol="0" anchor="ctr"/>
            <a:lstStyle/>
            <a:p>
              <a:pPr algn="ctr"/>
              <a:endParaRPr kumimoji="1" lang="ja-JP" altLang="en-US"/>
            </a:p>
          </p:txBody>
        </p:sp>
      </p:grpSp>
      <p:sp>
        <p:nvSpPr>
          <p:cNvPr id="3" name="吹き出し: 角を丸めた四角形 2">
            <a:extLst>
              <a:ext uri="{FF2B5EF4-FFF2-40B4-BE49-F238E27FC236}">
                <a16:creationId xmlns:a16="http://schemas.microsoft.com/office/drawing/2014/main" id="{F73A384E-2E87-5E69-8FF8-8BC19434AEB6}"/>
              </a:ext>
            </a:extLst>
          </p:cNvPr>
          <p:cNvSpPr/>
          <p:nvPr/>
        </p:nvSpPr>
        <p:spPr bwMode="auto">
          <a:xfrm>
            <a:off x="675173" y="78824"/>
            <a:ext cx="3672408" cy="1865171"/>
          </a:xfrm>
          <a:prstGeom prst="wedgeRoundRectCallout">
            <a:avLst>
              <a:gd name="adj1" fmla="val 52631"/>
              <a:gd name="adj2" fmla="val 91735"/>
              <a:gd name="adj3" fmla="val 16667"/>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kumimoji="0" lang="ja-JP" altLang="en-US" sz="2400" dirty="0">
                <a:solidFill>
                  <a:schemeClr val="bg1"/>
                </a:solidFill>
                <a:latin typeface="AR P悠々ゴシック体E" panose="040B0900000000000000" pitchFamily="50" charset="-128"/>
                <a:ea typeface="AR P悠々ゴシック体E" panose="040B0900000000000000" pitchFamily="50" charset="-128"/>
              </a:rPr>
              <a:t>関西に近い位置まで</a:t>
            </a:r>
          </a:p>
          <a:p>
            <a:pPr algn="ctr"/>
            <a:r>
              <a:rPr kumimoji="0" lang="ja-JP" altLang="en-US" sz="2400" dirty="0">
                <a:solidFill>
                  <a:srgbClr val="FFFF00"/>
                </a:solidFill>
                <a:latin typeface="AR P悠々ゴシック体E" panose="040B0900000000000000" pitchFamily="50" charset="-128"/>
                <a:ea typeface="AR P悠々ゴシック体E" panose="040B0900000000000000" pitchFamily="50" charset="-128"/>
              </a:rPr>
              <a:t>震源想定域</a:t>
            </a:r>
            <a:r>
              <a:rPr kumimoji="0" lang="ja-JP" altLang="en-US" sz="2400" dirty="0">
                <a:solidFill>
                  <a:schemeClr val="bg1"/>
                </a:solidFill>
                <a:latin typeface="AR P悠々ゴシック体E" panose="040B0900000000000000" pitchFamily="50" charset="-128"/>
                <a:ea typeface="AR P悠々ゴシック体E" panose="040B0900000000000000" pitchFamily="50" charset="-128"/>
              </a:rPr>
              <a:t>がある</a:t>
            </a:r>
          </a:p>
          <a:p>
            <a:pPr algn="ctr"/>
            <a:r>
              <a:rPr kumimoji="0" lang="ja-JP" altLang="en-US" sz="2400" dirty="0">
                <a:solidFill>
                  <a:schemeClr val="bg1"/>
                </a:solidFill>
                <a:latin typeface="AR P悠々ゴシック体E" panose="040B0900000000000000" pitchFamily="50" charset="-128"/>
                <a:ea typeface="AR P悠々ゴシック体E" panose="040B0900000000000000" pitchFamily="50" charset="-128"/>
              </a:rPr>
              <a:t>遠く離れた</a:t>
            </a:r>
          </a:p>
          <a:p>
            <a:pPr algn="ctr"/>
            <a:r>
              <a:rPr kumimoji="0" lang="ja-JP" altLang="en-US" sz="2400" dirty="0">
                <a:solidFill>
                  <a:schemeClr val="bg1"/>
                </a:solidFill>
                <a:latin typeface="AR P悠々ゴシック体E" panose="040B0900000000000000" pitchFamily="50" charset="-128"/>
                <a:ea typeface="AR P悠々ゴシック体E" panose="040B0900000000000000" pitchFamily="50" charset="-128"/>
              </a:rPr>
              <a:t>海の向こうの話ではない</a:t>
            </a:r>
          </a:p>
        </p:txBody>
      </p:sp>
    </p:spTree>
    <p:custDataLst>
      <p:tags r:id="rId1"/>
    </p:custDataLst>
    <p:extLst>
      <p:ext uri="{BB962C8B-B14F-4D97-AF65-F5344CB8AC3E}">
        <p14:creationId xmlns:p14="http://schemas.microsoft.com/office/powerpoint/2010/main" val="4050166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down)">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2"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right)">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down)">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down)">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wipe(up)">
                                      <p:cBhvr>
                                        <p:cTn id="27" dur="500"/>
                                        <p:tgtEl>
                                          <p:spTgt spid="11"/>
                                        </p:tgtEl>
                                      </p:cBhvr>
                                    </p:animEffect>
                                  </p:childTnLst>
                                </p:cTn>
                              </p:par>
                            </p:childTnLst>
                          </p:cTn>
                        </p:par>
                        <p:par>
                          <p:cTn id="28" fill="hold">
                            <p:stCondLst>
                              <p:cond delay="500"/>
                            </p:stCondLst>
                            <p:childTnLst>
                              <p:par>
                                <p:cTn id="29" presetID="10" presetClass="entr" presetSubtype="0" fill="hold" grpId="0" nodeType="after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fade">
                                      <p:cBhvr>
                                        <p:cTn id="31" dur="500"/>
                                        <p:tgtEl>
                                          <p:spTgt spid="6"/>
                                        </p:tgtEl>
                                      </p:cBhvr>
                                    </p:animEffect>
                                  </p:childTnLst>
                                </p:cTn>
                              </p:par>
                            </p:childTnLst>
                          </p:cTn>
                        </p:par>
                        <p:par>
                          <p:cTn id="32" fill="hold">
                            <p:stCondLst>
                              <p:cond delay="1000"/>
                            </p:stCondLst>
                            <p:childTnLst>
                              <p:par>
                                <p:cTn id="33" presetID="22" presetClass="entr" presetSubtype="4" fill="hold" nodeType="afterEffect">
                                  <p:stCondLst>
                                    <p:cond delay="0"/>
                                  </p:stCondLst>
                                  <p:childTnLst>
                                    <p:set>
                                      <p:cBhvr>
                                        <p:cTn id="34" dur="1" fill="hold">
                                          <p:stCondLst>
                                            <p:cond delay="0"/>
                                          </p:stCondLst>
                                        </p:cTn>
                                        <p:tgtEl>
                                          <p:spTgt spid="35"/>
                                        </p:tgtEl>
                                        <p:attrNameLst>
                                          <p:attrName>style.visibility</p:attrName>
                                        </p:attrNameLst>
                                      </p:cBhvr>
                                      <p:to>
                                        <p:strVal val="visible"/>
                                      </p:to>
                                    </p:set>
                                    <p:animEffect transition="in" filter="wipe(down)">
                                      <p:cBhvr>
                                        <p:cTn id="35" dur="500"/>
                                        <p:tgtEl>
                                          <p:spTgt spid="35"/>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nodeType="click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wipe(down)">
                                      <p:cBhvr>
                                        <p:cTn id="40" dur="500"/>
                                        <p:tgtEl>
                                          <p:spTgt spid="26"/>
                                        </p:tgtEl>
                                      </p:cBhvr>
                                    </p:animEffect>
                                  </p:childTnLst>
                                </p:cTn>
                              </p:par>
                            </p:childTnLst>
                          </p:cTn>
                        </p:par>
                      </p:childTnLst>
                    </p:cTn>
                  </p:par>
                  <p:par>
                    <p:cTn id="41" fill="hold">
                      <p:stCondLst>
                        <p:cond delay="indefinite"/>
                      </p:stCondLst>
                      <p:childTnLst>
                        <p:par>
                          <p:cTn id="42" fill="hold">
                            <p:stCondLst>
                              <p:cond delay="0"/>
                            </p:stCondLst>
                            <p:childTnLst>
                              <p:par>
                                <p:cTn id="43" presetID="53" presetClass="entr" presetSubtype="16" fill="hold" grpId="0" nodeType="clickEffect">
                                  <p:stCondLst>
                                    <p:cond delay="0"/>
                                  </p:stCondLst>
                                  <p:childTnLst>
                                    <p:set>
                                      <p:cBhvr>
                                        <p:cTn id="44" dur="1" fill="hold">
                                          <p:stCondLst>
                                            <p:cond delay="0"/>
                                          </p:stCondLst>
                                        </p:cTn>
                                        <p:tgtEl>
                                          <p:spTgt spid="31"/>
                                        </p:tgtEl>
                                        <p:attrNameLst>
                                          <p:attrName>style.visibility</p:attrName>
                                        </p:attrNameLst>
                                      </p:cBhvr>
                                      <p:to>
                                        <p:strVal val="visible"/>
                                      </p:to>
                                    </p:set>
                                    <p:anim calcmode="lin" valueType="num">
                                      <p:cBhvr>
                                        <p:cTn id="45" dur="500" fill="hold"/>
                                        <p:tgtEl>
                                          <p:spTgt spid="31"/>
                                        </p:tgtEl>
                                        <p:attrNameLst>
                                          <p:attrName>ppt_w</p:attrName>
                                        </p:attrNameLst>
                                      </p:cBhvr>
                                      <p:tavLst>
                                        <p:tav tm="0">
                                          <p:val>
                                            <p:fltVal val="0"/>
                                          </p:val>
                                        </p:tav>
                                        <p:tav tm="100000">
                                          <p:val>
                                            <p:strVal val="#ppt_w"/>
                                          </p:val>
                                        </p:tav>
                                      </p:tavLst>
                                    </p:anim>
                                    <p:anim calcmode="lin" valueType="num">
                                      <p:cBhvr>
                                        <p:cTn id="46" dur="500" fill="hold"/>
                                        <p:tgtEl>
                                          <p:spTgt spid="31"/>
                                        </p:tgtEl>
                                        <p:attrNameLst>
                                          <p:attrName>ppt_h</p:attrName>
                                        </p:attrNameLst>
                                      </p:cBhvr>
                                      <p:tavLst>
                                        <p:tav tm="0">
                                          <p:val>
                                            <p:fltVal val="0"/>
                                          </p:val>
                                        </p:tav>
                                        <p:tav tm="100000">
                                          <p:val>
                                            <p:strVal val="#ppt_h"/>
                                          </p:val>
                                        </p:tav>
                                      </p:tavLst>
                                    </p:anim>
                                    <p:animEffect transition="in" filter="fade">
                                      <p:cBhvr>
                                        <p:cTn id="47" dur="500"/>
                                        <p:tgtEl>
                                          <p:spTgt spid="31"/>
                                        </p:tgtEl>
                                      </p:cBhvr>
                                    </p:animEffect>
                                  </p:childTnLst>
                                </p:cTn>
                              </p:par>
                              <p:par>
                                <p:cTn id="48" presetID="53" presetClass="entr" presetSubtype="16" fill="hold" grpId="0" nodeType="withEffect">
                                  <p:stCondLst>
                                    <p:cond delay="0"/>
                                  </p:stCondLst>
                                  <p:childTnLst>
                                    <p:set>
                                      <p:cBhvr>
                                        <p:cTn id="49" dur="1" fill="hold">
                                          <p:stCondLst>
                                            <p:cond delay="0"/>
                                          </p:stCondLst>
                                        </p:cTn>
                                        <p:tgtEl>
                                          <p:spTgt spid="32"/>
                                        </p:tgtEl>
                                        <p:attrNameLst>
                                          <p:attrName>style.visibility</p:attrName>
                                        </p:attrNameLst>
                                      </p:cBhvr>
                                      <p:to>
                                        <p:strVal val="visible"/>
                                      </p:to>
                                    </p:set>
                                    <p:anim calcmode="lin" valueType="num">
                                      <p:cBhvr>
                                        <p:cTn id="50" dur="500" fill="hold"/>
                                        <p:tgtEl>
                                          <p:spTgt spid="32"/>
                                        </p:tgtEl>
                                        <p:attrNameLst>
                                          <p:attrName>ppt_w</p:attrName>
                                        </p:attrNameLst>
                                      </p:cBhvr>
                                      <p:tavLst>
                                        <p:tav tm="0">
                                          <p:val>
                                            <p:fltVal val="0"/>
                                          </p:val>
                                        </p:tav>
                                        <p:tav tm="100000">
                                          <p:val>
                                            <p:strVal val="#ppt_w"/>
                                          </p:val>
                                        </p:tav>
                                      </p:tavLst>
                                    </p:anim>
                                    <p:anim calcmode="lin" valueType="num">
                                      <p:cBhvr>
                                        <p:cTn id="51" dur="500" fill="hold"/>
                                        <p:tgtEl>
                                          <p:spTgt spid="32"/>
                                        </p:tgtEl>
                                        <p:attrNameLst>
                                          <p:attrName>ppt_h</p:attrName>
                                        </p:attrNameLst>
                                      </p:cBhvr>
                                      <p:tavLst>
                                        <p:tav tm="0">
                                          <p:val>
                                            <p:fltVal val="0"/>
                                          </p:val>
                                        </p:tav>
                                        <p:tav tm="100000">
                                          <p:val>
                                            <p:strVal val="#ppt_h"/>
                                          </p:val>
                                        </p:tav>
                                      </p:tavLst>
                                    </p:anim>
                                    <p:animEffect transition="in" filter="fade">
                                      <p:cBhvr>
                                        <p:cTn id="52" dur="500"/>
                                        <p:tgtEl>
                                          <p:spTgt spid="32"/>
                                        </p:tgtEl>
                                      </p:cBhvr>
                                    </p:animEffect>
                                  </p:childTnLst>
                                </p:cTn>
                              </p:par>
                              <p:par>
                                <p:cTn id="53" presetID="1" presetClass="exit" presetSubtype="0" fill="hold" nodeType="withEffect">
                                  <p:stCondLst>
                                    <p:cond delay="0"/>
                                  </p:stCondLst>
                                  <p:childTnLst>
                                    <p:set>
                                      <p:cBhvr>
                                        <p:cTn id="54" dur="1" fill="hold">
                                          <p:stCondLst>
                                            <p:cond delay="0"/>
                                          </p:stCondLst>
                                        </p:cTn>
                                        <p:tgtEl>
                                          <p:spTgt spid="21"/>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20"/>
                                        </p:tgtEl>
                                        <p:attrNameLst>
                                          <p:attrName>style.visibility</p:attrName>
                                        </p:attrNameLst>
                                      </p:cBhvr>
                                      <p:to>
                                        <p:strVal val="hidden"/>
                                      </p:to>
                                    </p:set>
                                  </p:childTnLst>
                                </p:cTn>
                              </p:par>
                              <p:par>
                                <p:cTn id="57" presetID="1" presetClass="exit" presetSubtype="0" fill="hold" nodeType="withEffect">
                                  <p:stCondLst>
                                    <p:cond delay="0"/>
                                  </p:stCondLst>
                                  <p:childTnLst>
                                    <p:set>
                                      <p:cBhvr>
                                        <p:cTn id="58" dur="1" fill="hold">
                                          <p:stCondLst>
                                            <p:cond delay="0"/>
                                          </p:stCondLst>
                                        </p:cTn>
                                        <p:tgtEl>
                                          <p:spTgt spid="22"/>
                                        </p:tgtEl>
                                        <p:attrNameLst>
                                          <p:attrName>style.visibility</p:attrName>
                                        </p:attrNameLst>
                                      </p:cBhvr>
                                      <p:to>
                                        <p:strVal val="hidden"/>
                                      </p:to>
                                    </p:set>
                                  </p:childTnLst>
                                </p:cTn>
                              </p:par>
                              <p:par>
                                <p:cTn id="59" presetID="1" presetClass="exit" presetSubtype="0" fill="hold" nodeType="withEffect">
                                  <p:stCondLst>
                                    <p:cond delay="0"/>
                                  </p:stCondLst>
                                  <p:childTnLst>
                                    <p:set>
                                      <p:cBhvr>
                                        <p:cTn id="60" dur="1" fill="hold">
                                          <p:stCondLst>
                                            <p:cond delay="0"/>
                                          </p:stCondLst>
                                        </p:cTn>
                                        <p:tgtEl>
                                          <p:spTgt spid="24"/>
                                        </p:tgtEl>
                                        <p:attrNameLst>
                                          <p:attrName>style.visibility</p:attrName>
                                        </p:attrNameLst>
                                      </p:cBhvr>
                                      <p:to>
                                        <p:strVal val="hidden"/>
                                      </p:to>
                                    </p:set>
                                  </p:childTnLst>
                                </p:cTn>
                              </p:par>
                              <p:par>
                                <p:cTn id="61" presetID="1" presetClass="exit" presetSubtype="0" fill="hold" nodeType="withEffect">
                                  <p:stCondLst>
                                    <p:cond delay="0"/>
                                  </p:stCondLst>
                                  <p:childTnLst>
                                    <p:set>
                                      <p:cBhvr>
                                        <p:cTn id="62" dur="1" fill="hold">
                                          <p:stCondLst>
                                            <p:cond delay="0"/>
                                          </p:stCondLst>
                                        </p:cTn>
                                        <p:tgtEl>
                                          <p:spTgt spid="35"/>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grpId="0" nodeType="clickEffect">
                                  <p:stCondLst>
                                    <p:cond delay="0"/>
                                  </p:stCondLst>
                                  <p:childTnLst>
                                    <p:set>
                                      <p:cBhvr>
                                        <p:cTn id="66" dur="1" fill="hold">
                                          <p:stCondLst>
                                            <p:cond delay="0"/>
                                          </p:stCondLst>
                                        </p:cTn>
                                        <p:tgtEl>
                                          <p:spTgt spid="3"/>
                                        </p:tgtEl>
                                        <p:attrNameLst>
                                          <p:attrName>style.visibility</p:attrName>
                                        </p:attrNameLst>
                                      </p:cBhvr>
                                      <p:to>
                                        <p:strVal val="visible"/>
                                      </p:to>
                                    </p:set>
                                    <p:anim calcmode="lin" valueType="num">
                                      <p:cBhvr>
                                        <p:cTn id="67" dur="500" fill="hold"/>
                                        <p:tgtEl>
                                          <p:spTgt spid="3"/>
                                        </p:tgtEl>
                                        <p:attrNameLst>
                                          <p:attrName>ppt_w</p:attrName>
                                        </p:attrNameLst>
                                      </p:cBhvr>
                                      <p:tavLst>
                                        <p:tav tm="0">
                                          <p:val>
                                            <p:fltVal val="0"/>
                                          </p:val>
                                        </p:tav>
                                        <p:tav tm="100000">
                                          <p:val>
                                            <p:strVal val="#ppt_w"/>
                                          </p:val>
                                        </p:tav>
                                      </p:tavLst>
                                    </p:anim>
                                    <p:anim calcmode="lin" valueType="num">
                                      <p:cBhvr>
                                        <p:cTn id="68" dur="500" fill="hold"/>
                                        <p:tgtEl>
                                          <p:spTgt spid="3"/>
                                        </p:tgtEl>
                                        <p:attrNameLst>
                                          <p:attrName>ppt_h</p:attrName>
                                        </p:attrNameLst>
                                      </p:cBhvr>
                                      <p:tavLst>
                                        <p:tav tm="0">
                                          <p:val>
                                            <p:fltVal val="0"/>
                                          </p:val>
                                        </p:tav>
                                        <p:tav tm="100000">
                                          <p:val>
                                            <p:strVal val="#ppt_h"/>
                                          </p:val>
                                        </p:tav>
                                      </p:tavLst>
                                    </p:anim>
                                    <p:animEffect transition="in" filter="fade">
                                      <p:cBhvr>
                                        <p:cTn id="6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1" grpId="0" animBg="1"/>
      <p:bldP spid="32" grpId="0" animBg="1"/>
      <p:bldP spid="3"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C41F1EC-0700-70B2-FA92-11D7F3F21F98}"/>
              </a:ext>
            </a:extLst>
          </p:cNvPr>
          <p:cNvSpPr>
            <a:spLocks noGrp="1"/>
          </p:cNvSpPr>
          <p:nvPr>
            <p:ph type="title"/>
          </p:nvPr>
        </p:nvSpPr>
        <p:spPr/>
        <p:txBody>
          <a:bodyPr/>
          <a:lstStyle/>
          <a:p>
            <a:r>
              <a:rPr kumimoji="1" lang="ja-JP" altLang="en-US" dirty="0"/>
              <a:t>南海トラフ地震の</a:t>
            </a:r>
            <a:r>
              <a:rPr kumimoji="1" lang="ja-JP" altLang="en-US" dirty="0">
                <a:solidFill>
                  <a:schemeClr val="bg1"/>
                </a:solidFill>
              </a:rPr>
              <a:t>３つの想定震源域</a:t>
            </a:r>
            <a:r>
              <a:rPr kumimoji="1" lang="ja-JP" altLang="en-US" dirty="0"/>
              <a:t>は？</a:t>
            </a:r>
          </a:p>
        </p:txBody>
      </p:sp>
      <p:pic>
        <p:nvPicPr>
          <p:cNvPr id="5" name="コンテンツ プレースホルダー 4" descr="雪が積もっている山の絵&#10;&#10;中程度の精度で自動的に生成された説明">
            <a:extLst>
              <a:ext uri="{FF2B5EF4-FFF2-40B4-BE49-F238E27FC236}">
                <a16:creationId xmlns:a16="http://schemas.microsoft.com/office/drawing/2014/main" id="{F158301C-082E-0B7A-8AB6-74C0F95677C3}"/>
              </a:ext>
            </a:extLst>
          </p:cNvPr>
          <p:cNvPicPr>
            <a:picLocks noGrp="1" noRot="1" noChangeAspect="1" noMove="1" noResize="1" noEditPoints="1" noAdjustHandles="1" noChangeArrowheads="1" noChangeShapeType="1" noCrop="1"/>
          </p:cNvPicPr>
          <p:nvPr>
            <p:ph idx="1"/>
          </p:nvPr>
        </p:nvPicPr>
        <p:blipFill>
          <a:blip r:embed="rId3">
            <a:extLst>
              <a:ext uri="{28A0092B-C50C-407E-A947-70E740481C1C}">
                <a14:useLocalDpi xmlns:a14="http://schemas.microsoft.com/office/drawing/2010/main" val="0"/>
              </a:ext>
            </a:extLst>
          </a:blip>
          <a:stretch>
            <a:fillRect/>
          </a:stretch>
        </p:blipFill>
        <p:spPr>
          <a:xfrm>
            <a:off x="1043608" y="769540"/>
            <a:ext cx="7301320" cy="5683796"/>
          </a:xfrm>
        </p:spPr>
      </p:pic>
      <p:sp>
        <p:nvSpPr>
          <p:cNvPr id="6" name="テキスト ボックス 5">
            <a:extLst>
              <a:ext uri="{FF2B5EF4-FFF2-40B4-BE49-F238E27FC236}">
                <a16:creationId xmlns:a16="http://schemas.microsoft.com/office/drawing/2014/main" id="{E7896A41-8308-D817-0D97-1B9F96A2201E}"/>
              </a:ext>
            </a:extLst>
          </p:cNvPr>
          <p:cNvSpPr txBox="1"/>
          <p:nvPr/>
        </p:nvSpPr>
        <p:spPr>
          <a:xfrm>
            <a:off x="3650722" y="4896284"/>
            <a:ext cx="4132968" cy="1477328"/>
          </a:xfrm>
          <a:prstGeom prst="rect">
            <a:avLst/>
          </a:prstGeom>
          <a:solidFill>
            <a:schemeClr val="accent2">
              <a:lumMod val="75000"/>
            </a:schemeClr>
          </a:solidFill>
        </p:spPr>
        <p:txBody>
          <a:bodyPr wrap="square" rtlCol="0">
            <a:spAutoFit/>
          </a:bodyPr>
          <a:lstStyle/>
          <a:p>
            <a:r>
              <a:rPr kumimoji="1" lang="ja-JP" altLang="en-US" dirty="0">
                <a:solidFill>
                  <a:schemeClr val="bg1"/>
                </a:solidFill>
              </a:rPr>
              <a:t>駿河湾から遠州灘、熊野灘、紀伊半島の南側の海域及び土佐湾を経て日向灘沖までのフィリピン海プレート及びユーラシアプレートが接する海底の溝状の地形を形成する区域を</a:t>
            </a:r>
            <a:r>
              <a:rPr kumimoji="1" lang="ja-JP" altLang="en-US" dirty="0">
                <a:ln w="3175">
                  <a:solidFill>
                    <a:srgbClr val="FFFF00"/>
                  </a:solidFill>
                </a:ln>
                <a:solidFill>
                  <a:srgbClr val="FF0000"/>
                </a:solidFill>
              </a:rPr>
              <a:t>南海トラフ</a:t>
            </a:r>
            <a:r>
              <a:rPr kumimoji="1" lang="ja-JP" altLang="en-US" dirty="0">
                <a:solidFill>
                  <a:schemeClr val="bg1"/>
                </a:solidFill>
              </a:rPr>
              <a:t>という</a:t>
            </a:r>
          </a:p>
        </p:txBody>
      </p:sp>
      <p:sp>
        <p:nvSpPr>
          <p:cNvPr id="8" name="フリーフォーム: 図形 7">
            <a:extLst>
              <a:ext uri="{FF2B5EF4-FFF2-40B4-BE49-F238E27FC236}">
                <a16:creationId xmlns:a16="http://schemas.microsoft.com/office/drawing/2014/main" id="{4379E9E3-B9C2-A6B5-318D-C4FD56BD20D8}"/>
              </a:ext>
            </a:extLst>
          </p:cNvPr>
          <p:cNvSpPr/>
          <p:nvPr/>
        </p:nvSpPr>
        <p:spPr bwMode="auto">
          <a:xfrm>
            <a:off x="4581053" y="2589291"/>
            <a:ext cx="1783533" cy="1403287"/>
          </a:xfrm>
          <a:custGeom>
            <a:avLst/>
            <a:gdLst>
              <a:gd name="connsiteX0" fmla="*/ 1783533 w 1783533"/>
              <a:gd name="connsiteY0" fmla="*/ 0 h 1403287"/>
              <a:gd name="connsiteX1" fmla="*/ 0 w 1783533"/>
              <a:gd name="connsiteY1" fmla="*/ 1403287 h 1403287"/>
            </a:gdLst>
            <a:ahLst/>
            <a:cxnLst>
              <a:cxn ang="0">
                <a:pos x="connsiteX0" y="connsiteY0"/>
              </a:cxn>
              <a:cxn ang="0">
                <a:pos x="connsiteX1" y="connsiteY1"/>
              </a:cxn>
            </a:cxnLst>
            <a:rect l="l" t="t" r="r" b="b"/>
            <a:pathLst>
              <a:path w="1783533" h="1403287">
                <a:moveTo>
                  <a:pt x="1783533" y="0"/>
                </a:moveTo>
                <a:cubicBezTo>
                  <a:pt x="896293" y="681273"/>
                  <a:pt x="9053" y="1362546"/>
                  <a:pt x="0" y="1403287"/>
                </a:cubicBezTo>
              </a:path>
            </a:pathLst>
          </a:custGeom>
          <a:noFill/>
          <a:ln w="9525" cap="flat" cmpd="sng" algn="ctr">
            <a:noFill/>
            <a:prstDash val="solid"/>
            <a:round/>
            <a:headEnd type="none" w="med" len="med"/>
            <a:tailEnd type="none" w="med" len="med"/>
          </a:ln>
          <a:effectLst/>
        </p:spPr>
        <p:txBody>
          <a:bodyPr rtlCol="0" anchor="ctr"/>
          <a:lstStyle/>
          <a:p>
            <a:pPr algn="ctr"/>
            <a:endParaRPr kumimoji="1" lang="ja-JP" altLang="en-US"/>
          </a:p>
        </p:txBody>
      </p:sp>
      <p:sp>
        <p:nvSpPr>
          <p:cNvPr id="12" name="フリーフォーム: 図形 11">
            <a:extLst>
              <a:ext uri="{FF2B5EF4-FFF2-40B4-BE49-F238E27FC236}">
                <a16:creationId xmlns:a16="http://schemas.microsoft.com/office/drawing/2014/main" id="{CBE6215F-C9F4-C491-74D3-CE41954AD0DF}"/>
              </a:ext>
            </a:extLst>
          </p:cNvPr>
          <p:cNvSpPr/>
          <p:nvPr/>
        </p:nvSpPr>
        <p:spPr bwMode="auto">
          <a:xfrm>
            <a:off x="6491335" y="2444436"/>
            <a:ext cx="1430447" cy="399546"/>
          </a:xfrm>
          <a:custGeom>
            <a:avLst/>
            <a:gdLst>
              <a:gd name="connsiteX0" fmla="*/ 0 w 1430447"/>
              <a:gd name="connsiteY0" fmla="*/ 0 h 399546"/>
              <a:gd name="connsiteX1" fmla="*/ 1430447 w 1430447"/>
              <a:gd name="connsiteY1" fmla="*/ 298764 h 399546"/>
            </a:gdLst>
            <a:ahLst/>
            <a:cxnLst>
              <a:cxn ang="0">
                <a:pos x="connsiteX0" y="connsiteY0"/>
              </a:cxn>
              <a:cxn ang="0">
                <a:pos x="connsiteX1" y="connsiteY1"/>
              </a:cxn>
            </a:cxnLst>
            <a:rect l="l" t="t" r="r" b="b"/>
            <a:pathLst>
              <a:path w="1430447" h="399546">
                <a:moveTo>
                  <a:pt x="0" y="0"/>
                </a:moveTo>
                <a:cubicBezTo>
                  <a:pt x="430794" y="276885"/>
                  <a:pt x="861588" y="553770"/>
                  <a:pt x="1430447" y="298764"/>
                </a:cubicBezTo>
              </a:path>
            </a:pathLst>
          </a:custGeom>
          <a:noFill/>
          <a:ln w="9525" cap="flat" cmpd="sng" algn="ctr">
            <a:noFill/>
            <a:prstDash val="solid"/>
            <a:round/>
            <a:headEnd type="none" w="med" len="med"/>
            <a:tailEnd type="none" w="med" len="med"/>
          </a:ln>
          <a:effectLst/>
        </p:spPr>
        <p:txBody>
          <a:bodyPr rtlCol="0" anchor="ctr"/>
          <a:lstStyle/>
          <a:p>
            <a:pPr algn="ctr"/>
            <a:endParaRPr kumimoji="1" lang="ja-JP" altLang="en-US"/>
          </a:p>
        </p:txBody>
      </p:sp>
      <p:grpSp>
        <p:nvGrpSpPr>
          <p:cNvPr id="26" name="グループ化 25">
            <a:extLst>
              <a:ext uri="{FF2B5EF4-FFF2-40B4-BE49-F238E27FC236}">
                <a16:creationId xmlns:a16="http://schemas.microsoft.com/office/drawing/2014/main" id="{02F91C64-0650-9B1D-7AA2-FD493DE4AF97}"/>
              </a:ext>
            </a:extLst>
          </p:cNvPr>
          <p:cNvGrpSpPr/>
          <p:nvPr/>
        </p:nvGrpSpPr>
        <p:grpSpPr>
          <a:xfrm>
            <a:off x="6163985" y="1883524"/>
            <a:ext cx="1169554" cy="451473"/>
            <a:chOff x="6163985" y="1883524"/>
            <a:chExt cx="1169554" cy="451473"/>
          </a:xfrm>
        </p:grpSpPr>
        <p:pic>
          <p:nvPicPr>
            <p:cNvPr id="23" name="図 22">
              <a:extLst>
                <a:ext uri="{FF2B5EF4-FFF2-40B4-BE49-F238E27FC236}">
                  <a16:creationId xmlns:a16="http://schemas.microsoft.com/office/drawing/2014/main" id="{9BF82CFD-69C6-AFAA-8AE3-D6A7D784495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163985" y="1988840"/>
              <a:ext cx="368658" cy="346157"/>
            </a:xfrm>
            <a:prstGeom prst="rect">
              <a:avLst/>
            </a:prstGeom>
          </p:spPr>
        </p:pic>
        <p:sp>
          <p:nvSpPr>
            <p:cNvPr id="25" name="テキスト ボックス 24">
              <a:extLst>
                <a:ext uri="{FF2B5EF4-FFF2-40B4-BE49-F238E27FC236}">
                  <a16:creationId xmlns:a16="http://schemas.microsoft.com/office/drawing/2014/main" id="{3579FFDD-89FC-CBE0-96B4-5C5D7EF7C806}"/>
                </a:ext>
              </a:extLst>
            </p:cNvPr>
            <p:cNvSpPr txBox="1"/>
            <p:nvPr/>
          </p:nvSpPr>
          <p:spPr>
            <a:xfrm>
              <a:off x="6336101" y="1883524"/>
              <a:ext cx="997438" cy="400110"/>
            </a:xfrm>
            <a:prstGeom prst="rect">
              <a:avLst/>
            </a:prstGeom>
            <a:noFill/>
          </p:spPr>
          <p:txBody>
            <a:bodyPr wrap="square" rtlCol="0">
              <a:spAutoFit/>
            </a:bodyPr>
            <a:lstStyle/>
            <a:p>
              <a:pPr algn="ctr"/>
              <a:r>
                <a:rPr kumimoji="1" lang="ja-JP" altLang="en-US" sz="2000" dirty="0">
                  <a:solidFill>
                    <a:schemeClr val="bg1"/>
                  </a:solidFill>
                </a:rPr>
                <a:t>富士山</a:t>
              </a:r>
            </a:p>
          </p:txBody>
        </p:sp>
      </p:grpSp>
      <p:sp>
        <p:nvSpPr>
          <p:cNvPr id="3" name="フリーフォーム: 図形 2">
            <a:extLst>
              <a:ext uri="{FF2B5EF4-FFF2-40B4-BE49-F238E27FC236}">
                <a16:creationId xmlns:a16="http://schemas.microsoft.com/office/drawing/2014/main" id="{287EAAEB-F70E-39E3-87E4-ED260738573B}"/>
              </a:ext>
            </a:extLst>
          </p:cNvPr>
          <p:cNvSpPr/>
          <p:nvPr/>
        </p:nvSpPr>
        <p:spPr bwMode="auto">
          <a:xfrm>
            <a:off x="2511377" y="2017639"/>
            <a:ext cx="3701955" cy="2989394"/>
          </a:xfrm>
          <a:custGeom>
            <a:avLst/>
            <a:gdLst>
              <a:gd name="connsiteX0" fmla="*/ 3681979 w 3701955"/>
              <a:gd name="connsiteY0" fmla="*/ 155614 h 2989394"/>
              <a:gd name="connsiteX1" fmla="*/ 3428482 w 3701955"/>
              <a:gd name="connsiteY1" fmla="*/ 1341618 h 2989394"/>
              <a:gd name="connsiteX2" fmla="*/ 2233425 w 3701955"/>
              <a:gd name="connsiteY2" fmla="*/ 1984414 h 2989394"/>
              <a:gd name="connsiteX3" fmla="*/ 1952768 w 3701955"/>
              <a:gd name="connsiteY3" fmla="*/ 1966307 h 2989394"/>
              <a:gd name="connsiteX4" fmla="*/ 1753591 w 3701955"/>
              <a:gd name="connsiteY4" fmla="*/ 2228858 h 2989394"/>
              <a:gd name="connsiteX5" fmla="*/ 1165116 w 3701955"/>
              <a:gd name="connsiteY5" fmla="*/ 2618157 h 2989394"/>
              <a:gd name="connsiteX6" fmla="*/ 911619 w 3701955"/>
              <a:gd name="connsiteY6" fmla="*/ 2753958 h 2989394"/>
              <a:gd name="connsiteX7" fmla="*/ 802977 w 3701955"/>
              <a:gd name="connsiteY7" fmla="*/ 2989349 h 2989394"/>
              <a:gd name="connsiteX8" fmla="*/ 295983 w 3701955"/>
              <a:gd name="connsiteY8" fmla="*/ 2772065 h 2989394"/>
              <a:gd name="connsiteX9" fmla="*/ 15326 w 3701955"/>
              <a:gd name="connsiteY9" fmla="*/ 2554782 h 2989394"/>
              <a:gd name="connsiteX10" fmla="*/ 60593 w 3701955"/>
              <a:gd name="connsiteY10" fmla="*/ 2147376 h 2989394"/>
              <a:gd name="connsiteX11" fmla="*/ 259770 w 3701955"/>
              <a:gd name="connsiteY11" fmla="*/ 1721863 h 2989394"/>
              <a:gd name="connsiteX12" fmla="*/ 332197 w 3701955"/>
              <a:gd name="connsiteY12" fmla="*/ 1468366 h 2989394"/>
              <a:gd name="connsiteX13" fmla="*/ 830138 w 3701955"/>
              <a:gd name="connsiteY13" fmla="*/ 1097174 h 2989394"/>
              <a:gd name="connsiteX14" fmla="*/ 1319025 w 3701955"/>
              <a:gd name="connsiteY14" fmla="*/ 916105 h 2989394"/>
              <a:gd name="connsiteX15" fmla="*/ 1690217 w 3701955"/>
              <a:gd name="connsiteY15" fmla="*/ 879891 h 2989394"/>
              <a:gd name="connsiteX16" fmla="*/ 1934661 w 3701955"/>
              <a:gd name="connsiteY16" fmla="*/ 979479 h 2989394"/>
              <a:gd name="connsiteX17" fmla="*/ 2106676 w 3701955"/>
              <a:gd name="connsiteY17" fmla="*/ 1024747 h 2989394"/>
              <a:gd name="connsiteX18" fmla="*/ 2387334 w 3701955"/>
              <a:gd name="connsiteY18" fmla="*/ 816517 h 2989394"/>
              <a:gd name="connsiteX19" fmla="*/ 2532189 w 3701955"/>
              <a:gd name="connsiteY19" fmla="*/ 572073 h 2989394"/>
              <a:gd name="connsiteX20" fmla="*/ 2667991 w 3701955"/>
              <a:gd name="connsiteY20" fmla="*/ 391004 h 2989394"/>
              <a:gd name="connsiteX21" fmla="*/ 3002970 w 3701955"/>
              <a:gd name="connsiteY21" fmla="*/ 246149 h 2989394"/>
              <a:gd name="connsiteX22" fmla="*/ 3238360 w 3701955"/>
              <a:gd name="connsiteY22" fmla="*/ 155614 h 2989394"/>
              <a:gd name="connsiteX23" fmla="*/ 3347001 w 3701955"/>
              <a:gd name="connsiteY23" fmla="*/ 10758 h 2989394"/>
              <a:gd name="connsiteX24" fmla="*/ 3645766 w 3701955"/>
              <a:gd name="connsiteY24" fmla="*/ 28865 h 2989394"/>
              <a:gd name="connsiteX25" fmla="*/ 3681979 w 3701955"/>
              <a:gd name="connsiteY25" fmla="*/ 155614 h 29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701955" h="2989394">
                <a:moveTo>
                  <a:pt x="3681979" y="155614"/>
                </a:moveTo>
                <a:cubicBezTo>
                  <a:pt x="3645765" y="374406"/>
                  <a:pt x="3669908" y="1036818"/>
                  <a:pt x="3428482" y="1341618"/>
                </a:cubicBezTo>
                <a:cubicBezTo>
                  <a:pt x="3187056" y="1646418"/>
                  <a:pt x="2479377" y="1880299"/>
                  <a:pt x="2233425" y="1984414"/>
                </a:cubicBezTo>
                <a:cubicBezTo>
                  <a:pt x="1987473" y="2088529"/>
                  <a:pt x="2032740" y="1925566"/>
                  <a:pt x="1952768" y="1966307"/>
                </a:cubicBezTo>
                <a:cubicBezTo>
                  <a:pt x="1872796" y="2007048"/>
                  <a:pt x="1884866" y="2120216"/>
                  <a:pt x="1753591" y="2228858"/>
                </a:cubicBezTo>
                <a:cubicBezTo>
                  <a:pt x="1622316" y="2337500"/>
                  <a:pt x="1305445" y="2530640"/>
                  <a:pt x="1165116" y="2618157"/>
                </a:cubicBezTo>
                <a:cubicBezTo>
                  <a:pt x="1024787" y="2705674"/>
                  <a:pt x="971975" y="2692093"/>
                  <a:pt x="911619" y="2753958"/>
                </a:cubicBezTo>
                <a:cubicBezTo>
                  <a:pt x="851263" y="2815823"/>
                  <a:pt x="905583" y="2986331"/>
                  <a:pt x="802977" y="2989349"/>
                </a:cubicBezTo>
                <a:cubicBezTo>
                  <a:pt x="700371" y="2992367"/>
                  <a:pt x="427258" y="2844493"/>
                  <a:pt x="295983" y="2772065"/>
                </a:cubicBezTo>
                <a:cubicBezTo>
                  <a:pt x="164708" y="2699637"/>
                  <a:pt x="54558" y="2658897"/>
                  <a:pt x="15326" y="2554782"/>
                </a:cubicBezTo>
                <a:cubicBezTo>
                  <a:pt x="-23906" y="2450667"/>
                  <a:pt x="19852" y="2286196"/>
                  <a:pt x="60593" y="2147376"/>
                </a:cubicBezTo>
                <a:cubicBezTo>
                  <a:pt x="101334" y="2008556"/>
                  <a:pt x="214503" y="1835031"/>
                  <a:pt x="259770" y="1721863"/>
                </a:cubicBezTo>
                <a:cubicBezTo>
                  <a:pt x="305037" y="1608695"/>
                  <a:pt x="237136" y="1572481"/>
                  <a:pt x="332197" y="1468366"/>
                </a:cubicBezTo>
                <a:cubicBezTo>
                  <a:pt x="427258" y="1364251"/>
                  <a:pt x="665667" y="1189217"/>
                  <a:pt x="830138" y="1097174"/>
                </a:cubicBezTo>
                <a:cubicBezTo>
                  <a:pt x="994609" y="1005131"/>
                  <a:pt x="1175679" y="952319"/>
                  <a:pt x="1319025" y="916105"/>
                </a:cubicBezTo>
                <a:cubicBezTo>
                  <a:pt x="1462371" y="879891"/>
                  <a:pt x="1587611" y="869329"/>
                  <a:pt x="1690217" y="879891"/>
                </a:cubicBezTo>
                <a:cubicBezTo>
                  <a:pt x="1792823" y="890453"/>
                  <a:pt x="1865251" y="955336"/>
                  <a:pt x="1934661" y="979479"/>
                </a:cubicBezTo>
                <a:cubicBezTo>
                  <a:pt x="2004071" y="1003622"/>
                  <a:pt x="2031231" y="1051907"/>
                  <a:pt x="2106676" y="1024747"/>
                </a:cubicBezTo>
                <a:cubicBezTo>
                  <a:pt x="2182121" y="997587"/>
                  <a:pt x="2316415" y="891963"/>
                  <a:pt x="2387334" y="816517"/>
                </a:cubicBezTo>
                <a:cubicBezTo>
                  <a:pt x="2458253" y="741071"/>
                  <a:pt x="2485413" y="642992"/>
                  <a:pt x="2532189" y="572073"/>
                </a:cubicBezTo>
                <a:cubicBezTo>
                  <a:pt x="2578965" y="501154"/>
                  <a:pt x="2589527" y="445325"/>
                  <a:pt x="2667991" y="391004"/>
                </a:cubicBezTo>
                <a:cubicBezTo>
                  <a:pt x="2746454" y="336683"/>
                  <a:pt x="2907908" y="285381"/>
                  <a:pt x="3002970" y="246149"/>
                </a:cubicBezTo>
                <a:cubicBezTo>
                  <a:pt x="3098032" y="206917"/>
                  <a:pt x="3181022" y="194846"/>
                  <a:pt x="3238360" y="155614"/>
                </a:cubicBezTo>
                <a:cubicBezTo>
                  <a:pt x="3295698" y="116382"/>
                  <a:pt x="3279100" y="31883"/>
                  <a:pt x="3347001" y="10758"/>
                </a:cubicBezTo>
                <a:cubicBezTo>
                  <a:pt x="3414902" y="-10367"/>
                  <a:pt x="3586919" y="1705"/>
                  <a:pt x="3645766" y="28865"/>
                </a:cubicBezTo>
                <a:cubicBezTo>
                  <a:pt x="3704613" y="56025"/>
                  <a:pt x="3718193" y="-63178"/>
                  <a:pt x="3681979" y="155614"/>
                </a:cubicBezTo>
                <a:close/>
              </a:path>
            </a:pathLst>
          </a:custGeom>
          <a:solidFill>
            <a:srgbClr val="FF0000">
              <a:alpha val="34000"/>
            </a:srgbClr>
          </a:solid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endParaRPr kumimoji="0" lang="ja-JP" altLang="en-US" sz="4000" dirty="0">
              <a:latin typeface="AR P悠々ゴシック体E" panose="040B0900000000000000" pitchFamily="50" charset="-128"/>
              <a:ea typeface="AR P悠々ゴシック体E" panose="040B0900000000000000" pitchFamily="50" charset="-128"/>
            </a:endParaRPr>
          </a:p>
        </p:txBody>
      </p:sp>
      <p:sp>
        <p:nvSpPr>
          <p:cNvPr id="4" name="フリーフォーム: 図形 3">
            <a:extLst>
              <a:ext uri="{FF2B5EF4-FFF2-40B4-BE49-F238E27FC236}">
                <a16:creationId xmlns:a16="http://schemas.microsoft.com/office/drawing/2014/main" id="{B6A89291-7585-D34B-9CD5-3B9CF31A8654}"/>
              </a:ext>
            </a:extLst>
          </p:cNvPr>
          <p:cNvSpPr/>
          <p:nvPr/>
        </p:nvSpPr>
        <p:spPr bwMode="auto">
          <a:xfrm>
            <a:off x="5975287" y="2553077"/>
            <a:ext cx="217283" cy="823866"/>
          </a:xfrm>
          <a:custGeom>
            <a:avLst/>
            <a:gdLst>
              <a:gd name="connsiteX0" fmla="*/ 217283 w 217283"/>
              <a:gd name="connsiteY0" fmla="*/ 0 h 823866"/>
              <a:gd name="connsiteX1" fmla="*/ 0 w 217283"/>
              <a:gd name="connsiteY1" fmla="*/ 823866 h 823866"/>
            </a:gdLst>
            <a:ahLst/>
            <a:cxnLst>
              <a:cxn ang="0">
                <a:pos x="connsiteX0" y="connsiteY0"/>
              </a:cxn>
              <a:cxn ang="0">
                <a:pos x="connsiteX1" y="connsiteY1"/>
              </a:cxn>
            </a:cxnLst>
            <a:rect l="l" t="t" r="r" b="b"/>
            <a:pathLst>
              <a:path w="217283" h="823866">
                <a:moveTo>
                  <a:pt x="217283" y="0"/>
                </a:moveTo>
                <a:cubicBezTo>
                  <a:pt x="116940" y="371947"/>
                  <a:pt x="16598" y="743894"/>
                  <a:pt x="0" y="823866"/>
                </a:cubicBezTo>
              </a:path>
            </a:pathLst>
          </a:custGeom>
          <a:noFill/>
          <a:ln w="9525" cap="flat" cmpd="sng" algn="ctr">
            <a:noFill/>
            <a:prstDash val="solid"/>
            <a:round/>
            <a:headEnd type="none" w="med" len="med"/>
            <a:tailEnd type="none" w="med" len="med"/>
          </a:ln>
          <a:effectLst/>
        </p:spPr>
        <p:txBody>
          <a:bodyPr rtlCol="0" anchor="ctr"/>
          <a:lstStyle/>
          <a:p>
            <a:pPr algn="ctr"/>
            <a:endParaRPr kumimoji="1" lang="ja-JP" altLang="en-US"/>
          </a:p>
        </p:txBody>
      </p:sp>
      <p:grpSp>
        <p:nvGrpSpPr>
          <p:cNvPr id="11" name="グループ化 10">
            <a:extLst>
              <a:ext uri="{FF2B5EF4-FFF2-40B4-BE49-F238E27FC236}">
                <a16:creationId xmlns:a16="http://schemas.microsoft.com/office/drawing/2014/main" id="{074BD499-9A2F-503A-0E46-CABAF52061F8}"/>
              </a:ext>
            </a:extLst>
          </p:cNvPr>
          <p:cNvGrpSpPr/>
          <p:nvPr/>
        </p:nvGrpSpPr>
        <p:grpSpPr>
          <a:xfrm>
            <a:off x="3277354" y="2553077"/>
            <a:ext cx="2860896" cy="2544024"/>
            <a:chOff x="3277354" y="2553077"/>
            <a:chExt cx="2860896" cy="2544024"/>
          </a:xfrm>
        </p:grpSpPr>
        <p:sp>
          <p:nvSpPr>
            <p:cNvPr id="14" name="テキスト ボックス 13">
              <a:extLst>
                <a:ext uri="{FF2B5EF4-FFF2-40B4-BE49-F238E27FC236}">
                  <a16:creationId xmlns:a16="http://schemas.microsoft.com/office/drawing/2014/main" id="{83EC7FB7-6666-A7DB-7965-B7E87BD47CAD}"/>
                </a:ext>
              </a:extLst>
            </p:cNvPr>
            <p:cNvSpPr txBox="1"/>
            <p:nvPr/>
          </p:nvSpPr>
          <p:spPr>
            <a:xfrm>
              <a:off x="4570353" y="4055578"/>
              <a:ext cx="1277914" cy="400110"/>
            </a:xfrm>
            <a:prstGeom prst="rect">
              <a:avLst/>
            </a:prstGeom>
            <a:noFill/>
          </p:spPr>
          <p:txBody>
            <a:bodyPr wrap="none" rtlCol="0">
              <a:spAutoFit/>
            </a:bodyPr>
            <a:lstStyle/>
            <a:p>
              <a:pPr algn="ctr"/>
              <a:r>
                <a:rPr kumimoji="1" lang="ja-JP" altLang="en-US" sz="2000" dirty="0">
                  <a:solidFill>
                    <a:srgbClr val="FF0000"/>
                  </a:solidFill>
                </a:rPr>
                <a:t>南海トラフ</a:t>
              </a:r>
            </a:p>
          </p:txBody>
        </p:sp>
        <p:sp>
          <p:nvSpPr>
            <p:cNvPr id="7" name="フリーフォーム: 図形 6">
              <a:extLst>
                <a:ext uri="{FF2B5EF4-FFF2-40B4-BE49-F238E27FC236}">
                  <a16:creationId xmlns:a16="http://schemas.microsoft.com/office/drawing/2014/main" id="{9193CF9A-91B7-B989-4667-35EF9EB13843}"/>
                </a:ext>
              </a:extLst>
            </p:cNvPr>
            <p:cNvSpPr/>
            <p:nvPr/>
          </p:nvSpPr>
          <p:spPr bwMode="auto">
            <a:xfrm>
              <a:off x="3277354" y="2553077"/>
              <a:ext cx="2860896" cy="2544024"/>
            </a:xfrm>
            <a:custGeom>
              <a:avLst/>
              <a:gdLst>
                <a:gd name="connsiteX0" fmla="*/ 2860896 w 2860896"/>
                <a:gd name="connsiteY0" fmla="*/ 0 h 2544024"/>
                <a:gd name="connsiteX1" fmla="*/ 2706987 w 2860896"/>
                <a:gd name="connsiteY1" fmla="*/ 742384 h 2544024"/>
                <a:gd name="connsiteX2" fmla="*/ 2199993 w 2860896"/>
                <a:gd name="connsiteY2" fmla="*/ 1149790 h 2544024"/>
                <a:gd name="connsiteX3" fmla="*/ 1629624 w 2860896"/>
                <a:gd name="connsiteY3" fmla="*/ 1385180 h 2544024"/>
                <a:gd name="connsiteX4" fmla="*/ 1330860 w 2860896"/>
                <a:gd name="connsiteY4" fmla="*/ 1502875 h 2544024"/>
                <a:gd name="connsiteX5" fmla="*/ 1186004 w 2860896"/>
                <a:gd name="connsiteY5" fmla="*/ 1439501 h 2544024"/>
                <a:gd name="connsiteX6" fmla="*/ 1086416 w 2860896"/>
                <a:gd name="connsiteY6" fmla="*/ 1575303 h 2544024"/>
                <a:gd name="connsiteX7" fmla="*/ 914400 w 2860896"/>
                <a:gd name="connsiteY7" fmla="*/ 1747319 h 2544024"/>
                <a:gd name="connsiteX8" fmla="*/ 606583 w 2860896"/>
                <a:gd name="connsiteY8" fmla="*/ 1955549 h 2544024"/>
                <a:gd name="connsiteX9" fmla="*/ 325925 w 2860896"/>
                <a:gd name="connsiteY9" fmla="*/ 2118511 h 2544024"/>
                <a:gd name="connsiteX10" fmla="*/ 144856 w 2860896"/>
                <a:gd name="connsiteY10" fmla="*/ 2236206 h 2544024"/>
                <a:gd name="connsiteX11" fmla="*/ 45268 w 2860896"/>
                <a:gd name="connsiteY11" fmla="*/ 2462543 h 2544024"/>
                <a:gd name="connsiteX12" fmla="*/ 0 w 2860896"/>
                <a:gd name="connsiteY12" fmla="*/ 2544024 h 2544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60896" h="2544024">
                  <a:moveTo>
                    <a:pt x="2860896" y="0"/>
                  </a:moveTo>
                  <a:cubicBezTo>
                    <a:pt x="2839016" y="275376"/>
                    <a:pt x="2817137" y="550752"/>
                    <a:pt x="2706987" y="742384"/>
                  </a:cubicBezTo>
                  <a:cubicBezTo>
                    <a:pt x="2596836" y="934016"/>
                    <a:pt x="2379553" y="1042657"/>
                    <a:pt x="2199993" y="1149790"/>
                  </a:cubicBezTo>
                  <a:cubicBezTo>
                    <a:pt x="2020433" y="1256923"/>
                    <a:pt x="1774479" y="1326333"/>
                    <a:pt x="1629624" y="1385180"/>
                  </a:cubicBezTo>
                  <a:cubicBezTo>
                    <a:pt x="1484769" y="1444027"/>
                    <a:pt x="1404797" y="1493822"/>
                    <a:pt x="1330860" y="1502875"/>
                  </a:cubicBezTo>
                  <a:cubicBezTo>
                    <a:pt x="1256923" y="1511929"/>
                    <a:pt x="1226745" y="1427430"/>
                    <a:pt x="1186004" y="1439501"/>
                  </a:cubicBezTo>
                  <a:cubicBezTo>
                    <a:pt x="1145263" y="1451572"/>
                    <a:pt x="1131683" y="1524000"/>
                    <a:pt x="1086416" y="1575303"/>
                  </a:cubicBezTo>
                  <a:cubicBezTo>
                    <a:pt x="1041149" y="1626606"/>
                    <a:pt x="994372" y="1683945"/>
                    <a:pt x="914400" y="1747319"/>
                  </a:cubicBezTo>
                  <a:cubicBezTo>
                    <a:pt x="834428" y="1810693"/>
                    <a:pt x="704662" y="1893684"/>
                    <a:pt x="606583" y="1955549"/>
                  </a:cubicBezTo>
                  <a:cubicBezTo>
                    <a:pt x="508504" y="2017414"/>
                    <a:pt x="402879" y="2071735"/>
                    <a:pt x="325925" y="2118511"/>
                  </a:cubicBezTo>
                  <a:cubicBezTo>
                    <a:pt x="248971" y="2165287"/>
                    <a:pt x="191632" y="2178867"/>
                    <a:pt x="144856" y="2236206"/>
                  </a:cubicBezTo>
                  <a:cubicBezTo>
                    <a:pt x="98080" y="2293545"/>
                    <a:pt x="69411" y="2411240"/>
                    <a:pt x="45268" y="2462543"/>
                  </a:cubicBezTo>
                  <a:cubicBezTo>
                    <a:pt x="21125" y="2513846"/>
                    <a:pt x="10562" y="2528935"/>
                    <a:pt x="0" y="2544024"/>
                  </a:cubicBezTo>
                </a:path>
              </a:pathLst>
            </a:custGeom>
            <a:noFill/>
            <a:ln w="76200" cap="flat" cmpd="sng" algn="ctr">
              <a:solidFill>
                <a:srgbClr val="FF0000"/>
              </a:solidFill>
              <a:prstDash val="solid"/>
              <a:round/>
              <a:headEnd type="none" w="med" len="med"/>
              <a:tailEnd type="none" w="med" len="med"/>
            </a:ln>
            <a:effectLst/>
          </p:spPr>
          <p:txBody>
            <a:bodyPr rtlCol="0" anchor="ctr"/>
            <a:lstStyle/>
            <a:p>
              <a:pPr algn="ctr"/>
              <a:endParaRPr kumimoji="1" lang="ja-JP" altLang="en-US"/>
            </a:p>
          </p:txBody>
        </p:sp>
      </p:grpSp>
      <p:sp>
        <p:nvSpPr>
          <p:cNvPr id="16" name="正方形/長方形 15">
            <a:extLst>
              <a:ext uri="{FF2B5EF4-FFF2-40B4-BE49-F238E27FC236}">
                <a16:creationId xmlns:a16="http://schemas.microsoft.com/office/drawing/2014/main" id="{D5698CAF-10B7-8436-26E3-E9C7E83EE1D5}"/>
              </a:ext>
            </a:extLst>
          </p:cNvPr>
          <p:cNvSpPr/>
          <p:nvPr/>
        </p:nvSpPr>
        <p:spPr bwMode="auto">
          <a:xfrm>
            <a:off x="3650397" y="4899219"/>
            <a:ext cx="4181926" cy="1471576"/>
          </a:xfrm>
          <a:prstGeom prst="rect">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kumimoji="1" lang="ja-JP" altLang="en-US" sz="2400" dirty="0">
                <a:solidFill>
                  <a:schemeClr val="bg1"/>
                </a:solidFill>
              </a:rPr>
              <a:t>赤く囲まれた範囲で発生する地震を</a:t>
            </a:r>
            <a:r>
              <a:rPr kumimoji="1" lang="ja-JP" altLang="en-US" sz="2400" dirty="0">
                <a:solidFill>
                  <a:srgbClr val="FFFF00"/>
                </a:solidFill>
              </a:rPr>
              <a:t>南海トラフ地震</a:t>
            </a:r>
            <a:r>
              <a:rPr kumimoji="1" lang="ja-JP" altLang="en-US" sz="2400" dirty="0">
                <a:solidFill>
                  <a:schemeClr val="bg1"/>
                </a:solidFill>
              </a:rPr>
              <a:t>という</a:t>
            </a:r>
          </a:p>
        </p:txBody>
      </p:sp>
      <p:sp>
        <p:nvSpPr>
          <p:cNvPr id="19" name="フリーフォーム: 図形 18">
            <a:extLst>
              <a:ext uri="{FF2B5EF4-FFF2-40B4-BE49-F238E27FC236}">
                <a16:creationId xmlns:a16="http://schemas.microsoft.com/office/drawing/2014/main" id="{ADE5117F-7276-69EC-6141-54FA54A845C7}"/>
              </a:ext>
            </a:extLst>
          </p:cNvPr>
          <p:cNvSpPr/>
          <p:nvPr/>
        </p:nvSpPr>
        <p:spPr bwMode="auto">
          <a:xfrm>
            <a:off x="2713308" y="3047970"/>
            <a:ext cx="2175878" cy="1598763"/>
          </a:xfrm>
          <a:custGeom>
            <a:avLst/>
            <a:gdLst>
              <a:gd name="connsiteX0" fmla="*/ 2085029 w 2175878"/>
              <a:gd name="connsiteY0" fmla="*/ 781646 h 1598763"/>
              <a:gd name="connsiteX1" fmla="*/ 1568981 w 2175878"/>
              <a:gd name="connsiteY1" fmla="*/ 944608 h 1598763"/>
              <a:gd name="connsiteX2" fmla="*/ 1089147 w 2175878"/>
              <a:gd name="connsiteY2" fmla="*/ 1279586 h 1598763"/>
              <a:gd name="connsiteX3" fmla="*/ 681742 w 2175878"/>
              <a:gd name="connsiteY3" fmla="*/ 1587404 h 1598763"/>
              <a:gd name="connsiteX4" fmla="*/ 183801 w 2175878"/>
              <a:gd name="connsiteY4" fmla="*/ 1496870 h 1598763"/>
              <a:gd name="connsiteX5" fmla="*/ 2732 w 2175878"/>
              <a:gd name="connsiteY5" fmla="*/ 1161891 h 1598763"/>
              <a:gd name="connsiteX6" fmla="*/ 93266 w 2175878"/>
              <a:gd name="connsiteY6" fmla="*/ 691111 h 1598763"/>
              <a:gd name="connsiteX7" fmla="*/ 337710 w 2175878"/>
              <a:gd name="connsiteY7" fmla="*/ 292759 h 1598763"/>
              <a:gd name="connsiteX8" fmla="*/ 835650 w 2175878"/>
              <a:gd name="connsiteY8" fmla="*/ 57369 h 1598763"/>
              <a:gd name="connsiteX9" fmla="*/ 1270217 w 2175878"/>
              <a:gd name="connsiteY9" fmla="*/ 3048 h 1598763"/>
              <a:gd name="connsiteX10" fmla="*/ 1695730 w 2175878"/>
              <a:gd name="connsiteY10" fmla="*/ 120743 h 1598763"/>
              <a:gd name="connsiteX11" fmla="*/ 1994494 w 2175878"/>
              <a:gd name="connsiteY11" fmla="*/ 75476 h 1598763"/>
              <a:gd name="connsiteX12" fmla="*/ 2112189 w 2175878"/>
              <a:gd name="connsiteY12" fmla="*/ 202224 h 1598763"/>
              <a:gd name="connsiteX13" fmla="*/ 2048815 w 2175878"/>
              <a:gd name="connsiteY13" fmla="*/ 446668 h 1598763"/>
              <a:gd name="connsiteX14" fmla="*/ 2175563 w 2175878"/>
              <a:gd name="connsiteY14" fmla="*/ 727325 h 1598763"/>
              <a:gd name="connsiteX15" fmla="*/ 2085029 w 2175878"/>
              <a:gd name="connsiteY15" fmla="*/ 781646 h 159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75878" h="1598763">
                <a:moveTo>
                  <a:pt x="2085029" y="781646"/>
                </a:moveTo>
                <a:cubicBezTo>
                  <a:pt x="1983932" y="817860"/>
                  <a:pt x="1734961" y="861618"/>
                  <a:pt x="1568981" y="944608"/>
                </a:cubicBezTo>
                <a:cubicBezTo>
                  <a:pt x="1403001" y="1027598"/>
                  <a:pt x="1237020" y="1172453"/>
                  <a:pt x="1089147" y="1279586"/>
                </a:cubicBezTo>
                <a:cubicBezTo>
                  <a:pt x="941274" y="1386719"/>
                  <a:pt x="832633" y="1551190"/>
                  <a:pt x="681742" y="1587404"/>
                </a:cubicBezTo>
                <a:cubicBezTo>
                  <a:pt x="530851" y="1623618"/>
                  <a:pt x="296969" y="1567789"/>
                  <a:pt x="183801" y="1496870"/>
                </a:cubicBezTo>
                <a:cubicBezTo>
                  <a:pt x="70633" y="1425951"/>
                  <a:pt x="17821" y="1296184"/>
                  <a:pt x="2732" y="1161891"/>
                </a:cubicBezTo>
                <a:cubicBezTo>
                  <a:pt x="-12357" y="1027598"/>
                  <a:pt x="37436" y="835966"/>
                  <a:pt x="93266" y="691111"/>
                </a:cubicBezTo>
                <a:cubicBezTo>
                  <a:pt x="149096" y="546256"/>
                  <a:pt x="213979" y="398383"/>
                  <a:pt x="337710" y="292759"/>
                </a:cubicBezTo>
                <a:cubicBezTo>
                  <a:pt x="461441" y="187135"/>
                  <a:pt x="680232" y="105654"/>
                  <a:pt x="835650" y="57369"/>
                </a:cubicBezTo>
                <a:cubicBezTo>
                  <a:pt x="991068" y="9084"/>
                  <a:pt x="1126871" y="-7514"/>
                  <a:pt x="1270217" y="3048"/>
                </a:cubicBezTo>
                <a:cubicBezTo>
                  <a:pt x="1413563" y="13610"/>
                  <a:pt x="1575017" y="108672"/>
                  <a:pt x="1695730" y="120743"/>
                </a:cubicBezTo>
                <a:cubicBezTo>
                  <a:pt x="1816443" y="132814"/>
                  <a:pt x="1925084" y="61896"/>
                  <a:pt x="1994494" y="75476"/>
                </a:cubicBezTo>
                <a:cubicBezTo>
                  <a:pt x="2063904" y="89056"/>
                  <a:pt x="2103136" y="140359"/>
                  <a:pt x="2112189" y="202224"/>
                </a:cubicBezTo>
                <a:cubicBezTo>
                  <a:pt x="2121243" y="264089"/>
                  <a:pt x="2038253" y="359151"/>
                  <a:pt x="2048815" y="446668"/>
                </a:cubicBezTo>
                <a:cubicBezTo>
                  <a:pt x="2059377" y="534185"/>
                  <a:pt x="2175563" y="668478"/>
                  <a:pt x="2175563" y="727325"/>
                </a:cubicBezTo>
                <a:cubicBezTo>
                  <a:pt x="2175563" y="786172"/>
                  <a:pt x="2186126" y="745432"/>
                  <a:pt x="2085029" y="781646"/>
                </a:cubicBezTo>
                <a:close/>
              </a:path>
            </a:pathLst>
          </a:cu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kumimoji="0" lang="ja-JP" altLang="en-US" sz="1600" dirty="0">
                <a:latin typeface="AR P悠々ゴシック体E" panose="040B0900000000000000" pitchFamily="50" charset="-128"/>
                <a:ea typeface="AR P悠々ゴシック体E" panose="040B0900000000000000" pitchFamily="50" charset="-128"/>
              </a:rPr>
              <a:t>南海地震</a:t>
            </a:r>
          </a:p>
          <a:p>
            <a:pPr algn="ctr"/>
            <a:r>
              <a:rPr kumimoji="0" lang="ja-JP" altLang="en-US" sz="1600" dirty="0">
                <a:latin typeface="AR P悠々ゴシック体E" panose="040B0900000000000000" pitchFamily="50" charset="-128"/>
                <a:ea typeface="AR P悠々ゴシック体E" panose="040B0900000000000000" pitchFamily="50" charset="-128"/>
              </a:rPr>
              <a:t>想定域</a:t>
            </a:r>
          </a:p>
        </p:txBody>
      </p:sp>
      <p:sp>
        <p:nvSpPr>
          <p:cNvPr id="22" name="フリーフォーム: 図形 21">
            <a:extLst>
              <a:ext uri="{FF2B5EF4-FFF2-40B4-BE49-F238E27FC236}">
                <a16:creationId xmlns:a16="http://schemas.microsoft.com/office/drawing/2014/main" id="{596AD147-97D6-BF94-0852-F8A5B266DEED}"/>
              </a:ext>
            </a:extLst>
          </p:cNvPr>
          <p:cNvSpPr/>
          <p:nvPr/>
        </p:nvSpPr>
        <p:spPr bwMode="auto">
          <a:xfrm>
            <a:off x="4804894" y="2440525"/>
            <a:ext cx="917707" cy="1291699"/>
          </a:xfrm>
          <a:custGeom>
            <a:avLst/>
            <a:gdLst>
              <a:gd name="connsiteX0" fmla="*/ 708666 w 917707"/>
              <a:gd name="connsiteY0" fmla="*/ 12964 h 1291699"/>
              <a:gd name="connsiteX1" fmla="*/ 527597 w 917707"/>
              <a:gd name="connsiteY1" fmla="*/ 40125 h 1291699"/>
              <a:gd name="connsiteX2" fmla="*/ 301260 w 917707"/>
              <a:gd name="connsiteY2" fmla="*/ 166873 h 1291699"/>
              <a:gd name="connsiteX3" fmla="*/ 174512 w 917707"/>
              <a:gd name="connsiteY3" fmla="*/ 375103 h 1291699"/>
              <a:gd name="connsiteX4" fmla="*/ 2496 w 917707"/>
              <a:gd name="connsiteY4" fmla="*/ 601439 h 1291699"/>
              <a:gd name="connsiteX5" fmla="*/ 74924 w 917707"/>
              <a:gd name="connsiteY5" fmla="*/ 764402 h 1291699"/>
              <a:gd name="connsiteX6" fmla="*/ 111138 w 917707"/>
              <a:gd name="connsiteY6" fmla="*/ 909257 h 1291699"/>
              <a:gd name="connsiteX7" fmla="*/ 47763 w 917707"/>
              <a:gd name="connsiteY7" fmla="*/ 990738 h 1291699"/>
              <a:gd name="connsiteX8" fmla="*/ 83977 w 917707"/>
              <a:gd name="connsiteY8" fmla="*/ 1090326 h 1291699"/>
              <a:gd name="connsiteX9" fmla="*/ 192619 w 917707"/>
              <a:gd name="connsiteY9" fmla="*/ 1280449 h 1291699"/>
              <a:gd name="connsiteX10" fmla="*/ 400849 w 917707"/>
              <a:gd name="connsiteY10" fmla="*/ 1253289 h 1291699"/>
              <a:gd name="connsiteX11" fmla="*/ 772041 w 917707"/>
              <a:gd name="connsiteY11" fmla="*/ 1117487 h 1291699"/>
              <a:gd name="connsiteX12" fmla="*/ 916896 w 917707"/>
              <a:gd name="connsiteY12" fmla="*/ 873043 h 1291699"/>
              <a:gd name="connsiteX13" fmla="*/ 717720 w 917707"/>
              <a:gd name="connsiteY13" fmla="*/ 646707 h 1291699"/>
              <a:gd name="connsiteX14" fmla="*/ 726773 w 917707"/>
              <a:gd name="connsiteY14" fmla="*/ 420370 h 1291699"/>
              <a:gd name="connsiteX15" fmla="*/ 772041 w 917707"/>
              <a:gd name="connsiteY15" fmla="*/ 230247 h 1291699"/>
              <a:gd name="connsiteX16" fmla="*/ 708666 w 917707"/>
              <a:gd name="connsiteY16" fmla="*/ 12964 h 12916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917707" h="1291699">
                <a:moveTo>
                  <a:pt x="708666" y="12964"/>
                </a:moveTo>
                <a:cubicBezTo>
                  <a:pt x="667925" y="-18723"/>
                  <a:pt x="595498" y="14474"/>
                  <a:pt x="527597" y="40125"/>
                </a:cubicBezTo>
                <a:cubicBezTo>
                  <a:pt x="459696" y="65776"/>
                  <a:pt x="360108" y="111043"/>
                  <a:pt x="301260" y="166873"/>
                </a:cubicBezTo>
                <a:cubicBezTo>
                  <a:pt x="242412" y="222703"/>
                  <a:pt x="224306" y="302675"/>
                  <a:pt x="174512" y="375103"/>
                </a:cubicBezTo>
                <a:cubicBezTo>
                  <a:pt x="124718" y="447531"/>
                  <a:pt x="19094" y="536556"/>
                  <a:pt x="2496" y="601439"/>
                </a:cubicBezTo>
                <a:cubicBezTo>
                  <a:pt x="-14102" y="666322"/>
                  <a:pt x="56817" y="713099"/>
                  <a:pt x="74924" y="764402"/>
                </a:cubicBezTo>
                <a:cubicBezTo>
                  <a:pt x="93031" y="815705"/>
                  <a:pt x="115665" y="871534"/>
                  <a:pt x="111138" y="909257"/>
                </a:cubicBezTo>
                <a:cubicBezTo>
                  <a:pt x="106611" y="946980"/>
                  <a:pt x="52290" y="960560"/>
                  <a:pt x="47763" y="990738"/>
                </a:cubicBezTo>
                <a:cubicBezTo>
                  <a:pt x="43236" y="1020916"/>
                  <a:pt x="59834" y="1042041"/>
                  <a:pt x="83977" y="1090326"/>
                </a:cubicBezTo>
                <a:cubicBezTo>
                  <a:pt x="108120" y="1138611"/>
                  <a:pt x="139807" y="1253289"/>
                  <a:pt x="192619" y="1280449"/>
                </a:cubicBezTo>
                <a:cubicBezTo>
                  <a:pt x="245431" y="1307609"/>
                  <a:pt x="304279" y="1280449"/>
                  <a:pt x="400849" y="1253289"/>
                </a:cubicBezTo>
                <a:cubicBezTo>
                  <a:pt x="497419" y="1226129"/>
                  <a:pt x="686033" y="1180861"/>
                  <a:pt x="772041" y="1117487"/>
                </a:cubicBezTo>
                <a:cubicBezTo>
                  <a:pt x="858049" y="1054113"/>
                  <a:pt x="925950" y="951506"/>
                  <a:pt x="916896" y="873043"/>
                </a:cubicBezTo>
                <a:cubicBezTo>
                  <a:pt x="907843" y="794580"/>
                  <a:pt x="749407" y="722153"/>
                  <a:pt x="717720" y="646707"/>
                </a:cubicBezTo>
                <a:cubicBezTo>
                  <a:pt x="686033" y="571261"/>
                  <a:pt x="717719" y="489780"/>
                  <a:pt x="726773" y="420370"/>
                </a:cubicBezTo>
                <a:cubicBezTo>
                  <a:pt x="735827" y="350960"/>
                  <a:pt x="775059" y="301166"/>
                  <a:pt x="772041" y="230247"/>
                </a:cubicBezTo>
                <a:cubicBezTo>
                  <a:pt x="769023" y="159328"/>
                  <a:pt x="749407" y="44651"/>
                  <a:pt x="708666" y="12964"/>
                </a:cubicBezTo>
                <a:close/>
              </a:path>
            </a:pathLst>
          </a:custGeom>
          <a:solidFill>
            <a:srgbClr val="FF66FF"/>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kumimoji="0" lang="ja-JP" altLang="en-US" sz="1400" dirty="0">
                <a:latin typeface="AR P悠々ゴシック体E" panose="040B0900000000000000" pitchFamily="50" charset="-128"/>
                <a:ea typeface="AR P悠々ゴシック体E" panose="040B0900000000000000" pitchFamily="50" charset="-128"/>
              </a:rPr>
              <a:t>東南海</a:t>
            </a:r>
            <a:br>
              <a:rPr kumimoji="0" lang="ja-JP" altLang="en-US" sz="1400" dirty="0">
                <a:latin typeface="AR P悠々ゴシック体E" panose="040B0900000000000000" pitchFamily="50" charset="-128"/>
                <a:ea typeface="AR P悠々ゴシック体E" panose="040B0900000000000000" pitchFamily="50" charset="-128"/>
              </a:rPr>
            </a:br>
            <a:r>
              <a:rPr kumimoji="0" lang="ja-JP" altLang="en-US" sz="1400" dirty="0">
                <a:latin typeface="AR P悠々ゴシック体E" panose="040B0900000000000000" pitchFamily="50" charset="-128"/>
                <a:ea typeface="AR P悠々ゴシック体E" panose="040B0900000000000000" pitchFamily="50" charset="-128"/>
              </a:rPr>
              <a:t>地震</a:t>
            </a:r>
          </a:p>
          <a:p>
            <a:pPr algn="ctr"/>
            <a:r>
              <a:rPr kumimoji="0" lang="ja-JP" altLang="en-US" sz="1400" dirty="0">
                <a:latin typeface="AR P悠々ゴシック体E" panose="040B0900000000000000" pitchFamily="50" charset="-128"/>
                <a:ea typeface="AR P悠々ゴシック体E" panose="040B0900000000000000" pitchFamily="50" charset="-128"/>
              </a:rPr>
              <a:t>想定域</a:t>
            </a:r>
          </a:p>
        </p:txBody>
      </p:sp>
      <p:sp>
        <p:nvSpPr>
          <p:cNvPr id="24" name="フリーフォーム: 図形 23">
            <a:extLst>
              <a:ext uri="{FF2B5EF4-FFF2-40B4-BE49-F238E27FC236}">
                <a16:creationId xmlns:a16="http://schemas.microsoft.com/office/drawing/2014/main" id="{DC717000-A258-D6D1-85C6-A89F3C4A5C28}"/>
              </a:ext>
            </a:extLst>
          </p:cNvPr>
          <p:cNvSpPr/>
          <p:nvPr/>
        </p:nvSpPr>
        <p:spPr bwMode="auto">
          <a:xfrm>
            <a:off x="5589941" y="2172832"/>
            <a:ext cx="583769" cy="1112015"/>
          </a:xfrm>
          <a:custGeom>
            <a:avLst/>
            <a:gdLst>
              <a:gd name="connsiteX0" fmla="*/ 539255 w 583769"/>
              <a:gd name="connsiteY0" fmla="*/ 488887 h 1112015"/>
              <a:gd name="connsiteX1" fmla="*/ 475881 w 583769"/>
              <a:gd name="connsiteY1" fmla="*/ 832918 h 1112015"/>
              <a:gd name="connsiteX2" fmla="*/ 340079 w 583769"/>
              <a:gd name="connsiteY2" fmla="*/ 1050202 h 1112015"/>
              <a:gd name="connsiteX3" fmla="*/ 140903 w 583769"/>
              <a:gd name="connsiteY3" fmla="*/ 1104522 h 1112015"/>
              <a:gd name="connsiteX4" fmla="*/ 14154 w 583769"/>
              <a:gd name="connsiteY4" fmla="*/ 914400 h 1112015"/>
              <a:gd name="connsiteX5" fmla="*/ 5101 w 583769"/>
              <a:gd name="connsiteY5" fmla="*/ 633742 h 1112015"/>
              <a:gd name="connsiteX6" fmla="*/ 32261 w 583769"/>
              <a:gd name="connsiteY6" fmla="*/ 371192 h 1112015"/>
              <a:gd name="connsiteX7" fmla="*/ 104689 w 583769"/>
              <a:gd name="connsiteY7" fmla="*/ 135802 h 1112015"/>
              <a:gd name="connsiteX8" fmla="*/ 385346 w 583769"/>
              <a:gd name="connsiteY8" fmla="*/ 0 h 1112015"/>
              <a:gd name="connsiteX9" fmla="*/ 575469 w 583769"/>
              <a:gd name="connsiteY9" fmla="*/ 135802 h 1112015"/>
              <a:gd name="connsiteX10" fmla="*/ 539255 w 583769"/>
              <a:gd name="connsiteY10" fmla="*/ 488887 h 11120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583769" h="1112015">
                <a:moveTo>
                  <a:pt x="539255" y="488887"/>
                </a:moveTo>
                <a:cubicBezTo>
                  <a:pt x="522657" y="605073"/>
                  <a:pt x="509077" y="739365"/>
                  <a:pt x="475881" y="832918"/>
                </a:cubicBezTo>
                <a:cubicBezTo>
                  <a:pt x="442685" y="926471"/>
                  <a:pt x="395909" y="1004935"/>
                  <a:pt x="340079" y="1050202"/>
                </a:cubicBezTo>
                <a:cubicBezTo>
                  <a:pt x="284249" y="1095469"/>
                  <a:pt x="195224" y="1127156"/>
                  <a:pt x="140903" y="1104522"/>
                </a:cubicBezTo>
                <a:cubicBezTo>
                  <a:pt x="86582" y="1081888"/>
                  <a:pt x="36788" y="992863"/>
                  <a:pt x="14154" y="914400"/>
                </a:cubicBezTo>
                <a:cubicBezTo>
                  <a:pt x="-8480" y="835937"/>
                  <a:pt x="2083" y="724277"/>
                  <a:pt x="5101" y="633742"/>
                </a:cubicBezTo>
                <a:cubicBezTo>
                  <a:pt x="8119" y="543207"/>
                  <a:pt x="15663" y="454182"/>
                  <a:pt x="32261" y="371192"/>
                </a:cubicBezTo>
                <a:cubicBezTo>
                  <a:pt x="48859" y="288202"/>
                  <a:pt x="45841" y="197667"/>
                  <a:pt x="104689" y="135802"/>
                </a:cubicBezTo>
                <a:cubicBezTo>
                  <a:pt x="163536" y="73937"/>
                  <a:pt x="306883" y="0"/>
                  <a:pt x="385346" y="0"/>
                </a:cubicBezTo>
                <a:cubicBezTo>
                  <a:pt x="463809" y="0"/>
                  <a:pt x="548309" y="60356"/>
                  <a:pt x="575469" y="135802"/>
                </a:cubicBezTo>
                <a:cubicBezTo>
                  <a:pt x="602630" y="211247"/>
                  <a:pt x="555853" y="372701"/>
                  <a:pt x="539255" y="488887"/>
                </a:cubicBezTo>
                <a:close/>
              </a:path>
            </a:pathLst>
          </a:custGeom>
          <a:solidFill>
            <a:srgbClr val="FF66FF"/>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kumimoji="0" lang="ja-JP" altLang="en-US" sz="1400" dirty="0">
                <a:latin typeface="AR P悠々ゴシック体E" panose="040B0900000000000000" pitchFamily="50" charset="-128"/>
                <a:ea typeface="AR P悠々ゴシック体E" panose="040B0900000000000000" pitchFamily="50" charset="-128"/>
              </a:rPr>
              <a:t>東海地震</a:t>
            </a:r>
          </a:p>
          <a:p>
            <a:pPr algn="ctr"/>
            <a:r>
              <a:rPr kumimoji="0" lang="ja-JP" altLang="en-US" sz="1400" dirty="0">
                <a:latin typeface="AR P悠々ゴシック体E" panose="040B0900000000000000" pitchFamily="50" charset="-128"/>
                <a:ea typeface="AR P悠々ゴシック体E" panose="040B0900000000000000" pitchFamily="50" charset="-128"/>
              </a:rPr>
              <a:t>想定域</a:t>
            </a:r>
          </a:p>
        </p:txBody>
      </p:sp>
      <p:sp>
        <p:nvSpPr>
          <p:cNvPr id="30" name="正方形/長方形 29">
            <a:extLst>
              <a:ext uri="{FF2B5EF4-FFF2-40B4-BE49-F238E27FC236}">
                <a16:creationId xmlns:a16="http://schemas.microsoft.com/office/drawing/2014/main" id="{8773250F-1A7F-CC26-9F77-B1F3F33795B3}"/>
              </a:ext>
            </a:extLst>
          </p:cNvPr>
          <p:cNvSpPr/>
          <p:nvPr/>
        </p:nvSpPr>
        <p:spPr bwMode="auto">
          <a:xfrm>
            <a:off x="3650397" y="4889985"/>
            <a:ext cx="4181926" cy="1471576"/>
          </a:xfrm>
          <a:prstGeom prst="rect">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kumimoji="1" lang="ja-JP" altLang="en-US" sz="2400" dirty="0">
                <a:solidFill>
                  <a:srgbClr val="FFFF00"/>
                </a:solidFill>
              </a:rPr>
              <a:t>東海地震・東南海地震・南海地震が連動して発生する地震を</a:t>
            </a:r>
            <a:r>
              <a:rPr kumimoji="1" lang="ja-JP" altLang="en-US" sz="2400" dirty="0">
                <a:solidFill>
                  <a:schemeClr val="bg1"/>
                </a:solidFill>
              </a:rPr>
              <a:t>南海トラフ巨大地震</a:t>
            </a:r>
            <a:r>
              <a:rPr kumimoji="1" lang="ja-JP" altLang="en-US" sz="2400" dirty="0">
                <a:solidFill>
                  <a:srgbClr val="FFFF00"/>
                </a:solidFill>
              </a:rPr>
              <a:t>という</a:t>
            </a:r>
          </a:p>
        </p:txBody>
      </p:sp>
      <p:sp>
        <p:nvSpPr>
          <p:cNvPr id="31" name="矢印: 左 30">
            <a:extLst>
              <a:ext uri="{FF2B5EF4-FFF2-40B4-BE49-F238E27FC236}">
                <a16:creationId xmlns:a16="http://schemas.microsoft.com/office/drawing/2014/main" id="{78AEAF44-0D71-6300-70E2-5A1DE6FB9D37}"/>
              </a:ext>
            </a:extLst>
          </p:cNvPr>
          <p:cNvSpPr/>
          <p:nvPr/>
        </p:nvSpPr>
        <p:spPr bwMode="auto">
          <a:xfrm>
            <a:off x="6192570" y="2545878"/>
            <a:ext cx="2007215" cy="720080"/>
          </a:xfrm>
          <a:prstGeom prst="leftArrow">
            <a:avLst/>
          </a:prstGeom>
          <a:solidFill>
            <a:srgbClr val="FF66FF"/>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kumimoji="0" lang="ja-JP" altLang="en-US" sz="1400" dirty="0">
                <a:solidFill>
                  <a:schemeClr val="bg1"/>
                </a:solidFill>
                <a:latin typeface="AR P悠々ゴシック体E" panose="040B0900000000000000" pitchFamily="50" charset="-128"/>
                <a:ea typeface="AR P悠々ゴシック体E" panose="040B0900000000000000" pitchFamily="50" charset="-128"/>
              </a:rPr>
              <a:t>東海地震想定震源域</a:t>
            </a:r>
          </a:p>
        </p:txBody>
      </p:sp>
      <p:sp>
        <p:nvSpPr>
          <p:cNvPr id="32" name="矢印: 左 31">
            <a:extLst>
              <a:ext uri="{FF2B5EF4-FFF2-40B4-BE49-F238E27FC236}">
                <a16:creationId xmlns:a16="http://schemas.microsoft.com/office/drawing/2014/main" id="{08E6C6D4-934A-618A-9F67-7045DBDF0CCC}"/>
              </a:ext>
            </a:extLst>
          </p:cNvPr>
          <p:cNvSpPr/>
          <p:nvPr/>
        </p:nvSpPr>
        <p:spPr bwMode="auto">
          <a:xfrm>
            <a:off x="5589942" y="3284984"/>
            <a:ext cx="2625806" cy="720080"/>
          </a:xfrm>
          <a:prstGeom prst="leftArrow">
            <a:avLst/>
          </a:prstGeom>
          <a:solidFill>
            <a:srgbClr val="FF66FF"/>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kumimoji="0" lang="ja-JP" altLang="en-US" sz="1400" dirty="0">
                <a:solidFill>
                  <a:schemeClr val="bg1"/>
                </a:solidFill>
                <a:latin typeface="AR P悠々ゴシック体E" panose="040B0900000000000000" pitchFamily="50" charset="-128"/>
                <a:ea typeface="AR P悠々ゴシック体E" panose="040B0900000000000000" pitchFamily="50" charset="-128"/>
              </a:rPr>
              <a:t>東南海地震想定震源域</a:t>
            </a:r>
          </a:p>
        </p:txBody>
      </p:sp>
      <p:sp>
        <p:nvSpPr>
          <p:cNvPr id="33" name="矢印: 左 32">
            <a:extLst>
              <a:ext uri="{FF2B5EF4-FFF2-40B4-BE49-F238E27FC236}">
                <a16:creationId xmlns:a16="http://schemas.microsoft.com/office/drawing/2014/main" id="{4C968E0D-A119-D42F-3462-FBC0FB1AB016}"/>
              </a:ext>
            </a:extLst>
          </p:cNvPr>
          <p:cNvSpPr/>
          <p:nvPr/>
        </p:nvSpPr>
        <p:spPr bwMode="auto">
          <a:xfrm>
            <a:off x="4644008" y="4063230"/>
            <a:ext cx="3555024" cy="720080"/>
          </a:xfrm>
          <a:prstGeom prst="leftArrow">
            <a:avLst/>
          </a:pr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kumimoji="0" lang="ja-JP" altLang="en-US" sz="1400" dirty="0">
                <a:latin typeface="AR P悠々ゴシック体E" panose="040B0900000000000000" pitchFamily="50" charset="-128"/>
                <a:ea typeface="AR P悠々ゴシック体E" panose="040B0900000000000000" pitchFamily="50" charset="-128"/>
              </a:rPr>
              <a:t>南海地震想定震源域</a:t>
            </a:r>
          </a:p>
        </p:txBody>
      </p:sp>
    </p:spTree>
    <p:custDataLst>
      <p:tags r:id="rId1"/>
    </p:custDataLst>
    <p:extLst>
      <p:ext uri="{BB962C8B-B14F-4D97-AF65-F5344CB8AC3E}">
        <p14:creationId xmlns:p14="http://schemas.microsoft.com/office/powerpoint/2010/main" val="37964341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childTnLst>
                                </p:cTn>
                              </p:par>
                            </p:childTnLst>
                          </p:cTn>
                        </p:par>
                        <p:par>
                          <p:cTn id="10" fill="hold">
                            <p:stCondLst>
                              <p:cond delay="500"/>
                            </p:stCondLst>
                            <p:childTnLst>
                              <p:par>
                                <p:cTn id="11" presetID="22" presetClass="entr" presetSubtype="2" fill="hold" grpId="0" nodeType="afterEffect">
                                  <p:stCondLst>
                                    <p:cond delay="0"/>
                                  </p:stCondLst>
                                  <p:childTnLst>
                                    <p:set>
                                      <p:cBhvr>
                                        <p:cTn id="12" dur="1" fill="hold">
                                          <p:stCondLst>
                                            <p:cond delay="0"/>
                                          </p:stCondLst>
                                        </p:cTn>
                                        <p:tgtEl>
                                          <p:spTgt spid="31"/>
                                        </p:tgtEl>
                                        <p:attrNameLst>
                                          <p:attrName>style.visibility</p:attrName>
                                        </p:attrNameLst>
                                      </p:cBhvr>
                                      <p:to>
                                        <p:strVal val="visible"/>
                                      </p:to>
                                    </p:set>
                                    <p:animEffect transition="in" filter="wipe(right)">
                                      <p:cBhvr>
                                        <p:cTn id="13" dur="500"/>
                                        <p:tgtEl>
                                          <p:spTgt spid="31"/>
                                        </p:tgtEl>
                                      </p:cBhvr>
                                    </p:animEffect>
                                  </p:childTnLst>
                                </p:cTn>
                              </p:par>
                            </p:childTnLst>
                          </p:cTn>
                        </p:par>
                      </p:childTnLst>
                    </p:cTn>
                  </p:par>
                  <p:par>
                    <p:cTn id="14" fill="hold">
                      <p:stCondLst>
                        <p:cond delay="indefinite"/>
                      </p:stCondLst>
                      <p:childTnLst>
                        <p:par>
                          <p:cTn id="15" fill="hold">
                            <p:stCondLst>
                              <p:cond delay="0"/>
                            </p:stCondLst>
                            <p:childTnLst>
                              <p:par>
                                <p:cTn id="16" presetID="53" presetClass="entr" presetSubtype="16" fill="hold" grpId="0" nodeType="clickEffect">
                                  <p:stCondLst>
                                    <p:cond delay="0"/>
                                  </p:stCondLst>
                                  <p:childTnLst>
                                    <p:set>
                                      <p:cBhvr>
                                        <p:cTn id="17" dur="1" fill="hold">
                                          <p:stCondLst>
                                            <p:cond delay="0"/>
                                          </p:stCondLst>
                                        </p:cTn>
                                        <p:tgtEl>
                                          <p:spTgt spid="22"/>
                                        </p:tgtEl>
                                        <p:attrNameLst>
                                          <p:attrName>style.visibility</p:attrName>
                                        </p:attrNameLst>
                                      </p:cBhvr>
                                      <p:to>
                                        <p:strVal val="visible"/>
                                      </p:to>
                                    </p:set>
                                    <p:anim calcmode="lin" valueType="num">
                                      <p:cBhvr>
                                        <p:cTn id="18" dur="500" fill="hold"/>
                                        <p:tgtEl>
                                          <p:spTgt spid="22"/>
                                        </p:tgtEl>
                                        <p:attrNameLst>
                                          <p:attrName>ppt_w</p:attrName>
                                        </p:attrNameLst>
                                      </p:cBhvr>
                                      <p:tavLst>
                                        <p:tav tm="0">
                                          <p:val>
                                            <p:fltVal val="0"/>
                                          </p:val>
                                        </p:tav>
                                        <p:tav tm="100000">
                                          <p:val>
                                            <p:strVal val="#ppt_w"/>
                                          </p:val>
                                        </p:tav>
                                      </p:tavLst>
                                    </p:anim>
                                    <p:anim calcmode="lin" valueType="num">
                                      <p:cBhvr>
                                        <p:cTn id="19" dur="500" fill="hold"/>
                                        <p:tgtEl>
                                          <p:spTgt spid="22"/>
                                        </p:tgtEl>
                                        <p:attrNameLst>
                                          <p:attrName>ppt_h</p:attrName>
                                        </p:attrNameLst>
                                      </p:cBhvr>
                                      <p:tavLst>
                                        <p:tav tm="0">
                                          <p:val>
                                            <p:fltVal val="0"/>
                                          </p:val>
                                        </p:tav>
                                        <p:tav tm="100000">
                                          <p:val>
                                            <p:strVal val="#ppt_h"/>
                                          </p:val>
                                        </p:tav>
                                      </p:tavLst>
                                    </p:anim>
                                    <p:animEffect transition="in" filter="fade">
                                      <p:cBhvr>
                                        <p:cTn id="20" dur="500"/>
                                        <p:tgtEl>
                                          <p:spTgt spid="22"/>
                                        </p:tgtEl>
                                      </p:cBhvr>
                                    </p:animEffect>
                                  </p:childTnLst>
                                </p:cTn>
                              </p:par>
                            </p:childTnLst>
                          </p:cTn>
                        </p:par>
                        <p:par>
                          <p:cTn id="21" fill="hold">
                            <p:stCondLst>
                              <p:cond delay="500"/>
                            </p:stCondLst>
                            <p:childTnLst>
                              <p:par>
                                <p:cTn id="22" presetID="22" presetClass="entr" presetSubtype="2" fill="hold" grpId="0" nodeType="afterEffect">
                                  <p:stCondLst>
                                    <p:cond delay="0"/>
                                  </p:stCondLst>
                                  <p:childTnLst>
                                    <p:set>
                                      <p:cBhvr>
                                        <p:cTn id="23" dur="1" fill="hold">
                                          <p:stCondLst>
                                            <p:cond delay="0"/>
                                          </p:stCondLst>
                                        </p:cTn>
                                        <p:tgtEl>
                                          <p:spTgt spid="32"/>
                                        </p:tgtEl>
                                        <p:attrNameLst>
                                          <p:attrName>style.visibility</p:attrName>
                                        </p:attrNameLst>
                                      </p:cBhvr>
                                      <p:to>
                                        <p:strVal val="visible"/>
                                      </p:to>
                                    </p:set>
                                    <p:animEffect transition="in" filter="wipe(right)">
                                      <p:cBhvr>
                                        <p:cTn id="24" dur="500"/>
                                        <p:tgtEl>
                                          <p:spTgt spid="32"/>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p:cTn id="29" dur="500" fill="hold"/>
                                        <p:tgtEl>
                                          <p:spTgt spid="19"/>
                                        </p:tgtEl>
                                        <p:attrNameLst>
                                          <p:attrName>ppt_w</p:attrName>
                                        </p:attrNameLst>
                                      </p:cBhvr>
                                      <p:tavLst>
                                        <p:tav tm="0">
                                          <p:val>
                                            <p:fltVal val="0"/>
                                          </p:val>
                                        </p:tav>
                                        <p:tav tm="100000">
                                          <p:val>
                                            <p:strVal val="#ppt_w"/>
                                          </p:val>
                                        </p:tav>
                                      </p:tavLst>
                                    </p:anim>
                                    <p:anim calcmode="lin" valueType="num">
                                      <p:cBhvr>
                                        <p:cTn id="30" dur="500" fill="hold"/>
                                        <p:tgtEl>
                                          <p:spTgt spid="19"/>
                                        </p:tgtEl>
                                        <p:attrNameLst>
                                          <p:attrName>ppt_h</p:attrName>
                                        </p:attrNameLst>
                                      </p:cBhvr>
                                      <p:tavLst>
                                        <p:tav tm="0">
                                          <p:val>
                                            <p:fltVal val="0"/>
                                          </p:val>
                                        </p:tav>
                                        <p:tav tm="100000">
                                          <p:val>
                                            <p:strVal val="#ppt_h"/>
                                          </p:val>
                                        </p:tav>
                                      </p:tavLst>
                                    </p:anim>
                                    <p:animEffect transition="in" filter="fade">
                                      <p:cBhvr>
                                        <p:cTn id="31" dur="500"/>
                                        <p:tgtEl>
                                          <p:spTgt spid="19"/>
                                        </p:tgtEl>
                                      </p:cBhvr>
                                    </p:animEffect>
                                  </p:childTnLst>
                                </p:cTn>
                              </p:par>
                            </p:childTnLst>
                          </p:cTn>
                        </p:par>
                        <p:par>
                          <p:cTn id="32" fill="hold">
                            <p:stCondLst>
                              <p:cond delay="500"/>
                            </p:stCondLst>
                            <p:childTnLst>
                              <p:par>
                                <p:cTn id="33" presetID="22" presetClass="entr" presetSubtype="2" fill="hold" grpId="0" nodeType="afterEffect">
                                  <p:stCondLst>
                                    <p:cond delay="0"/>
                                  </p:stCondLst>
                                  <p:childTnLst>
                                    <p:set>
                                      <p:cBhvr>
                                        <p:cTn id="34" dur="1" fill="hold">
                                          <p:stCondLst>
                                            <p:cond delay="0"/>
                                          </p:stCondLst>
                                        </p:cTn>
                                        <p:tgtEl>
                                          <p:spTgt spid="33"/>
                                        </p:tgtEl>
                                        <p:attrNameLst>
                                          <p:attrName>style.visibility</p:attrName>
                                        </p:attrNameLst>
                                      </p:cBhvr>
                                      <p:to>
                                        <p:strVal val="visible"/>
                                      </p:to>
                                    </p:set>
                                    <p:animEffect transition="in" filter="wipe(right)">
                                      <p:cBhvr>
                                        <p:cTn id="35" dur="500"/>
                                        <p:tgtEl>
                                          <p:spTgt spid="33"/>
                                        </p:tgtEl>
                                      </p:cBhvr>
                                    </p:animEffect>
                                  </p:childTnLst>
                                </p:cTn>
                              </p:par>
                            </p:childTnLst>
                          </p:cTn>
                        </p:par>
                        <p:par>
                          <p:cTn id="36" fill="hold">
                            <p:stCondLst>
                              <p:cond delay="1000"/>
                            </p:stCondLst>
                            <p:childTnLst>
                              <p:par>
                                <p:cTn id="37" presetID="53" presetClass="entr" presetSubtype="16" fill="hold" grpId="0" nodeType="afterEffect">
                                  <p:stCondLst>
                                    <p:cond delay="0"/>
                                  </p:stCondLst>
                                  <p:childTnLst>
                                    <p:set>
                                      <p:cBhvr>
                                        <p:cTn id="38" dur="1" fill="hold">
                                          <p:stCondLst>
                                            <p:cond delay="0"/>
                                          </p:stCondLst>
                                        </p:cTn>
                                        <p:tgtEl>
                                          <p:spTgt spid="30"/>
                                        </p:tgtEl>
                                        <p:attrNameLst>
                                          <p:attrName>style.visibility</p:attrName>
                                        </p:attrNameLst>
                                      </p:cBhvr>
                                      <p:to>
                                        <p:strVal val="visible"/>
                                      </p:to>
                                    </p:set>
                                    <p:anim calcmode="lin" valueType="num">
                                      <p:cBhvr>
                                        <p:cTn id="39" dur="500" fill="hold"/>
                                        <p:tgtEl>
                                          <p:spTgt spid="30"/>
                                        </p:tgtEl>
                                        <p:attrNameLst>
                                          <p:attrName>ppt_w</p:attrName>
                                        </p:attrNameLst>
                                      </p:cBhvr>
                                      <p:tavLst>
                                        <p:tav tm="0">
                                          <p:val>
                                            <p:fltVal val="0"/>
                                          </p:val>
                                        </p:tav>
                                        <p:tav tm="100000">
                                          <p:val>
                                            <p:strVal val="#ppt_w"/>
                                          </p:val>
                                        </p:tav>
                                      </p:tavLst>
                                    </p:anim>
                                    <p:anim calcmode="lin" valueType="num">
                                      <p:cBhvr>
                                        <p:cTn id="40" dur="500" fill="hold"/>
                                        <p:tgtEl>
                                          <p:spTgt spid="30"/>
                                        </p:tgtEl>
                                        <p:attrNameLst>
                                          <p:attrName>ppt_h</p:attrName>
                                        </p:attrNameLst>
                                      </p:cBhvr>
                                      <p:tavLst>
                                        <p:tav tm="0">
                                          <p:val>
                                            <p:fltVal val="0"/>
                                          </p:val>
                                        </p:tav>
                                        <p:tav tm="100000">
                                          <p:val>
                                            <p:strVal val="#ppt_h"/>
                                          </p:val>
                                        </p:tav>
                                      </p:tavLst>
                                    </p:anim>
                                    <p:animEffect transition="in" filter="fade">
                                      <p:cBhvr>
                                        <p:cTn id="4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22" grpId="0" animBg="1"/>
      <p:bldP spid="24" grpId="0" animBg="1"/>
      <p:bldP spid="30" grpId="0" animBg="1"/>
      <p:bldP spid="31" grpId="0" animBg="1"/>
      <p:bldP spid="32" grpId="0" animBg="1"/>
      <p:bldP spid="33" grpId="0" animBg="1"/>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C41F1EC-0700-70B2-FA92-11D7F3F21F98}"/>
              </a:ext>
            </a:extLst>
          </p:cNvPr>
          <p:cNvSpPr>
            <a:spLocks noGrp="1"/>
          </p:cNvSpPr>
          <p:nvPr>
            <p:ph type="title"/>
          </p:nvPr>
        </p:nvSpPr>
        <p:spPr>
          <a:xfrm>
            <a:off x="179512" y="44624"/>
            <a:ext cx="8753886" cy="648072"/>
          </a:xfrm>
        </p:spPr>
        <p:txBody>
          <a:bodyPr/>
          <a:lstStyle/>
          <a:p>
            <a:r>
              <a:rPr kumimoji="1" lang="ja-JP" altLang="en-US" sz="2800" dirty="0"/>
              <a:t>南海トラフ地震の</a:t>
            </a:r>
            <a:r>
              <a:rPr kumimoji="1" lang="ja-JP" altLang="en-US" sz="2800" dirty="0">
                <a:solidFill>
                  <a:schemeClr val="bg1"/>
                </a:solidFill>
              </a:rPr>
              <a:t>３つの想定震源域</a:t>
            </a:r>
            <a:r>
              <a:rPr kumimoji="1" lang="ja-JP" altLang="en-US" sz="2800" dirty="0"/>
              <a:t>は</a:t>
            </a:r>
            <a:r>
              <a:rPr kumimoji="1" lang="ja-JP" altLang="en-US" sz="2800" dirty="0">
                <a:solidFill>
                  <a:schemeClr val="bg1"/>
                </a:solidFill>
              </a:rPr>
              <a:t>西</a:t>
            </a:r>
            <a:r>
              <a:rPr kumimoji="1" lang="ja-JP" altLang="en-US" sz="2800" dirty="0"/>
              <a:t>と</a:t>
            </a:r>
            <a:r>
              <a:rPr kumimoji="1" lang="ja-JP" altLang="en-US" sz="2800" dirty="0">
                <a:solidFill>
                  <a:schemeClr val="bg1"/>
                </a:solidFill>
              </a:rPr>
              <a:t>東</a:t>
            </a:r>
            <a:r>
              <a:rPr kumimoji="1" lang="ja-JP" altLang="en-US" sz="2800" dirty="0"/>
              <a:t>に分ける</a:t>
            </a:r>
          </a:p>
        </p:txBody>
      </p:sp>
      <p:pic>
        <p:nvPicPr>
          <p:cNvPr id="5" name="コンテンツ プレースホルダー 4" descr="雪が積もっている山の絵&#10;&#10;中程度の精度で自動的に生成された説明">
            <a:extLst>
              <a:ext uri="{FF2B5EF4-FFF2-40B4-BE49-F238E27FC236}">
                <a16:creationId xmlns:a16="http://schemas.microsoft.com/office/drawing/2014/main" id="{F158301C-082E-0B7A-8AB6-74C0F95677C3}"/>
              </a:ext>
            </a:extLst>
          </p:cNvPr>
          <p:cNvPicPr>
            <a:picLocks noGrp="1" noRot="1" noChangeAspect="1" noMove="1" noResize="1" noEditPoints="1" noAdjustHandles="1" noChangeArrowheads="1" noChangeShapeType="1" noCrop="1"/>
          </p:cNvPicPr>
          <p:nvPr>
            <p:ph idx="1"/>
          </p:nvPr>
        </p:nvPicPr>
        <p:blipFill>
          <a:blip r:embed="rId3">
            <a:extLst>
              <a:ext uri="{28A0092B-C50C-407E-A947-70E740481C1C}">
                <a14:useLocalDpi xmlns:a14="http://schemas.microsoft.com/office/drawing/2010/main" val="0"/>
              </a:ext>
            </a:extLst>
          </a:blip>
          <a:stretch>
            <a:fillRect/>
          </a:stretch>
        </p:blipFill>
        <p:spPr>
          <a:xfrm>
            <a:off x="1043608" y="769540"/>
            <a:ext cx="7301320" cy="5683796"/>
          </a:xfrm>
        </p:spPr>
      </p:pic>
      <p:sp>
        <p:nvSpPr>
          <p:cNvPr id="8" name="フリーフォーム: 図形 7">
            <a:extLst>
              <a:ext uri="{FF2B5EF4-FFF2-40B4-BE49-F238E27FC236}">
                <a16:creationId xmlns:a16="http://schemas.microsoft.com/office/drawing/2014/main" id="{4379E9E3-B9C2-A6B5-318D-C4FD56BD20D8}"/>
              </a:ext>
            </a:extLst>
          </p:cNvPr>
          <p:cNvSpPr/>
          <p:nvPr/>
        </p:nvSpPr>
        <p:spPr bwMode="auto">
          <a:xfrm>
            <a:off x="4581053" y="2589291"/>
            <a:ext cx="1783533" cy="1403287"/>
          </a:xfrm>
          <a:custGeom>
            <a:avLst/>
            <a:gdLst>
              <a:gd name="connsiteX0" fmla="*/ 1783533 w 1783533"/>
              <a:gd name="connsiteY0" fmla="*/ 0 h 1403287"/>
              <a:gd name="connsiteX1" fmla="*/ 0 w 1783533"/>
              <a:gd name="connsiteY1" fmla="*/ 1403287 h 1403287"/>
            </a:gdLst>
            <a:ahLst/>
            <a:cxnLst>
              <a:cxn ang="0">
                <a:pos x="connsiteX0" y="connsiteY0"/>
              </a:cxn>
              <a:cxn ang="0">
                <a:pos x="connsiteX1" y="connsiteY1"/>
              </a:cxn>
            </a:cxnLst>
            <a:rect l="l" t="t" r="r" b="b"/>
            <a:pathLst>
              <a:path w="1783533" h="1403287">
                <a:moveTo>
                  <a:pt x="1783533" y="0"/>
                </a:moveTo>
                <a:cubicBezTo>
                  <a:pt x="896293" y="681273"/>
                  <a:pt x="9053" y="1362546"/>
                  <a:pt x="0" y="1403287"/>
                </a:cubicBezTo>
              </a:path>
            </a:pathLst>
          </a:custGeom>
          <a:noFill/>
          <a:ln w="9525" cap="flat" cmpd="sng" algn="ctr">
            <a:noFill/>
            <a:prstDash val="solid"/>
            <a:round/>
            <a:headEnd type="none" w="med" len="med"/>
            <a:tailEnd type="none" w="med" len="med"/>
          </a:ln>
          <a:effectLst/>
        </p:spPr>
        <p:txBody>
          <a:bodyPr rtlCol="0" anchor="ctr"/>
          <a:lstStyle/>
          <a:p>
            <a:pPr algn="ctr"/>
            <a:endParaRPr kumimoji="1" lang="ja-JP" altLang="en-US"/>
          </a:p>
        </p:txBody>
      </p:sp>
      <p:sp>
        <p:nvSpPr>
          <p:cNvPr id="12" name="フリーフォーム: 図形 11">
            <a:extLst>
              <a:ext uri="{FF2B5EF4-FFF2-40B4-BE49-F238E27FC236}">
                <a16:creationId xmlns:a16="http://schemas.microsoft.com/office/drawing/2014/main" id="{CBE6215F-C9F4-C491-74D3-CE41954AD0DF}"/>
              </a:ext>
            </a:extLst>
          </p:cNvPr>
          <p:cNvSpPr/>
          <p:nvPr/>
        </p:nvSpPr>
        <p:spPr bwMode="auto">
          <a:xfrm>
            <a:off x="6491335" y="2444436"/>
            <a:ext cx="1430447" cy="399546"/>
          </a:xfrm>
          <a:custGeom>
            <a:avLst/>
            <a:gdLst>
              <a:gd name="connsiteX0" fmla="*/ 0 w 1430447"/>
              <a:gd name="connsiteY0" fmla="*/ 0 h 399546"/>
              <a:gd name="connsiteX1" fmla="*/ 1430447 w 1430447"/>
              <a:gd name="connsiteY1" fmla="*/ 298764 h 399546"/>
            </a:gdLst>
            <a:ahLst/>
            <a:cxnLst>
              <a:cxn ang="0">
                <a:pos x="connsiteX0" y="connsiteY0"/>
              </a:cxn>
              <a:cxn ang="0">
                <a:pos x="connsiteX1" y="connsiteY1"/>
              </a:cxn>
            </a:cxnLst>
            <a:rect l="l" t="t" r="r" b="b"/>
            <a:pathLst>
              <a:path w="1430447" h="399546">
                <a:moveTo>
                  <a:pt x="0" y="0"/>
                </a:moveTo>
                <a:cubicBezTo>
                  <a:pt x="430794" y="276885"/>
                  <a:pt x="861588" y="553770"/>
                  <a:pt x="1430447" y="298764"/>
                </a:cubicBezTo>
              </a:path>
            </a:pathLst>
          </a:custGeom>
          <a:noFill/>
          <a:ln w="9525" cap="flat" cmpd="sng" algn="ctr">
            <a:noFill/>
            <a:prstDash val="solid"/>
            <a:round/>
            <a:headEnd type="none" w="med" len="med"/>
            <a:tailEnd type="none" w="med" len="med"/>
          </a:ln>
          <a:effectLst/>
        </p:spPr>
        <p:txBody>
          <a:bodyPr rtlCol="0" anchor="ctr"/>
          <a:lstStyle/>
          <a:p>
            <a:pPr algn="ctr"/>
            <a:endParaRPr kumimoji="1" lang="ja-JP" altLang="en-US"/>
          </a:p>
        </p:txBody>
      </p:sp>
      <p:grpSp>
        <p:nvGrpSpPr>
          <p:cNvPr id="26" name="グループ化 25">
            <a:extLst>
              <a:ext uri="{FF2B5EF4-FFF2-40B4-BE49-F238E27FC236}">
                <a16:creationId xmlns:a16="http://schemas.microsoft.com/office/drawing/2014/main" id="{02F91C64-0650-9B1D-7AA2-FD493DE4AF97}"/>
              </a:ext>
            </a:extLst>
          </p:cNvPr>
          <p:cNvGrpSpPr/>
          <p:nvPr/>
        </p:nvGrpSpPr>
        <p:grpSpPr>
          <a:xfrm>
            <a:off x="6163985" y="2006353"/>
            <a:ext cx="1293124" cy="408350"/>
            <a:chOff x="6163985" y="2006353"/>
            <a:chExt cx="1293124" cy="408350"/>
          </a:xfrm>
        </p:grpSpPr>
        <p:pic>
          <p:nvPicPr>
            <p:cNvPr id="23" name="図 22">
              <a:extLst>
                <a:ext uri="{FF2B5EF4-FFF2-40B4-BE49-F238E27FC236}">
                  <a16:creationId xmlns:a16="http://schemas.microsoft.com/office/drawing/2014/main" id="{9BF82CFD-69C6-AFAA-8AE3-D6A7D784495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163985" y="2068546"/>
              <a:ext cx="368658" cy="346157"/>
            </a:xfrm>
            <a:prstGeom prst="rect">
              <a:avLst/>
            </a:prstGeom>
          </p:spPr>
        </p:pic>
        <p:sp>
          <p:nvSpPr>
            <p:cNvPr id="25" name="テキスト ボックス 24">
              <a:extLst>
                <a:ext uri="{FF2B5EF4-FFF2-40B4-BE49-F238E27FC236}">
                  <a16:creationId xmlns:a16="http://schemas.microsoft.com/office/drawing/2014/main" id="{3579FFDD-89FC-CBE0-96B4-5C5D7EF7C806}"/>
                </a:ext>
              </a:extLst>
            </p:cNvPr>
            <p:cNvSpPr txBox="1"/>
            <p:nvPr/>
          </p:nvSpPr>
          <p:spPr>
            <a:xfrm>
              <a:off x="6459671" y="2006353"/>
              <a:ext cx="997438" cy="400110"/>
            </a:xfrm>
            <a:prstGeom prst="rect">
              <a:avLst/>
            </a:prstGeom>
            <a:noFill/>
          </p:spPr>
          <p:txBody>
            <a:bodyPr wrap="square" rtlCol="0">
              <a:spAutoFit/>
            </a:bodyPr>
            <a:lstStyle/>
            <a:p>
              <a:pPr algn="ctr"/>
              <a:r>
                <a:rPr kumimoji="1" lang="ja-JP" altLang="en-US" sz="2000" dirty="0">
                  <a:solidFill>
                    <a:schemeClr val="bg1"/>
                  </a:solidFill>
                </a:rPr>
                <a:t>富士山</a:t>
              </a:r>
            </a:p>
          </p:txBody>
        </p:sp>
      </p:grpSp>
      <p:sp>
        <p:nvSpPr>
          <p:cNvPr id="3" name="フリーフォーム: 図形 2">
            <a:extLst>
              <a:ext uri="{FF2B5EF4-FFF2-40B4-BE49-F238E27FC236}">
                <a16:creationId xmlns:a16="http://schemas.microsoft.com/office/drawing/2014/main" id="{287EAAEB-F70E-39E3-87E4-ED260738573B}"/>
              </a:ext>
            </a:extLst>
          </p:cNvPr>
          <p:cNvSpPr/>
          <p:nvPr/>
        </p:nvSpPr>
        <p:spPr bwMode="auto">
          <a:xfrm>
            <a:off x="2511377" y="2017639"/>
            <a:ext cx="3701955" cy="2989394"/>
          </a:xfrm>
          <a:custGeom>
            <a:avLst/>
            <a:gdLst>
              <a:gd name="connsiteX0" fmla="*/ 3681979 w 3701955"/>
              <a:gd name="connsiteY0" fmla="*/ 155614 h 2989394"/>
              <a:gd name="connsiteX1" fmla="*/ 3428482 w 3701955"/>
              <a:gd name="connsiteY1" fmla="*/ 1341618 h 2989394"/>
              <a:gd name="connsiteX2" fmla="*/ 2233425 w 3701955"/>
              <a:gd name="connsiteY2" fmla="*/ 1984414 h 2989394"/>
              <a:gd name="connsiteX3" fmla="*/ 1952768 w 3701955"/>
              <a:gd name="connsiteY3" fmla="*/ 1966307 h 2989394"/>
              <a:gd name="connsiteX4" fmla="*/ 1753591 w 3701955"/>
              <a:gd name="connsiteY4" fmla="*/ 2228858 h 2989394"/>
              <a:gd name="connsiteX5" fmla="*/ 1165116 w 3701955"/>
              <a:gd name="connsiteY5" fmla="*/ 2618157 h 2989394"/>
              <a:gd name="connsiteX6" fmla="*/ 911619 w 3701955"/>
              <a:gd name="connsiteY6" fmla="*/ 2753958 h 2989394"/>
              <a:gd name="connsiteX7" fmla="*/ 802977 w 3701955"/>
              <a:gd name="connsiteY7" fmla="*/ 2989349 h 2989394"/>
              <a:gd name="connsiteX8" fmla="*/ 295983 w 3701955"/>
              <a:gd name="connsiteY8" fmla="*/ 2772065 h 2989394"/>
              <a:gd name="connsiteX9" fmla="*/ 15326 w 3701955"/>
              <a:gd name="connsiteY9" fmla="*/ 2554782 h 2989394"/>
              <a:gd name="connsiteX10" fmla="*/ 60593 w 3701955"/>
              <a:gd name="connsiteY10" fmla="*/ 2147376 h 2989394"/>
              <a:gd name="connsiteX11" fmla="*/ 259770 w 3701955"/>
              <a:gd name="connsiteY11" fmla="*/ 1721863 h 2989394"/>
              <a:gd name="connsiteX12" fmla="*/ 332197 w 3701955"/>
              <a:gd name="connsiteY12" fmla="*/ 1468366 h 2989394"/>
              <a:gd name="connsiteX13" fmla="*/ 830138 w 3701955"/>
              <a:gd name="connsiteY13" fmla="*/ 1097174 h 2989394"/>
              <a:gd name="connsiteX14" fmla="*/ 1319025 w 3701955"/>
              <a:gd name="connsiteY14" fmla="*/ 916105 h 2989394"/>
              <a:gd name="connsiteX15" fmla="*/ 1690217 w 3701955"/>
              <a:gd name="connsiteY15" fmla="*/ 879891 h 2989394"/>
              <a:gd name="connsiteX16" fmla="*/ 1934661 w 3701955"/>
              <a:gd name="connsiteY16" fmla="*/ 979479 h 2989394"/>
              <a:gd name="connsiteX17" fmla="*/ 2106676 w 3701955"/>
              <a:gd name="connsiteY17" fmla="*/ 1024747 h 2989394"/>
              <a:gd name="connsiteX18" fmla="*/ 2387334 w 3701955"/>
              <a:gd name="connsiteY18" fmla="*/ 816517 h 2989394"/>
              <a:gd name="connsiteX19" fmla="*/ 2532189 w 3701955"/>
              <a:gd name="connsiteY19" fmla="*/ 572073 h 2989394"/>
              <a:gd name="connsiteX20" fmla="*/ 2667991 w 3701955"/>
              <a:gd name="connsiteY20" fmla="*/ 391004 h 2989394"/>
              <a:gd name="connsiteX21" fmla="*/ 3002970 w 3701955"/>
              <a:gd name="connsiteY21" fmla="*/ 246149 h 2989394"/>
              <a:gd name="connsiteX22" fmla="*/ 3238360 w 3701955"/>
              <a:gd name="connsiteY22" fmla="*/ 155614 h 2989394"/>
              <a:gd name="connsiteX23" fmla="*/ 3347001 w 3701955"/>
              <a:gd name="connsiteY23" fmla="*/ 10758 h 2989394"/>
              <a:gd name="connsiteX24" fmla="*/ 3645766 w 3701955"/>
              <a:gd name="connsiteY24" fmla="*/ 28865 h 2989394"/>
              <a:gd name="connsiteX25" fmla="*/ 3681979 w 3701955"/>
              <a:gd name="connsiteY25" fmla="*/ 155614 h 29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701955" h="2989394">
                <a:moveTo>
                  <a:pt x="3681979" y="155614"/>
                </a:moveTo>
                <a:cubicBezTo>
                  <a:pt x="3645765" y="374406"/>
                  <a:pt x="3669908" y="1036818"/>
                  <a:pt x="3428482" y="1341618"/>
                </a:cubicBezTo>
                <a:cubicBezTo>
                  <a:pt x="3187056" y="1646418"/>
                  <a:pt x="2479377" y="1880299"/>
                  <a:pt x="2233425" y="1984414"/>
                </a:cubicBezTo>
                <a:cubicBezTo>
                  <a:pt x="1987473" y="2088529"/>
                  <a:pt x="2032740" y="1925566"/>
                  <a:pt x="1952768" y="1966307"/>
                </a:cubicBezTo>
                <a:cubicBezTo>
                  <a:pt x="1872796" y="2007048"/>
                  <a:pt x="1884866" y="2120216"/>
                  <a:pt x="1753591" y="2228858"/>
                </a:cubicBezTo>
                <a:cubicBezTo>
                  <a:pt x="1622316" y="2337500"/>
                  <a:pt x="1305445" y="2530640"/>
                  <a:pt x="1165116" y="2618157"/>
                </a:cubicBezTo>
                <a:cubicBezTo>
                  <a:pt x="1024787" y="2705674"/>
                  <a:pt x="971975" y="2692093"/>
                  <a:pt x="911619" y="2753958"/>
                </a:cubicBezTo>
                <a:cubicBezTo>
                  <a:pt x="851263" y="2815823"/>
                  <a:pt x="905583" y="2986331"/>
                  <a:pt x="802977" y="2989349"/>
                </a:cubicBezTo>
                <a:cubicBezTo>
                  <a:pt x="700371" y="2992367"/>
                  <a:pt x="427258" y="2844493"/>
                  <a:pt x="295983" y="2772065"/>
                </a:cubicBezTo>
                <a:cubicBezTo>
                  <a:pt x="164708" y="2699637"/>
                  <a:pt x="54558" y="2658897"/>
                  <a:pt x="15326" y="2554782"/>
                </a:cubicBezTo>
                <a:cubicBezTo>
                  <a:pt x="-23906" y="2450667"/>
                  <a:pt x="19852" y="2286196"/>
                  <a:pt x="60593" y="2147376"/>
                </a:cubicBezTo>
                <a:cubicBezTo>
                  <a:pt x="101334" y="2008556"/>
                  <a:pt x="214503" y="1835031"/>
                  <a:pt x="259770" y="1721863"/>
                </a:cubicBezTo>
                <a:cubicBezTo>
                  <a:pt x="305037" y="1608695"/>
                  <a:pt x="237136" y="1572481"/>
                  <a:pt x="332197" y="1468366"/>
                </a:cubicBezTo>
                <a:cubicBezTo>
                  <a:pt x="427258" y="1364251"/>
                  <a:pt x="665667" y="1189217"/>
                  <a:pt x="830138" y="1097174"/>
                </a:cubicBezTo>
                <a:cubicBezTo>
                  <a:pt x="994609" y="1005131"/>
                  <a:pt x="1175679" y="952319"/>
                  <a:pt x="1319025" y="916105"/>
                </a:cubicBezTo>
                <a:cubicBezTo>
                  <a:pt x="1462371" y="879891"/>
                  <a:pt x="1587611" y="869329"/>
                  <a:pt x="1690217" y="879891"/>
                </a:cubicBezTo>
                <a:cubicBezTo>
                  <a:pt x="1792823" y="890453"/>
                  <a:pt x="1865251" y="955336"/>
                  <a:pt x="1934661" y="979479"/>
                </a:cubicBezTo>
                <a:cubicBezTo>
                  <a:pt x="2004071" y="1003622"/>
                  <a:pt x="2031231" y="1051907"/>
                  <a:pt x="2106676" y="1024747"/>
                </a:cubicBezTo>
                <a:cubicBezTo>
                  <a:pt x="2182121" y="997587"/>
                  <a:pt x="2316415" y="891963"/>
                  <a:pt x="2387334" y="816517"/>
                </a:cubicBezTo>
                <a:cubicBezTo>
                  <a:pt x="2458253" y="741071"/>
                  <a:pt x="2485413" y="642992"/>
                  <a:pt x="2532189" y="572073"/>
                </a:cubicBezTo>
                <a:cubicBezTo>
                  <a:pt x="2578965" y="501154"/>
                  <a:pt x="2589527" y="445325"/>
                  <a:pt x="2667991" y="391004"/>
                </a:cubicBezTo>
                <a:cubicBezTo>
                  <a:pt x="2746454" y="336683"/>
                  <a:pt x="2907908" y="285381"/>
                  <a:pt x="3002970" y="246149"/>
                </a:cubicBezTo>
                <a:cubicBezTo>
                  <a:pt x="3098032" y="206917"/>
                  <a:pt x="3181022" y="194846"/>
                  <a:pt x="3238360" y="155614"/>
                </a:cubicBezTo>
                <a:cubicBezTo>
                  <a:pt x="3295698" y="116382"/>
                  <a:pt x="3279100" y="31883"/>
                  <a:pt x="3347001" y="10758"/>
                </a:cubicBezTo>
                <a:cubicBezTo>
                  <a:pt x="3414902" y="-10367"/>
                  <a:pt x="3586919" y="1705"/>
                  <a:pt x="3645766" y="28865"/>
                </a:cubicBezTo>
                <a:cubicBezTo>
                  <a:pt x="3704613" y="56025"/>
                  <a:pt x="3718193" y="-63178"/>
                  <a:pt x="3681979" y="155614"/>
                </a:cubicBezTo>
                <a:close/>
              </a:path>
            </a:pathLst>
          </a:custGeom>
          <a:solidFill>
            <a:srgbClr val="FF0000">
              <a:alpha val="34000"/>
            </a:srgbClr>
          </a:solid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endParaRPr kumimoji="0" lang="ja-JP" altLang="en-US" sz="4000" dirty="0">
              <a:latin typeface="AR P悠々ゴシック体E" panose="040B0900000000000000" pitchFamily="50" charset="-128"/>
              <a:ea typeface="AR P悠々ゴシック体E" panose="040B0900000000000000" pitchFamily="50" charset="-128"/>
            </a:endParaRPr>
          </a:p>
        </p:txBody>
      </p:sp>
      <p:sp>
        <p:nvSpPr>
          <p:cNvPr id="4" name="フリーフォーム: 図形 3">
            <a:extLst>
              <a:ext uri="{FF2B5EF4-FFF2-40B4-BE49-F238E27FC236}">
                <a16:creationId xmlns:a16="http://schemas.microsoft.com/office/drawing/2014/main" id="{B6A89291-7585-D34B-9CD5-3B9CF31A8654}"/>
              </a:ext>
            </a:extLst>
          </p:cNvPr>
          <p:cNvSpPr/>
          <p:nvPr/>
        </p:nvSpPr>
        <p:spPr bwMode="auto">
          <a:xfrm>
            <a:off x="5975287" y="2553077"/>
            <a:ext cx="217283" cy="823866"/>
          </a:xfrm>
          <a:custGeom>
            <a:avLst/>
            <a:gdLst>
              <a:gd name="connsiteX0" fmla="*/ 217283 w 217283"/>
              <a:gd name="connsiteY0" fmla="*/ 0 h 823866"/>
              <a:gd name="connsiteX1" fmla="*/ 0 w 217283"/>
              <a:gd name="connsiteY1" fmla="*/ 823866 h 823866"/>
            </a:gdLst>
            <a:ahLst/>
            <a:cxnLst>
              <a:cxn ang="0">
                <a:pos x="connsiteX0" y="connsiteY0"/>
              </a:cxn>
              <a:cxn ang="0">
                <a:pos x="connsiteX1" y="connsiteY1"/>
              </a:cxn>
            </a:cxnLst>
            <a:rect l="l" t="t" r="r" b="b"/>
            <a:pathLst>
              <a:path w="217283" h="823866">
                <a:moveTo>
                  <a:pt x="217283" y="0"/>
                </a:moveTo>
                <a:cubicBezTo>
                  <a:pt x="116940" y="371947"/>
                  <a:pt x="16598" y="743894"/>
                  <a:pt x="0" y="823866"/>
                </a:cubicBezTo>
              </a:path>
            </a:pathLst>
          </a:custGeom>
          <a:noFill/>
          <a:ln w="9525" cap="flat" cmpd="sng" algn="ctr">
            <a:noFill/>
            <a:prstDash val="solid"/>
            <a:round/>
            <a:headEnd type="none" w="med" len="med"/>
            <a:tailEnd type="none" w="med" len="med"/>
          </a:ln>
          <a:effectLst/>
        </p:spPr>
        <p:txBody>
          <a:bodyPr rtlCol="0" anchor="ctr"/>
          <a:lstStyle/>
          <a:p>
            <a:pPr algn="ctr"/>
            <a:endParaRPr kumimoji="1" lang="ja-JP" altLang="en-US"/>
          </a:p>
        </p:txBody>
      </p:sp>
      <p:sp>
        <p:nvSpPr>
          <p:cNvPr id="7" name="フリーフォーム: 図形 6">
            <a:extLst>
              <a:ext uri="{FF2B5EF4-FFF2-40B4-BE49-F238E27FC236}">
                <a16:creationId xmlns:a16="http://schemas.microsoft.com/office/drawing/2014/main" id="{9193CF9A-91B7-B989-4667-35EF9EB13843}"/>
              </a:ext>
            </a:extLst>
          </p:cNvPr>
          <p:cNvSpPr/>
          <p:nvPr/>
        </p:nvSpPr>
        <p:spPr bwMode="auto">
          <a:xfrm>
            <a:off x="3277354" y="2553077"/>
            <a:ext cx="2860896" cy="2544024"/>
          </a:xfrm>
          <a:custGeom>
            <a:avLst/>
            <a:gdLst>
              <a:gd name="connsiteX0" fmla="*/ 2860896 w 2860896"/>
              <a:gd name="connsiteY0" fmla="*/ 0 h 2544024"/>
              <a:gd name="connsiteX1" fmla="*/ 2706987 w 2860896"/>
              <a:gd name="connsiteY1" fmla="*/ 742384 h 2544024"/>
              <a:gd name="connsiteX2" fmla="*/ 2199993 w 2860896"/>
              <a:gd name="connsiteY2" fmla="*/ 1149790 h 2544024"/>
              <a:gd name="connsiteX3" fmla="*/ 1629624 w 2860896"/>
              <a:gd name="connsiteY3" fmla="*/ 1385180 h 2544024"/>
              <a:gd name="connsiteX4" fmla="*/ 1330860 w 2860896"/>
              <a:gd name="connsiteY4" fmla="*/ 1502875 h 2544024"/>
              <a:gd name="connsiteX5" fmla="*/ 1186004 w 2860896"/>
              <a:gd name="connsiteY5" fmla="*/ 1439501 h 2544024"/>
              <a:gd name="connsiteX6" fmla="*/ 1086416 w 2860896"/>
              <a:gd name="connsiteY6" fmla="*/ 1575303 h 2544024"/>
              <a:gd name="connsiteX7" fmla="*/ 914400 w 2860896"/>
              <a:gd name="connsiteY7" fmla="*/ 1747319 h 2544024"/>
              <a:gd name="connsiteX8" fmla="*/ 606583 w 2860896"/>
              <a:gd name="connsiteY8" fmla="*/ 1955549 h 2544024"/>
              <a:gd name="connsiteX9" fmla="*/ 325925 w 2860896"/>
              <a:gd name="connsiteY9" fmla="*/ 2118511 h 2544024"/>
              <a:gd name="connsiteX10" fmla="*/ 144856 w 2860896"/>
              <a:gd name="connsiteY10" fmla="*/ 2236206 h 2544024"/>
              <a:gd name="connsiteX11" fmla="*/ 45268 w 2860896"/>
              <a:gd name="connsiteY11" fmla="*/ 2462543 h 2544024"/>
              <a:gd name="connsiteX12" fmla="*/ 0 w 2860896"/>
              <a:gd name="connsiteY12" fmla="*/ 2544024 h 2544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60896" h="2544024">
                <a:moveTo>
                  <a:pt x="2860896" y="0"/>
                </a:moveTo>
                <a:cubicBezTo>
                  <a:pt x="2839016" y="275376"/>
                  <a:pt x="2817137" y="550752"/>
                  <a:pt x="2706987" y="742384"/>
                </a:cubicBezTo>
                <a:cubicBezTo>
                  <a:pt x="2596836" y="934016"/>
                  <a:pt x="2379553" y="1042657"/>
                  <a:pt x="2199993" y="1149790"/>
                </a:cubicBezTo>
                <a:cubicBezTo>
                  <a:pt x="2020433" y="1256923"/>
                  <a:pt x="1774479" y="1326333"/>
                  <a:pt x="1629624" y="1385180"/>
                </a:cubicBezTo>
                <a:cubicBezTo>
                  <a:pt x="1484769" y="1444027"/>
                  <a:pt x="1404797" y="1493822"/>
                  <a:pt x="1330860" y="1502875"/>
                </a:cubicBezTo>
                <a:cubicBezTo>
                  <a:pt x="1256923" y="1511929"/>
                  <a:pt x="1226745" y="1427430"/>
                  <a:pt x="1186004" y="1439501"/>
                </a:cubicBezTo>
                <a:cubicBezTo>
                  <a:pt x="1145263" y="1451572"/>
                  <a:pt x="1131683" y="1524000"/>
                  <a:pt x="1086416" y="1575303"/>
                </a:cubicBezTo>
                <a:cubicBezTo>
                  <a:pt x="1041149" y="1626606"/>
                  <a:pt x="994372" y="1683945"/>
                  <a:pt x="914400" y="1747319"/>
                </a:cubicBezTo>
                <a:cubicBezTo>
                  <a:pt x="834428" y="1810693"/>
                  <a:pt x="704662" y="1893684"/>
                  <a:pt x="606583" y="1955549"/>
                </a:cubicBezTo>
                <a:cubicBezTo>
                  <a:pt x="508504" y="2017414"/>
                  <a:pt x="402879" y="2071735"/>
                  <a:pt x="325925" y="2118511"/>
                </a:cubicBezTo>
                <a:cubicBezTo>
                  <a:pt x="248971" y="2165287"/>
                  <a:pt x="191632" y="2178867"/>
                  <a:pt x="144856" y="2236206"/>
                </a:cubicBezTo>
                <a:cubicBezTo>
                  <a:pt x="98080" y="2293545"/>
                  <a:pt x="69411" y="2411240"/>
                  <a:pt x="45268" y="2462543"/>
                </a:cubicBezTo>
                <a:cubicBezTo>
                  <a:pt x="21125" y="2513846"/>
                  <a:pt x="10562" y="2528935"/>
                  <a:pt x="0" y="2544024"/>
                </a:cubicBezTo>
              </a:path>
            </a:pathLst>
          </a:custGeom>
          <a:noFill/>
          <a:ln w="76200" cap="flat" cmpd="sng" algn="ctr">
            <a:solidFill>
              <a:srgbClr val="FF0000"/>
            </a:solidFill>
            <a:prstDash val="solid"/>
            <a:round/>
            <a:headEnd type="none" w="med" len="med"/>
            <a:tailEnd type="none" w="med" len="med"/>
          </a:ln>
          <a:effectLst/>
        </p:spPr>
        <p:txBody>
          <a:bodyPr rtlCol="0" anchor="ctr"/>
          <a:lstStyle/>
          <a:p>
            <a:pPr algn="ctr"/>
            <a:endParaRPr kumimoji="1" lang="ja-JP" altLang="en-US"/>
          </a:p>
        </p:txBody>
      </p:sp>
      <p:grpSp>
        <p:nvGrpSpPr>
          <p:cNvPr id="15" name="グループ化 14">
            <a:extLst>
              <a:ext uri="{FF2B5EF4-FFF2-40B4-BE49-F238E27FC236}">
                <a16:creationId xmlns:a16="http://schemas.microsoft.com/office/drawing/2014/main" id="{844D1B06-EC1A-ED00-CC05-6E8C23B4F951}"/>
              </a:ext>
            </a:extLst>
          </p:cNvPr>
          <p:cNvGrpSpPr/>
          <p:nvPr/>
        </p:nvGrpSpPr>
        <p:grpSpPr>
          <a:xfrm>
            <a:off x="2713308" y="3047970"/>
            <a:ext cx="2175878" cy="1598763"/>
            <a:chOff x="2713308" y="3047970"/>
            <a:chExt cx="2175878" cy="1598763"/>
          </a:xfrm>
        </p:grpSpPr>
        <p:sp>
          <p:nvSpPr>
            <p:cNvPr id="19" name="フリーフォーム: 図形 18">
              <a:extLst>
                <a:ext uri="{FF2B5EF4-FFF2-40B4-BE49-F238E27FC236}">
                  <a16:creationId xmlns:a16="http://schemas.microsoft.com/office/drawing/2014/main" id="{ADE5117F-7276-69EC-6141-54FA54A845C7}"/>
                </a:ext>
              </a:extLst>
            </p:cNvPr>
            <p:cNvSpPr/>
            <p:nvPr/>
          </p:nvSpPr>
          <p:spPr bwMode="auto">
            <a:xfrm>
              <a:off x="2713308" y="3047970"/>
              <a:ext cx="2175878" cy="1598763"/>
            </a:xfrm>
            <a:custGeom>
              <a:avLst/>
              <a:gdLst>
                <a:gd name="connsiteX0" fmla="*/ 2085029 w 2175878"/>
                <a:gd name="connsiteY0" fmla="*/ 781646 h 1598763"/>
                <a:gd name="connsiteX1" fmla="*/ 1568981 w 2175878"/>
                <a:gd name="connsiteY1" fmla="*/ 944608 h 1598763"/>
                <a:gd name="connsiteX2" fmla="*/ 1089147 w 2175878"/>
                <a:gd name="connsiteY2" fmla="*/ 1279586 h 1598763"/>
                <a:gd name="connsiteX3" fmla="*/ 681742 w 2175878"/>
                <a:gd name="connsiteY3" fmla="*/ 1587404 h 1598763"/>
                <a:gd name="connsiteX4" fmla="*/ 183801 w 2175878"/>
                <a:gd name="connsiteY4" fmla="*/ 1496870 h 1598763"/>
                <a:gd name="connsiteX5" fmla="*/ 2732 w 2175878"/>
                <a:gd name="connsiteY5" fmla="*/ 1161891 h 1598763"/>
                <a:gd name="connsiteX6" fmla="*/ 93266 w 2175878"/>
                <a:gd name="connsiteY6" fmla="*/ 691111 h 1598763"/>
                <a:gd name="connsiteX7" fmla="*/ 337710 w 2175878"/>
                <a:gd name="connsiteY7" fmla="*/ 292759 h 1598763"/>
                <a:gd name="connsiteX8" fmla="*/ 835650 w 2175878"/>
                <a:gd name="connsiteY8" fmla="*/ 57369 h 1598763"/>
                <a:gd name="connsiteX9" fmla="*/ 1270217 w 2175878"/>
                <a:gd name="connsiteY9" fmla="*/ 3048 h 1598763"/>
                <a:gd name="connsiteX10" fmla="*/ 1695730 w 2175878"/>
                <a:gd name="connsiteY10" fmla="*/ 120743 h 1598763"/>
                <a:gd name="connsiteX11" fmla="*/ 1994494 w 2175878"/>
                <a:gd name="connsiteY11" fmla="*/ 75476 h 1598763"/>
                <a:gd name="connsiteX12" fmla="*/ 2112189 w 2175878"/>
                <a:gd name="connsiteY12" fmla="*/ 202224 h 1598763"/>
                <a:gd name="connsiteX13" fmla="*/ 2048815 w 2175878"/>
                <a:gd name="connsiteY13" fmla="*/ 446668 h 1598763"/>
                <a:gd name="connsiteX14" fmla="*/ 2175563 w 2175878"/>
                <a:gd name="connsiteY14" fmla="*/ 727325 h 1598763"/>
                <a:gd name="connsiteX15" fmla="*/ 2085029 w 2175878"/>
                <a:gd name="connsiteY15" fmla="*/ 781646 h 159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75878" h="1598763">
                  <a:moveTo>
                    <a:pt x="2085029" y="781646"/>
                  </a:moveTo>
                  <a:cubicBezTo>
                    <a:pt x="1983932" y="817860"/>
                    <a:pt x="1734961" y="861618"/>
                    <a:pt x="1568981" y="944608"/>
                  </a:cubicBezTo>
                  <a:cubicBezTo>
                    <a:pt x="1403001" y="1027598"/>
                    <a:pt x="1237020" y="1172453"/>
                    <a:pt x="1089147" y="1279586"/>
                  </a:cubicBezTo>
                  <a:cubicBezTo>
                    <a:pt x="941274" y="1386719"/>
                    <a:pt x="832633" y="1551190"/>
                    <a:pt x="681742" y="1587404"/>
                  </a:cubicBezTo>
                  <a:cubicBezTo>
                    <a:pt x="530851" y="1623618"/>
                    <a:pt x="296969" y="1567789"/>
                    <a:pt x="183801" y="1496870"/>
                  </a:cubicBezTo>
                  <a:cubicBezTo>
                    <a:pt x="70633" y="1425951"/>
                    <a:pt x="17821" y="1296184"/>
                    <a:pt x="2732" y="1161891"/>
                  </a:cubicBezTo>
                  <a:cubicBezTo>
                    <a:pt x="-12357" y="1027598"/>
                    <a:pt x="37436" y="835966"/>
                    <a:pt x="93266" y="691111"/>
                  </a:cubicBezTo>
                  <a:cubicBezTo>
                    <a:pt x="149096" y="546256"/>
                    <a:pt x="213979" y="398383"/>
                    <a:pt x="337710" y="292759"/>
                  </a:cubicBezTo>
                  <a:cubicBezTo>
                    <a:pt x="461441" y="187135"/>
                    <a:pt x="680232" y="105654"/>
                    <a:pt x="835650" y="57369"/>
                  </a:cubicBezTo>
                  <a:cubicBezTo>
                    <a:pt x="991068" y="9084"/>
                    <a:pt x="1126871" y="-7514"/>
                    <a:pt x="1270217" y="3048"/>
                  </a:cubicBezTo>
                  <a:cubicBezTo>
                    <a:pt x="1413563" y="13610"/>
                    <a:pt x="1575017" y="108672"/>
                    <a:pt x="1695730" y="120743"/>
                  </a:cubicBezTo>
                  <a:cubicBezTo>
                    <a:pt x="1816443" y="132814"/>
                    <a:pt x="1925084" y="61896"/>
                    <a:pt x="1994494" y="75476"/>
                  </a:cubicBezTo>
                  <a:cubicBezTo>
                    <a:pt x="2063904" y="89056"/>
                    <a:pt x="2103136" y="140359"/>
                    <a:pt x="2112189" y="202224"/>
                  </a:cubicBezTo>
                  <a:cubicBezTo>
                    <a:pt x="2121243" y="264089"/>
                    <a:pt x="2038253" y="359151"/>
                    <a:pt x="2048815" y="446668"/>
                  </a:cubicBezTo>
                  <a:cubicBezTo>
                    <a:pt x="2059377" y="534185"/>
                    <a:pt x="2175563" y="668478"/>
                    <a:pt x="2175563" y="727325"/>
                  </a:cubicBezTo>
                  <a:cubicBezTo>
                    <a:pt x="2175563" y="786172"/>
                    <a:pt x="2186126" y="745432"/>
                    <a:pt x="2085029" y="781646"/>
                  </a:cubicBezTo>
                  <a:close/>
                </a:path>
              </a:pathLst>
            </a:cu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endParaRPr kumimoji="0" lang="ja-JP" altLang="en-US" sz="1600" dirty="0">
                <a:latin typeface="AR P悠々ゴシック体E" panose="040B0900000000000000" pitchFamily="50" charset="-128"/>
                <a:ea typeface="AR P悠々ゴシック体E" panose="040B0900000000000000" pitchFamily="50" charset="-128"/>
              </a:endParaRPr>
            </a:p>
          </p:txBody>
        </p:sp>
        <p:sp>
          <p:nvSpPr>
            <p:cNvPr id="10" name="テキスト ボックス 9">
              <a:extLst>
                <a:ext uri="{FF2B5EF4-FFF2-40B4-BE49-F238E27FC236}">
                  <a16:creationId xmlns:a16="http://schemas.microsoft.com/office/drawing/2014/main" id="{7FC2B7CF-1319-17BE-2226-22733F5969CA}"/>
                </a:ext>
              </a:extLst>
            </p:cNvPr>
            <p:cNvSpPr txBox="1"/>
            <p:nvPr/>
          </p:nvSpPr>
          <p:spPr>
            <a:xfrm>
              <a:off x="3168013" y="3366867"/>
              <a:ext cx="1005403" cy="584775"/>
            </a:xfrm>
            <a:prstGeom prst="rect">
              <a:avLst/>
            </a:prstGeom>
            <a:noFill/>
          </p:spPr>
          <p:txBody>
            <a:bodyPr wrap="none" rtlCol="0">
              <a:spAutoFit/>
            </a:bodyPr>
            <a:lstStyle/>
            <a:p>
              <a:pPr algn="ctr"/>
              <a:r>
                <a:rPr kumimoji="1" lang="ja-JP" altLang="en-US" sz="3200" dirty="0"/>
                <a:t>西側</a:t>
              </a:r>
            </a:p>
          </p:txBody>
        </p:sp>
      </p:grpSp>
      <p:grpSp>
        <p:nvGrpSpPr>
          <p:cNvPr id="17" name="グループ化 16">
            <a:extLst>
              <a:ext uri="{FF2B5EF4-FFF2-40B4-BE49-F238E27FC236}">
                <a16:creationId xmlns:a16="http://schemas.microsoft.com/office/drawing/2014/main" id="{E6D61D58-5698-925F-733C-514347A32870}"/>
              </a:ext>
            </a:extLst>
          </p:cNvPr>
          <p:cNvGrpSpPr/>
          <p:nvPr/>
        </p:nvGrpSpPr>
        <p:grpSpPr>
          <a:xfrm>
            <a:off x="4787587" y="2180782"/>
            <a:ext cx="1361044" cy="1594324"/>
            <a:chOff x="4787587" y="2180782"/>
            <a:chExt cx="1361044" cy="1594324"/>
          </a:xfrm>
        </p:grpSpPr>
        <p:sp>
          <p:nvSpPr>
            <p:cNvPr id="9" name="フリーフォーム: 図形 8">
              <a:extLst>
                <a:ext uri="{FF2B5EF4-FFF2-40B4-BE49-F238E27FC236}">
                  <a16:creationId xmlns:a16="http://schemas.microsoft.com/office/drawing/2014/main" id="{0966A45F-E262-1711-E099-8305A0463998}"/>
                </a:ext>
              </a:extLst>
            </p:cNvPr>
            <p:cNvSpPr/>
            <p:nvPr/>
          </p:nvSpPr>
          <p:spPr bwMode="auto">
            <a:xfrm>
              <a:off x="4787587" y="2180782"/>
              <a:ext cx="1361044" cy="1594324"/>
            </a:xfrm>
            <a:custGeom>
              <a:avLst/>
              <a:gdLst>
                <a:gd name="connsiteX0" fmla="*/ 174632 w 1361044"/>
                <a:gd name="connsiteY0" fmla="*/ 1575649 h 1594324"/>
                <a:gd name="connsiteX1" fmla="*/ 56937 w 1361044"/>
                <a:gd name="connsiteY1" fmla="*/ 1231617 h 1594324"/>
                <a:gd name="connsiteX2" fmla="*/ 75044 w 1361044"/>
                <a:gd name="connsiteY2" fmla="*/ 1086761 h 1594324"/>
                <a:gd name="connsiteX3" fmla="*/ 2616 w 1361044"/>
                <a:gd name="connsiteY3" fmla="*/ 896639 h 1594324"/>
                <a:gd name="connsiteX4" fmla="*/ 183685 w 1361044"/>
                <a:gd name="connsiteY4" fmla="*/ 588821 h 1594324"/>
                <a:gd name="connsiteX5" fmla="*/ 410022 w 1361044"/>
                <a:gd name="connsiteY5" fmla="*/ 317217 h 1594324"/>
                <a:gd name="connsiteX6" fmla="*/ 826481 w 1361044"/>
                <a:gd name="connsiteY6" fmla="*/ 99934 h 1594324"/>
                <a:gd name="connsiteX7" fmla="*/ 1070925 w 1361044"/>
                <a:gd name="connsiteY7" fmla="*/ 346 h 1594324"/>
                <a:gd name="connsiteX8" fmla="*/ 1297262 w 1361044"/>
                <a:gd name="connsiteY8" fmla="*/ 72773 h 1594324"/>
                <a:gd name="connsiteX9" fmla="*/ 1360636 w 1361044"/>
                <a:gd name="connsiteY9" fmla="*/ 217629 h 1594324"/>
                <a:gd name="connsiteX10" fmla="*/ 1315369 w 1361044"/>
                <a:gd name="connsiteY10" fmla="*/ 570714 h 1594324"/>
                <a:gd name="connsiteX11" fmla="*/ 1152406 w 1361044"/>
                <a:gd name="connsiteY11" fmla="*/ 978120 h 1594324"/>
                <a:gd name="connsiteX12" fmla="*/ 998497 w 1361044"/>
                <a:gd name="connsiteY12" fmla="*/ 1195403 h 1594324"/>
                <a:gd name="connsiteX13" fmla="*/ 763107 w 1361044"/>
                <a:gd name="connsiteY13" fmla="*/ 1385526 h 1594324"/>
                <a:gd name="connsiteX14" fmla="*/ 391915 w 1361044"/>
                <a:gd name="connsiteY14" fmla="*/ 1530381 h 1594324"/>
                <a:gd name="connsiteX15" fmla="*/ 174632 w 1361044"/>
                <a:gd name="connsiteY15" fmla="*/ 1575649 h 1594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61044" h="1594324">
                  <a:moveTo>
                    <a:pt x="174632" y="1575649"/>
                  </a:moveTo>
                  <a:cubicBezTo>
                    <a:pt x="118802" y="1525855"/>
                    <a:pt x="73535" y="1313098"/>
                    <a:pt x="56937" y="1231617"/>
                  </a:cubicBezTo>
                  <a:cubicBezTo>
                    <a:pt x="40339" y="1150136"/>
                    <a:pt x="84097" y="1142591"/>
                    <a:pt x="75044" y="1086761"/>
                  </a:cubicBezTo>
                  <a:cubicBezTo>
                    <a:pt x="65990" y="1030931"/>
                    <a:pt x="-15491" y="979629"/>
                    <a:pt x="2616" y="896639"/>
                  </a:cubicBezTo>
                  <a:cubicBezTo>
                    <a:pt x="20723" y="813649"/>
                    <a:pt x="115784" y="685391"/>
                    <a:pt x="183685" y="588821"/>
                  </a:cubicBezTo>
                  <a:cubicBezTo>
                    <a:pt x="251586" y="492251"/>
                    <a:pt x="302889" y="398698"/>
                    <a:pt x="410022" y="317217"/>
                  </a:cubicBezTo>
                  <a:cubicBezTo>
                    <a:pt x="517155" y="235736"/>
                    <a:pt x="716331" y="152746"/>
                    <a:pt x="826481" y="99934"/>
                  </a:cubicBezTo>
                  <a:cubicBezTo>
                    <a:pt x="936631" y="47122"/>
                    <a:pt x="992462" y="4873"/>
                    <a:pt x="1070925" y="346"/>
                  </a:cubicBezTo>
                  <a:cubicBezTo>
                    <a:pt x="1149388" y="-4181"/>
                    <a:pt x="1248977" y="36559"/>
                    <a:pt x="1297262" y="72773"/>
                  </a:cubicBezTo>
                  <a:cubicBezTo>
                    <a:pt x="1345547" y="108987"/>
                    <a:pt x="1357618" y="134639"/>
                    <a:pt x="1360636" y="217629"/>
                  </a:cubicBezTo>
                  <a:cubicBezTo>
                    <a:pt x="1363654" y="300619"/>
                    <a:pt x="1350074" y="443965"/>
                    <a:pt x="1315369" y="570714"/>
                  </a:cubicBezTo>
                  <a:cubicBezTo>
                    <a:pt x="1280664" y="697462"/>
                    <a:pt x="1205218" y="874005"/>
                    <a:pt x="1152406" y="978120"/>
                  </a:cubicBezTo>
                  <a:cubicBezTo>
                    <a:pt x="1099594" y="1082235"/>
                    <a:pt x="1063380" y="1127502"/>
                    <a:pt x="998497" y="1195403"/>
                  </a:cubicBezTo>
                  <a:cubicBezTo>
                    <a:pt x="933614" y="1263304"/>
                    <a:pt x="864204" y="1329696"/>
                    <a:pt x="763107" y="1385526"/>
                  </a:cubicBezTo>
                  <a:cubicBezTo>
                    <a:pt x="662010" y="1441356"/>
                    <a:pt x="494521" y="1497185"/>
                    <a:pt x="391915" y="1530381"/>
                  </a:cubicBezTo>
                  <a:cubicBezTo>
                    <a:pt x="289309" y="1563577"/>
                    <a:pt x="230462" y="1625443"/>
                    <a:pt x="174632" y="1575649"/>
                  </a:cubicBezTo>
                  <a:close/>
                </a:path>
              </a:pathLst>
            </a:custGeom>
            <a:solidFill>
              <a:srgbClr val="FF66FF"/>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endParaRPr kumimoji="0" lang="ja-JP" altLang="en-US" sz="4000" dirty="0">
                <a:latin typeface="AR P悠々ゴシック体E" panose="040B0900000000000000" pitchFamily="50" charset="-128"/>
                <a:ea typeface="AR P悠々ゴシック体E" panose="040B0900000000000000" pitchFamily="50" charset="-128"/>
              </a:endParaRPr>
            </a:p>
          </p:txBody>
        </p:sp>
        <p:sp>
          <p:nvSpPr>
            <p:cNvPr id="13" name="テキスト ボックス 12">
              <a:extLst>
                <a:ext uri="{FF2B5EF4-FFF2-40B4-BE49-F238E27FC236}">
                  <a16:creationId xmlns:a16="http://schemas.microsoft.com/office/drawing/2014/main" id="{C840141E-43F7-1740-2194-8806E1AD8745}"/>
                </a:ext>
              </a:extLst>
            </p:cNvPr>
            <p:cNvSpPr txBox="1"/>
            <p:nvPr/>
          </p:nvSpPr>
          <p:spPr>
            <a:xfrm>
              <a:off x="5030644" y="2644209"/>
              <a:ext cx="1005403" cy="584775"/>
            </a:xfrm>
            <a:prstGeom prst="rect">
              <a:avLst/>
            </a:prstGeom>
            <a:noFill/>
          </p:spPr>
          <p:txBody>
            <a:bodyPr wrap="none" rtlCol="0">
              <a:spAutoFit/>
            </a:bodyPr>
            <a:lstStyle/>
            <a:p>
              <a:pPr algn="ctr"/>
              <a:r>
                <a:rPr kumimoji="1" lang="ja-JP" altLang="en-US" sz="3200" dirty="0"/>
                <a:t>東側</a:t>
              </a:r>
            </a:p>
          </p:txBody>
        </p:sp>
      </p:grpSp>
      <p:sp>
        <p:nvSpPr>
          <p:cNvPr id="18" name="吹き出し: 四角形 17">
            <a:extLst>
              <a:ext uri="{FF2B5EF4-FFF2-40B4-BE49-F238E27FC236}">
                <a16:creationId xmlns:a16="http://schemas.microsoft.com/office/drawing/2014/main" id="{93A0A73C-FC84-0311-B9C1-51E49F1C4491}"/>
              </a:ext>
            </a:extLst>
          </p:cNvPr>
          <p:cNvSpPr/>
          <p:nvPr/>
        </p:nvSpPr>
        <p:spPr bwMode="auto">
          <a:xfrm>
            <a:off x="6106608" y="2673410"/>
            <a:ext cx="1440160" cy="1224136"/>
          </a:xfrm>
          <a:prstGeom prst="wedgeRectCallout">
            <a:avLst>
              <a:gd name="adj1" fmla="val -102557"/>
              <a:gd name="adj2" fmla="val 1115"/>
            </a:avLst>
          </a:prstGeom>
          <a:solidFill>
            <a:srgbClr val="FF66FF"/>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kumimoji="0" lang="ja-JP" altLang="en-US" sz="2000" dirty="0">
                <a:latin typeface="AR P悠々ゴシック体E" panose="040B0900000000000000" pitchFamily="50" charset="-128"/>
                <a:ea typeface="AR P悠々ゴシック体E" panose="040B0900000000000000" pitchFamily="50" charset="-128"/>
              </a:rPr>
              <a:t>１８５４</a:t>
            </a:r>
          </a:p>
          <a:p>
            <a:pPr algn="ctr"/>
            <a:r>
              <a:rPr kumimoji="0" lang="ja-JP" altLang="en-US" sz="1600" dirty="0">
                <a:latin typeface="AR P悠々ゴシック体E" panose="040B0900000000000000" pitchFamily="50" charset="-128"/>
                <a:ea typeface="AR P悠々ゴシック体E" panose="040B0900000000000000" pitchFamily="50" charset="-128"/>
              </a:rPr>
              <a:t>安政東海地震</a:t>
            </a:r>
          </a:p>
          <a:p>
            <a:pPr algn="ctr"/>
            <a:r>
              <a:rPr kumimoji="0" lang="ja-JP" altLang="en-US" sz="3200" dirty="0">
                <a:latin typeface="AR P悠々ゴシック体E" panose="040B0900000000000000" pitchFamily="50" charset="-128"/>
                <a:ea typeface="AR P悠々ゴシック体E" panose="040B0900000000000000" pitchFamily="50" charset="-128"/>
              </a:rPr>
              <a:t>Ｍ８．６</a:t>
            </a:r>
          </a:p>
        </p:txBody>
      </p:sp>
      <p:sp>
        <p:nvSpPr>
          <p:cNvPr id="20" name="正方形/長方形 19">
            <a:extLst>
              <a:ext uri="{FF2B5EF4-FFF2-40B4-BE49-F238E27FC236}">
                <a16:creationId xmlns:a16="http://schemas.microsoft.com/office/drawing/2014/main" id="{A476B4B1-AB93-8CE1-4D3A-6E19811ED2A3}"/>
              </a:ext>
            </a:extLst>
          </p:cNvPr>
          <p:cNvSpPr/>
          <p:nvPr/>
        </p:nvSpPr>
        <p:spPr bwMode="auto">
          <a:xfrm>
            <a:off x="7624848" y="2677426"/>
            <a:ext cx="1440160" cy="1224136"/>
          </a:xfrm>
          <a:prstGeom prst="rect">
            <a:avLst/>
          </a:prstGeom>
          <a:solidFill>
            <a:srgbClr val="FF66FF"/>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kumimoji="0" lang="ja-JP" altLang="en-US" sz="2000" dirty="0">
                <a:latin typeface="AR P悠々ゴシック体E" panose="040B0900000000000000" pitchFamily="50" charset="-128"/>
                <a:ea typeface="AR P悠々ゴシック体E" panose="040B0900000000000000" pitchFamily="50" charset="-128"/>
              </a:rPr>
              <a:t>１</a:t>
            </a:r>
            <a:r>
              <a:rPr kumimoji="0" lang="en-US" altLang="ja-JP" sz="2000" dirty="0">
                <a:latin typeface="AR P悠々ゴシック体E" panose="040B0900000000000000" pitchFamily="50" charset="-128"/>
                <a:ea typeface="AR P悠々ゴシック体E" panose="040B0900000000000000" pitchFamily="50" charset="-128"/>
              </a:rPr>
              <a:t>944</a:t>
            </a:r>
            <a:endParaRPr kumimoji="0" lang="ja-JP" altLang="en-US" sz="2000" dirty="0">
              <a:latin typeface="AR P悠々ゴシック体E" panose="040B0900000000000000" pitchFamily="50" charset="-128"/>
              <a:ea typeface="AR P悠々ゴシック体E" panose="040B0900000000000000" pitchFamily="50" charset="-128"/>
            </a:endParaRPr>
          </a:p>
          <a:p>
            <a:pPr algn="ctr"/>
            <a:r>
              <a:rPr kumimoji="0" lang="ja-JP" altLang="en-US" sz="1600" dirty="0">
                <a:latin typeface="AR P悠々ゴシック体E" panose="040B0900000000000000" pitchFamily="50" charset="-128"/>
                <a:ea typeface="AR P悠々ゴシック体E" panose="040B0900000000000000" pitchFamily="50" charset="-128"/>
              </a:rPr>
              <a:t>昭和東海地震</a:t>
            </a:r>
          </a:p>
          <a:p>
            <a:pPr algn="ctr"/>
            <a:r>
              <a:rPr kumimoji="0" lang="ja-JP" altLang="en-US" sz="2000" dirty="0">
                <a:latin typeface="AR P悠々ゴシック体E" panose="040B0900000000000000" pitchFamily="50" charset="-128"/>
                <a:ea typeface="AR P悠々ゴシック体E" panose="040B0900000000000000" pitchFamily="50" charset="-128"/>
              </a:rPr>
              <a:t>Ｍ８．２</a:t>
            </a:r>
            <a:endParaRPr kumimoji="0" lang="ja-JP" altLang="en-US" sz="4000" dirty="0">
              <a:latin typeface="AR P悠々ゴシック体E" panose="040B0900000000000000" pitchFamily="50" charset="-128"/>
              <a:ea typeface="AR P悠々ゴシック体E" panose="040B0900000000000000" pitchFamily="50" charset="-128"/>
            </a:endParaRPr>
          </a:p>
        </p:txBody>
      </p:sp>
      <p:sp>
        <p:nvSpPr>
          <p:cNvPr id="21" name="正方形/長方形 20">
            <a:extLst>
              <a:ext uri="{FF2B5EF4-FFF2-40B4-BE49-F238E27FC236}">
                <a16:creationId xmlns:a16="http://schemas.microsoft.com/office/drawing/2014/main" id="{FBCEC244-DFE4-98AC-6CFB-0079C490DCEA}"/>
              </a:ext>
            </a:extLst>
          </p:cNvPr>
          <p:cNvSpPr/>
          <p:nvPr/>
        </p:nvSpPr>
        <p:spPr bwMode="auto">
          <a:xfrm>
            <a:off x="7624699" y="4311556"/>
            <a:ext cx="1440160" cy="1224136"/>
          </a:xfrm>
          <a:prstGeom prst="rect">
            <a:avLst/>
          </a:prstGeom>
          <a:solidFill>
            <a:srgbClr val="FFC000"/>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kumimoji="0" lang="ja-JP" altLang="en-US" sz="2000" dirty="0">
                <a:latin typeface="AR P悠々ゴシック体E" panose="040B0900000000000000" pitchFamily="50" charset="-128"/>
                <a:ea typeface="AR P悠々ゴシック体E" panose="040B0900000000000000" pitchFamily="50" charset="-128"/>
              </a:rPr>
              <a:t>１</a:t>
            </a:r>
            <a:r>
              <a:rPr kumimoji="0" lang="en-US" altLang="ja-JP" sz="2000" dirty="0">
                <a:latin typeface="AR P悠々ゴシック体E" panose="040B0900000000000000" pitchFamily="50" charset="-128"/>
                <a:ea typeface="AR P悠々ゴシック体E" panose="040B0900000000000000" pitchFamily="50" charset="-128"/>
              </a:rPr>
              <a:t>946</a:t>
            </a:r>
            <a:endParaRPr kumimoji="0" lang="ja-JP" altLang="en-US" sz="2000" dirty="0">
              <a:latin typeface="AR P悠々ゴシック体E" panose="040B0900000000000000" pitchFamily="50" charset="-128"/>
              <a:ea typeface="AR P悠々ゴシック体E" panose="040B0900000000000000" pitchFamily="50" charset="-128"/>
            </a:endParaRPr>
          </a:p>
          <a:p>
            <a:pPr algn="ctr"/>
            <a:r>
              <a:rPr kumimoji="0" lang="ja-JP" altLang="en-US" sz="1600" dirty="0">
                <a:latin typeface="AR P悠々ゴシック体E" panose="040B0900000000000000" pitchFamily="50" charset="-128"/>
                <a:ea typeface="AR P悠々ゴシック体E" panose="040B0900000000000000" pitchFamily="50" charset="-128"/>
              </a:rPr>
              <a:t>昭和南海地震</a:t>
            </a:r>
          </a:p>
          <a:p>
            <a:pPr algn="ctr"/>
            <a:r>
              <a:rPr kumimoji="0" lang="ja-JP" altLang="en-US" sz="2000" dirty="0">
                <a:latin typeface="AR P悠々ゴシック体E" panose="040B0900000000000000" pitchFamily="50" charset="-128"/>
                <a:ea typeface="AR P悠々ゴシック体E" panose="040B0900000000000000" pitchFamily="50" charset="-128"/>
              </a:rPr>
              <a:t>Ｍ８．４</a:t>
            </a:r>
            <a:endParaRPr kumimoji="0" lang="ja-JP" altLang="en-US" sz="4000" dirty="0">
              <a:latin typeface="AR P悠々ゴシック体E" panose="040B0900000000000000" pitchFamily="50" charset="-128"/>
              <a:ea typeface="AR P悠々ゴシック体E" panose="040B0900000000000000" pitchFamily="50" charset="-128"/>
            </a:endParaRPr>
          </a:p>
        </p:txBody>
      </p:sp>
      <p:sp>
        <p:nvSpPr>
          <p:cNvPr id="34" name="吹き出し: 四角形 33">
            <a:extLst>
              <a:ext uri="{FF2B5EF4-FFF2-40B4-BE49-F238E27FC236}">
                <a16:creationId xmlns:a16="http://schemas.microsoft.com/office/drawing/2014/main" id="{1F410800-34C5-70FE-CC08-A32CF5255C0D}"/>
              </a:ext>
            </a:extLst>
          </p:cNvPr>
          <p:cNvSpPr/>
          <p:nvPr/>
        </p:nvSpPr>
        <p:spPr bwMode="auto">
          <a:xfrm>
            <a:off x="6094268" y="4318335"/>
            <a:ext cx="1440160" cy="1224136"/>
          </a:xfrm>
          <a:prstGeom prst="wedgeRectCallout">
            <a:avLst>
              <a:gd name="adj1" fmla="val -199367"/>
              <a:gd name="adj2" fmla="val -79499"/>
            </a:avLst>
          </a:prstGeom>
          <a:solidFill>
            <a:srgbClr val="FFC000"/>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kumimoji="0" lang="ja-JP" altLang="en-US" sz="2000" dirty="0">
                <a:latin typeface="AR P悠々ゴシック体E" panose="040B0900000000000000" pitchFamily="50" charset="-128"/>
                <a:ea typeface="AR P悠々ゴシック体E" panose="040B0900000000000000" pitchFamily="50" charset="-128"/>
              </a:rPr>
              <a:t>１８５４</a:t>
            </a:r>
          </a:p>
          <a:p>
            <a:pPr algn="ctr"/>
            <a:r>
              <a:rPr kumimoji="0" lang="ja-JP" altLang="en-US" sz="1600" dirty="0">
                <a:latin typeface="AR P悠々ゴシック体E" panose="040B0900000000000000" pitchFamily="50" charset="-128"/>
                <a:ea typeface="AR P悠々ゴシック体E" panose="040B0900000000000000" pitchFamily="50" charset="-128"/>
              </a:rPr>
              <a:t>安政南海地震</a:t>
            </a:r>
          </a:p>
          <a:p>
            <a:pPr algn="ctr"/>
            <a:r>
              <a:rPr kumimoji="0" lang="ja-JP" altLang="en-US" sz="3200" dirty="0">
                <a:latin typeface="AR P悠々ゴシック体E" panose="040B0900000000000000" pitchFamily="50" charset="-128"/>
                <a:ea typeface="AR P悠々ゴシック体E" panose="040B0900000000000000" pitchFamily="50" charset="-128"/>
              </a:rPr>
              <a:t>Ｍ８．７</a:t>
            </a:r>
          </a:p>
        </p:txBody>
      </p:sp>
      <p:sp>
        <p:nvSpPr>
          <p:cNvPr id="35" name="テキスト ボックス 34">
            <a:extLst>
              <a:ext uri="{FF2B5EF4-FFF2-40B4-BE49-F238E27FC236}">
                <a16:creationId xmlns:a16="http://schemas.microsoft.com/office/drawing/2014/main" id="{03872E4F-AC90-8F86-9096-A537EB1D095D}"/>
              </a:ext>
            </a:extLst>
          </p:cNvPr>
          <p:cNvSpPr txBox="1"/>
          <p:nvPr/>
        </p:nvSpPr>
        <p:spPr>
          <a:xfrm>
            <a:off x="5605587" y="3860695"/>
            <a:ext cx="1882247" cy="461665"/>
          </a:xfrm>
          <a:prstGeom prst="rect">
            <a:avLst/>
          </a:prstGeom>
          <a:noFill/>
        </p:spPr>
        <p:txBody>
          <a:bodyPr wrap="none" rtlCol="0">
            <a:spAutoFit/>
          </a:bodyPr>
          <a:lstStyle/>
          <a:p>
            <a:pPr algn="ctr"/>
            <a:r>
              <a:rPr kumimoji="1" lang="ja-JP" altLang="en-US" sz="2400" dirty="0">
                <a:ln w="6350">
                  <a:solidFill>
                    <a:schemeClr val="bg1"/>
                  </a:solidFill>
                </a:ln>
                <a:solidFill>
                  <a:srgbClr val="FF0000"/>
                </a:solidFill>
                <a:latin typeface="AR P悠々ゴシック体E" panose="040B0900000000000000" pitchFamily="50" charset="-128"/>
                <a:ea typeface="AR P悠々ゴシック体E" panose="040B0900000000000000" pitchFamily="50" charset="-128"/>
              </a:rPr>
              <a:t>約３２時間後</a:t>
            </a:r>
          </a:p>
        </p:txBody>
      </p:sp>
      <p:sp>
        <p:nvSpPr>
          <p:cNvPr id="36" name="テキスト ボックス 35">
            <a:extLst>
              <a:ext uri="{FF2B5EF4-FFF2-40B4-BE49-F238E27FC236}">
                <a16:creationId xmlns:a16="http://schemas.microsoft.com/office/drawing/2014/main" id="{48C34333-FFC4-377E-C6B9-EE58DF484A99}"/>
              </a:ext>
            </a:extLst>
          </p:cNvPr>
          <p:cNvSpPr txBox="1"/>
          <p:nvPr/>
        </p:nvSpPr>
        <p:spPr>
          <a:xfrm>
            <a:off x="7594570" y="3876221"/>
            <a:ext cx="1338828" cy="461665"/>
          </a:xfrm>
          <a:prstGeom prst="rect">
            <a:avLst/>
          </a:prstGeom>
          <a:noFill/>
        </p:spPr>
        <p:txBody>
          <a:bodyPr wrap="none" rtlCol="0">
            <a:spAutoFit/>
          </a:bodyPr>
          <a:lstStyle/>
          <a:p>
            <a:pPr algn="ctr"/>
            <a:r>
              <a:rPr kumimoji="1" lang="ja-JP" altLang="en-US" sz="2400" dirty="0">
                <a:ln w="6350">
                  <a:solidFill>
                    <a:schemeClr val="bg1"/>
                  </a:solidFill>
                </a:ln>
                <a:solidFill>
                  <a:srgbClr val="FF0000"/>
                </a:solidFill>
                <a:latin typeface="AR P悠々ゴシック体E" panose="040B0900000000000000" pitchFamily="50" charset="-128"/>
                <a:ea typeface="AR P悠々ゴシック体E" panose="040B0900000000000000" pitchFamily="50" charset="-128"/>
              </a:rPr>
              <a:t>約２年後</a:t>
            </a:r>
          </a:p>
        </p:txBody>
      </p:sp>
      <p:sp>
        <p:nvSpPr>
          <p:cNvPr id="6" name="吹き出し: 四角形 5">
            <a:extLst>
              <a:ext uri="{FF2B5EF4-FFF2-40B4-BE49-F238E27FC236}">
                <a16:creationId xmlns:a16="http://schemas.microsoft.com/office/drawing/2014/main" id="{159B3623-5576-FF7B-8892-9438ED195095}"/>
              </a:ext>
            </a:extLst>
          </p:cNvPr>
          <p:cNvSpPr/>
          <p:nvPr/>
        </p:nvSpPr>
        <p:spPr bwMode="auto">
          <a:xfrm>
            <a:off x="1331641" y="797198"/>
            <a:ext cx="3052604" cy="1224136"/>
          </a:xfrm>
          <a:prstGeom prst="wedgeRectCallout">
            <a:avLst>
              <a:gd name="adj1" fmla="val 59977"/>
              <a:gd name="adj2" fmla="val 134239"/>
            </a:avLst>
          </a:prstGeom>
          <a:solidFill>
            <a:srgbClr val="FF3300"/>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kumimoji="0" lang="en-US" altLang="ja-JP" sz="2000" dirty="0">
                <a:solidFill>
                  <a:srgbClr val="FFFF00"/>
                </a:solidFill>
                <a:latin typeface="AR P悠々ゴシック体E" panose="040B0900000000000000" pitchFamily="50" charset="-128"/>
                <a:ea typeface="AR P悠々ゴシック体E" panose="040B0900000000000000" pitchFamily="50" charset="-128"/>
              </a:rPr>
              <a:t>1707</a:t>
            </a:r>
            <a:r>
              <a:rPr kumimoji="0" lang="ja-JP" altLang="en-US" sz="2000" dirty="0">
                <a:solidFill>
                  <a:srgbClr val="FFFF00"/>
                </a:solidFill>
                <a:latin typeface="AR P悠々ゴシック体E" panose="040B0900000000000000" pitchFamily="50" charset="-128"/>
                <a:ea typeface="AR P悠々ゴシック体E" panose="040B0900000000000000" pitchFamily="50" charset="-128"/>
              </a:rPr>
              <a:t>．</a:t>
            </a:r>
            <a:r>
              <a:rPr kumimoji="0" lang="en-US" altLang="ja-JP" sz="2000" dirty="0">
                <a:solidFill>
                  <a:srgbClr val="FFFF00"/>
                </a:solidFill>
                <a:latin typeface="AR P悠々ゴシック体E" panose="040B0900000000000000" pitchFamily="50" charset="-128"/>
                <a:ea typeface="AR P悠々ゴシック体E" panose="040B0900000000000000" pitchFamily="50" charset="-128"/>
              </a:rPr>
              <a:t>10</a:t>
            </a:r>
            <a:r>
              <a:rPr kumimoji="0" lang="ja-JP" altLang="en-US" sz="2000" dirty="0">
                <a:solidFill>
                  <a:srgbClr val="FFFF00"/>
                </a:solidFill>
                <a:latin typeface="AR P悠々ゴシック体E" panose="040B0900000000000000" pitchFamily="50" charset="-128"/>
                <a:ea typeface="AR P悠々ゴシック体E" panose="040B0900000000000000" pitchFamily="50" charset="-128"/>
              </a:rPr>
              <a:t>．</a:t>
            </a:r>
            <a:r>
              <a:rPr kumimoji="0" lang="en-US" altLang="ja-JP" sz="2000" dirty="0">
                <a:solidFill>
                  <a:srgbClr val="FFFF00"/>
                </a:solidFill>
                <a:latin typeface="AR P悠々ゴシック体E" panose="040B0900000000000000" pitchFamily="50" charset="-128"/>
                <a:ea typeface="AR P悠々ゴシック体E" panose="040B0900000000000000" pitchFamily="50" charset="-128"/>
              </a:rPr>
              <a:t>28</a:t>
            </a:r>
            <a:endParaRPr kumimoji="0" lang="ja-JP" altLang="en-US" sz="2000" dirty="0">
              <a:solidFill>
                <a:srgbClr val="FFFF00"/>
              </a:solidFill>
              <a:latin typeface="AR P悠々ゴシック体E" panose="040B0900000000000000" pitchFamily="50" charset="-128"/>
              <a:ea typeface="AR P悠々ゴシック体E" panose="040B0900000000000000" pitchFamily="50" charset="-128"/>
            </a:endParaRPr>
          </a:p>
          <a:p>
            <a:pPr algn="ctr"/>
            <a:r>
              <a:rPr kumimoji="0" lang="ja-JP" altLang="en-US" dirty="0">
                <a:solidFill>
                  <a:schemeClr val="bg1"/>
                </a:solidFill>
                <a:latin typeface="AR P悠々ゴシック体E" panose="040B0900000000000000" pitchFamily="50" charset="-128"/>
                <a:ea typeface="AR P悠々ゴシック体E" panose="040B0900000000000000" pitchFamily="50" charset="-128"/>
              </a:rPr>
              <a:t>宝永地震</a:t>
            </a:r>
            <a:r>
              <a:rPr kumimoji="0" lang="en-US" altLang="ja-JP" dirty="0">
                <a:solidFill>
                  <a:srgbClr val="FFFF00"/>
                </a:solidFill>
                <a:latin typeface="AR P悠々ゴシック体E" panose="040B0900000000000000" pitchFamily="50" charset="-128"/>
                <a:ea typeface="AR P悠々ゴシック体E" panose="040B0900000000000000" pitchFamily="50" charset="-128"/>
              </a:rPr>
              <a:t>(</a:t>
            </a:r>
            <a:r>
              <a:rPr kumimoji="0" lang="ja-JP" altLang="en-US" dirty="0">
                <a:solidFill>
                  <a:srgbClr val="FFFF00"/>
                </a:solidFill>
                <a:latin typeface="AR P悠々ゴシック体E" panose="040B0900000000000000" pitchFamily="50" charset="-128"/>
                <a:ea typeface="AR P悠々ゴシック体E" panose="040B0900000000000000" pitchFamily="50" charset="-128"/>
              </a:rPr>
              <a:t>史上最大級地震</a:t>
            </a:r>
            <a:r>
              <a:rPr kumimoji="0" lang="en-US" altLang="ja-JP" dirty="0">
                <a:solidFill>
                  <a:srgbClr val="FFFF00"/>
                </a:solidFill>
                <a:latin typeface="AR P悠々ゴシック体E" panose="040B0900000000000000" pitchFamily="50" charset="-128"/>
                <a:ea typeface="AR P悠々ゴシック体E" panose="040B0900000000000000" pitchFamily="50" charset="-128"/>
              </a:rPr>
              <a:t>)</a:t>
            </a:r>
          </a:p>
          <a:p>
            <a:pPr algn="ctr"/>
            <a:r>
              <a:rPr kumimoji="0" lang="ja-JP" altLang="en-US" sz="3200" dirty="0">
                <a:solidFill>
                  <a:srgbClr val="FFFF00"/>
                </a:solidFill>
                <a:latin typeface="AR P悠々ゴシック体E" panose="040B0900000000000000" pitchFamily="50" charset="-128"/>
                <a:ea typeface="AR P悠々ゴシック体E" panose="040B0900000000000000" pitchFamily="50" charset="-128"/>
              </a:rPr>
              <a:t>Ｍ８．６～９．３</a:t>
            </a:r>
          </a:p>
        </p:txBody>
      </p:sp>
      <p:sp>
        <p:nvSpPr>
          <p:cNvPr id="11" name="吹き出し: 四角形 10">
            <a:extLst>
              <a:ext uri="{FF2B5EF4-FFF2-40B4-BE49-F238E27FC236}">
                <a16:creationId xmlns:a16="http://schemas.microsoft.com/office/drawing/2014/main" id="{484A3E7F-AB3C-E116-C235-43629A8C2E6E}"/>
              </a:ext>
            </a:extLst>
          </p:cNvPr>
          <p:cNvSpPr/>
          <p:nvPr/>
        </p:nvSpPr>
        <p:spPr bwMode="auto">
          <a:xfrm>
            <a:off x="6072503" y="724302"/>
            <a:ext cx="2860895" cy="883343"/>
          </a:xfrm>
          <a:prstGeom prst="wedgeRectCallout">
            <a:avLst>
              <a:gd name="adj1" fmla="val -38044"/>
              <a:gd name="adj2" fmla="val 105898"/>
            </a:avLst>
          </a:prstGeom>
          <a:solidFill>
            <a:srgbClr val="FF3300"/>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kumimoji="0" lang="en-US" altLang="ja-JP" sz="2000" dirty="0">
                <a:solidFill>
                  <a:srgbClr val="FFFF00"/>
                </a:solidFill>
                <a:latin typeface="AR P悠々ゴシック体E" panose="040B0900000000000000" pitchFamily="50" charset="-128"/>
                <a:ea typeface="AR P悠々ゴシック体E" panose="040B0900000000000000" pitchFamily="50" charset="-128"/>
              </a:rPr>
              <a:t>1707</a:t>
            </a:r>
            <a:r>
              <a:rPr kumimoji="0" lang="ja-JP" altLang="en-US" sz="2000" dirty="0">
                <a:solidFill>
                  <a:srgbClr val="FFFF00"/>
                </a:solidFill>
                <a:latin typeface="AR P悠々ゴシック体E" panose="040B0900000000000000" pitchFamily="50" charset="-128"/>
                <a:ea typeface="AR P悠々ゴシック体E" panose="040B0900000000000000" pitchFamily="50" charset="-128"/>
              </a:rPr>
              <a:t>．</a:t>
            </a:r>
            <a:r>
              <a:rPr kumimoji="0" lang="en-US" altLang="ja-JP" sz="2000" dirty="0">
                <a:solidFill>
                  <a:srgbClr val="FFFF00"/>
                </a:solidFill>
                <a:latin typeface="AR P悠々ゴシック体E" panose="040B0900000000000000" pitchFamily="50" charset="-128"/>
                <a:ea typeface="AR P悠々ゴシック体E" panose="040B0900000000000000" pitchFamily="50" charset="-128"/>
              </a:rPr>
              <a:t>12</a:t>
            </a:r>
            <a:r>
              <a:rPr kumimoji="0" lang="ja-JP" altLang="en-US" sz="2000" dirty="0">
                <a:solidFill>
                  <a:srgbClr val="FFFF00"/>
                </a:solidFill>
                <a:latin typeface="AR P悠々ゴシック体E" panose="040B0900000000000000" pitchFamily="50" charset="-128"/>
                <a:ea typeface="AR P悠々ゴシック体E" panose="040B0900000000000000" pitchFamily="50" charset="-128"/>
              </a:rPr>
              <a:t>．</a:t>
            </a:r>
            <a:r>
              <a:rPr kumimoji="0" lang="en-US" altLang="ja-JP" sz="2000" dirty="0">
                <a:solidFill>
                  <a:srgbClr val="FFFF00"/>
                </a:solidFill>
                <a:latin typeface="AR P悠々ゴシック体E" panose="040B0900000000000000" pitchFamily="50" charset="-128"/>
                <a:ea typeface="AR P悠々ゴシック体E" panose="040B0900000000000000" pitchFamily="50" charset="-128"/>
              </a:rPr>
              <a:t>16</a:t>
            </a:r>
            <a:endParaRPr kumimoji="0" lang="ja-JP" altLang="en-US" sz="2000" dirty="0">
              <a:solidFill>
                <a:srgbClr val="FFFF00"/>
              </a:solidFill>
              <a:latin typeface="AR P悠々ゴシック体E" panose="040B0900000000000000" pitchFamily="50" charset="-128"/>
              <a:ea typeface="AR P悠々ゴシック体E" panose="040B0900000000000000" pitchFamily="50" charset="-128"/>
            </a:endParaRPr>
          </a:p>
          <a:p>
            <a:pPr algn="ctr"/>
            <a:r>
              <a:rPr kumimoji="0" lang="ja-JP" altLang="en-US" sz="3200" dirty="0">
                <a:solidFill>
                  <a:schemeClr val="bg1"/>
                </a:solidFill>
                <a:latin typeface="AR P悠々ゴシック体E" panose="040B0900000000000000" pitchFamily="50" charset="-128"/>
                <a:ea typeface="AR P悠々ゴシック体E" panose="040B0900000000000000" pitchFamily="50" charset="-128"/>
              </a:rPr>
              <a:t>富士山噴火</a:t>
            </a:r>
          </a:p>
        </p:txBody>
      </p:sp>
      <p:sp>
        <p:nvSpPr>
          <p:cNvPr id="14" name="テキスト ボックス 13">
            <a:extLst>
              <a:ext uri="{FF2B5EF4-FFF2-40B4-BE49-F238E27FC236}">
                <a16:creationId xmlns:a16="http://schemas.microsoft.com/office/drawing/2014/main" id="{2352A11E-CFC6-ADF1-CFA6-20A7407504E8}"/>
              </a:ext>
            </a:extLst>
          </p:cNvPr>
          <p:cNvSpPr txBox="1"/>
          <p:nvPr/>
        </p:nvSpPr>
        <p:spPr>
          <a:xfrm>
            <a:off x="4445506" y="931924"/>
            <a:ext cx="1548822" cy="461665"/>
          </a:xfrm>
          <a:prstGeom prst="rect">
            <a:avLst/>
          </a:prstGeom>
          <a:noFill/>
        </p:spPr>
        <p:txBody>
          <a:bodyPr wrap="none" rtlCol="0">
            <a:spAutoFit/>
          </a:bodyPr>
          <a:lstStyle/>
          <a:p>
            <a:pPr algn="ctr"/>
            <a:r>
              <a:rPr kumimoji="1" lang="ja-JP" altLang="en-US" sz="2400" dirty="0">
                <a:ln w="6350">
                  <a:solidFill>
                    <a:schemeClr val="bg1"/>
                  </a:solidFill>
                </a:ln>
                <a:solidFill>
                  <a:srgbClr val="FF0000"/>
                </a:solidFill>
                <a:latin typeface="AR P悠々ゴシック体E" panose="040B0900000000000000" pitchFamily="50" charset="-128"/>
                <a:ea typeface="AR P悠々ゴシック体E" panose="040B0900000000000000" pitchFamily="50" charset="-128"/>
              </a:rPr>
              <a:t>約</a:t>
            </a:r>
            <a:r>
              <a:rPr kumimoji="1" lang="en-US" altLang="ja-JP" sz="2400" dirty="0">
                <a:ln w="6350">
                  <a:solidFill>
                    <a:schemeClr val="bg1"/>
                  </a:solidFill>
                </a:ln>
                <a:solidFill>
                  <a:srgbClr val="FF0000"/>
                </a:solidFill>
                <a:latin typeface="AR P悠々ゴシック体E" panose="040B0900000000000000" pitchFamily="50" charset="-128"/>
                <a:ea typeface="AR P悠々ゴシック体E" panose="040B0900000000000000" pitchFamily="50" charset="-128"/>
              </a:rPr>
              <a:t>49</a:t>
            </a:r>
            <a:r>
              <a:rPr kumimoji="1" lang="ja-JP" altLang="en-US" sz="2400" dirty="0">
                <a:ln w="6350">
                  <a:solidFill>
                    <a:schemeClr val="bg1"/>
                  </a:solidFill>
                </a:ln>
                <a:solidFill>
                  <a:srgbClr val="FF0000"/>
                </a:solidFill>
                <a:latin typeface="AR P悠々ゴシック体E" panose="040B0900000000000000" pitchFamily="50" charset="-128"/>
                <a:ea typeface="AR P悠々ゴシック体E" panose="040B0900000000000000" pitchFamily="50" charset="-128"/>
              </a:rPr>
              <a:t>日後</a:t>
            </a:r>
          </a:p>
        </p:txBody>
      </p:sp>
      <p:pic>
        <p:nvPicPr>
          <p:cNvPr id="22" name="図 21" descr="ロゴ&#10;&#10;自動的に生成された説明">
            <a:extLst>
              <a:ext uri="{FF2B5EF4-FFF2-40B4-BE49-F238E27FC236}">
                <a16:creationId xmlns:a16="http://schemas.microsoft.com/office/drawing/2014/main" id="{0C1B3B74-15D0-F203-D216-8830BC478E9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91786" y="1666191"/>
            <a:ext cx="809548" cy="760138"/>
          </a:xfrm>
          <a:prstGeom prst="rect">
            <a:avLst/>
          </a:prstGeom>
        </p:spPr>
      </p:pic>
      <p:graphicFrame>
        <p:nvGraphicFramePr>
          <p:cNvPr id="16" name="表 15">
            <a:extLst>
              <a:ext uri="{FF2B5EF4-FFF2-40B4-BE49-F238E27FC236}">
                <a16:creationId xmlns:a16="http://schemas.microsoft.com/office/drawing/2014/main" id="{64CFFA72-7F6D-F7E7-62BE-253836379DAF}"/>
              </a:ext>
            </a:extLst>
          </p:cNvPr>
          <p:cNvGraphicFramePr>
            <a:graphicFrameLocks noGrp="1"/>
          </p:cNvGraphicFramePr>
          <p:nvPr>
            <p:extLst>
              <p:ext uri="{D42A27DB-BD31-4B8C-83A1-F6EECF244321}">
                <p14:modId xmlns:p14="http://schemas.microsoft.com/office/powerpoint/2010/main" val="1373741083"/>
              </p:ext>
            </p:extLst>
          </p:nvPr>
        </p:nvGraphicFramePr>
        <p:xfrm>
          <a:off x="81451" y="734075"/>
          <a:ext cx="5373657" cy="5754726"/>
        </p:xfrm>
        <a:graphic>
          <a:graphicData uri="http://schemas.openxmlformats.org/drawingml/2006/table">
            <a:tbl>
              <a:tblPr firstRow="1" bandRow="1">
                <a:tableStyleId>{5C22544A-7EE6-4342-B048-85BDC9FD1C3A}</a:tableStyleId>
              </a:tblPr>
              <a:tblGrid>
                <a:gridCol w="1440593">
                  <a:extLst>
                    <a:ext uri="{9D8B030D-6E8A-4147-A177-3AD203B41FA5}">
                      <a16:colId xmlns:a16="http://schemas.microsoft.com/office/drawing/2014/main" val="4215580005"/>
                    </a:ext>
                  </a:extLst>
                </a:gridCol>
                <a:gridCol w="2118950">
                  <a:extLst>
                    <a:ext uri="{9D8B030D-6E8A-4147-A177-3AD203B41FA5}">
                      <a16:colId xmlns:a16="http://schemas.microsoft.com/office/drawing/2014/main" val="1552697574"/>
                    </a:ext>
                  </a:extLst>
                </a:gridCol>
                <a:gridCol w="1814114">
                  <a:extLst>
                    <a:ext uri="{9D8B030D-6E8A-4147-A177-3AD203B41FA5}">
                      <a16:colId xmlns:a16="http://schemas.microsoft.com/office/drawing/2014/main" val="3981526698"/>
                    </a:ext>
                  </a:extLst>
                </a:gridCol>
              </a:tblGrid>
              <a:tr h="639414">
                <a:tc>
                  <a:txBody>
                    <a:bodyPr/>
                    <a:lstStyle/>
                    <a:p>
                      <a:pPr algn="ctr"/>
                      <a:r>
                        <a:rPr kumimoji="1" lang="ja-JP" altLang="en-US" b="0" dirty="0">
                          <a:solidFill>
                            <a:schemeClr val="bg1"/>
                          </a:solidFill>
                          <a:latin typeface="AR P悠々ゴシック体E" panose="040B0900000000000000" pitchFamily="50" charset="-128"/>
                          <a:ea typeface="AR P悠々ゴシック体E" panose="040B0900000000000000" pitchFamily="50" charset="-128"/>
                        </a:rPr>
                        <a:t>発生年</a:t>
                      </a:r>
                    </a:p>
                  </a:txBody>
                  <a:tcPr anchor="ctr">
                    <a:solidFill>
                      <a:schemeClr val="accent1">
                        <a:lumMod val="50000"/>
                      </a:schemeClr>
                    </a:solidFill>
                  </a:tcPr>
                </a:tc>
                <a:tc>
                  <a:txBody>
                    <a:bodyPr/>
                    <a:lstStyle/>
                    <a:p>
                      <a:pPr algn="ctr"/>
                      <a:r>
                        <a:rPr kumimoji="1" lang="ja-JP" altLang="en-US" b="0" dirty="0">
                          <a:solidFill>
                            <a:srgbClr val="FF0000"/>
                          </a:solidFill>
                          <a:latin typeface="AR P悠々ゴシック体E" panose="040B0900000000000000" pitchFamily="50" charset="-128"/>
                          <a:ea typeface="AR P悠々ゴシック体E" panose="040B0900000000000000" pitchFamily="50" charset="-128"/>
                        </a:rPr>
                        <a:t>名称</a:t>
                      </a:r>
                    </a:p>
                  </a:txBody>
                  <a:tcPr anchor="ctr">
                    <a:solidFill>
                      <a:schemeClr val="accent1">
                        <a:lumMod val="75000"/>
                      </a:schemeClr>
                    </a:solidFill>
                  </a:tcPr>
                </a:tc>
                <a:tc>
                  <a:txBody>
                    <a:bodyPr/>
                    <a:lstStyle/>
                    <a:p>
                      <a:pPr algn="ctr"/>
                      <a:r>
                        <a:rPr kumimoji="1" lang="ja-JP" altLang="en-US" b="0" dirty="0">
                          <a:solidFill>
                            <a:srgbClr val="FF0000"/>
                          </a:solidFill>
                          <a:latin typeface="AR P悠々ゴシック体E" panose="040B0900000000000000" pitchFamily="50" charset="-128"/>
                          <a:ea typeface="AR P悠々ゴシック体E" panose="040B0900000000000000" pitchFamily="50" charset="-128"/>
                        </a:rPr>
                        <a:t>周期</a:t>
                      </a:r>
                    </a:p>
                  </a:txBody>
                  <a:tcPr anchor="ctr">
                    <a:solidFill>
                      <a:schemeClr val="accent1">
                        <a:lumMod val="75000"/>
                      </a:schemeClr>
                    </a:solidFill>
                  </a:tcPr>
                </a:tc>
                <a:extLst>
                  <a:ext uri="{0D108BD9-81ED-4DB2-BD59-A6C34878D82A}">
                    <a16:rowId xmlns:a16="http://schemas.microsoft.com/office/drawing/2014/main" val="3235704714"/>
                  </a:ext>
                </a:extLst>
              </a:tr>
              <a:tr h="639414">
                <a:tc>
                  <a:txBody>
                    <a:bodyPr/>
                    <a:lstStyle/>
                    <a:p>
                      <a:pPr algn="ctr"/>
                      <a:r>
                        <a:rPr kumimoji="1" lang="ja-JP" altLang="en-US" dirty="0">
                          <a:solidFill>
                            <a:schemeClr val="bg1"/>
                          </a:solidFill>
                          <a:latin typeface="AR P悠々ゴシック体E" panose="040B0900000000000000" pitchFamily="50" charset="-128"/>
                          <a:ea typeface="AR P悠々ゴシック体E" panose="040B0900000000000000" pitchFamily="50" charset="-128"/>
                        </a:rPr>
                        <a:t>１３６１年</a:t>
                      </a:r>
                    </a:p>
                  </a:txBody>
                  <a:tcPr anchor="ctr">
                    <a:solidFill>
                      <a:schemeClr val="accent1">
                        <a:lumMod val="50000"/>
                      </a:schemeClr>
                    </a:solidFill>
                  </a:tcPr>
                </a:tc>
                <a:tc>
                  <a:txBody>
                    <a:bodyPr/>
                    <a:lstStyle/>
                    <a:p>
                      <a:pPr algn="ctr"/>
                      <a:r>
                        <a:rPr kumimoji="1" lang="ja-JP" altLang="en-US" dirty="0">
                          <a:latin typeface="AR P悠々ゴシック体E" panose="040B0900000000000000" pitchFamily="50" charset="-128"/>
                          <a:ea typeface="AR P悠々ゴシック体E" panose="040B0900000000000000" pitchFamily="50" charset="-128"/>
                        </a:rPr>
                        <a:t>正平南海地震</a:t>
                      </a:r>
                    </a:p>
                  </a:txBody>
                  <a:tcPr anchor="ctr"/>
                </a:tc>
                <a:tc>
                  <a:txBody>
                    <a:bodyPr/>
                    <a:lstStyle/>
                    <a:p>
                      <a:pPr algn="ctr"/>
                      <a:r>
                        <a:rPr kumimoji="1" lang="ja-JP" altLang="en-US" dirty="0">
                          <a:latin typeface="AR P悠々ゴシック体E" panose="040B0900000000000000" pitchFamily="50" charset="-128"/>
                          <a:ea typeface="AR P悠々ゴシック体E" panose="040B0900000000000000" pitchFamily="50" charset="-128"/>
                        </a:rPr>
                        <a:t>－</a:t>
                      </a:r>
                    </a:p>
                  </a:txBody>
                  <a:tcPr anchor="ctr"/>
                </a:tc>
                <a:extLst>
                  <a:ext uri="{0D108BD9-81ED-4DB2-BD59-A6C34878D82A}">
                    <a16:rowId xmlns:a16="http://schemas.microsoft.com/office/drawing/2014/main" val="2195164415"/>
                  </a:ext>
                </a:extLst>
              </a:tr>
              <a:tr h="639414">
                <a:tc>
                  <a:txBody>
                    <a:bodyPr/>
                    <a:lstStyle/>
                    <a:p>
                      <a:pPr algn="ctr"/>
                      <a:r>
                        <a:rPr kumimoji="1" lang="ja-JP" altLang="en-US" dirty="0">
                          <a:solidFill>
                            <a:schemeClr val="bg1"/>
                          </a:solidFill>
                          <a:latin typeface="AR P悠々ゴシック体E" panose="040B0900000000000000" pitchFamily="50" charset="-128"/>
                          <a:ea typeface="AR P悠々ゴシック体E" panose="040B0900000000000000" pitchFamily="50" charset="-128"/>
                        </a:rPr>
                        <a:t>１４９８年</a:t>
                      </a:r>
                    </a:p>
                  </a:txBody>
                  <a:tcPr anchor="ctr">
                    <a:solidFill>
                      <a:schemeClr val="accent1">
                        <a:lumMod val="50000"/>
                      </a:schemeClr>
                    </a:solidFill>
                  </a:tcPr>
                </a:tc>
                <a:tc>
                  <a:txBody>
                    <a:bodyPr/>
                    <a:lstStyle/>
                    <a:p>
                      <a:pPr algn="ctr"/>
                      <a:r>
                        <a:rPr kumimoji="1" lang="ja-JP" altLang="en-US" dirty="0">
                          <a:latin typeface="AR P悠々ゴシック体E" panose="040B0900000000000000" pitchFamily="50" charset="-128"/>
                          <a:ea typeface="AR P悠々ゴシック体E" panose="040B0900000000000000" pitchFamily="50" charset="-128"/>
                        </a:rPr>
                        <a:t>明応地震</a:t>
                      </a:r>
                    </a:p>
                  </a:txBody>
                  <a:tcPr anchor="ctr"/>
                </a:tc>
                <a:tc>
                  <a:txBody>
                    <a:bodyPr/>
                    <a:lstStyle/>
                    <a:p>
                      <a:pPr algn="ctr"/>
                      <a:r>
                        <a:rPr kumimoji="1" lang="ja-JP" altLang="en-US" dirty="0">
                          <a:latin typeface="AR P悠々ゴシック体E" panose="040B0900000000000000" pitchFamily="50" charset="-128"/>
                          <a:ea typeface="AR P悠々ゴシック体E" panose="040B0900000000000000" pitchFamily="50" charset="-128"/>
                        </a:rPr>
                        <a:t>１３７年</a:t>
                      </a:r>
                    </a:p>
                  </a:txBody>
                  <a:tcPr anchor="ctr"/>
                </a:tc>
                <a:extLst>
                  <a:ext uri="{0D108BD9-81ED-4DB2-BD59-A6C34878D82A}">
                    <a16:rowId xmlns:a16="http://schemas.microsoft.com/office/drawing/2014/main" val="3463018301"/>
                  </a:ext>
                </a:extLst>
              </a:tr>
              <a:tr h="639414">
                <a:tc>
                  <a:txBody>
                    <a:bodyPr/>
                    <a:lstStyle/>
                    <a:p>
                      <a:pPr algn="ctr"/>
                      <a:r>
                        <a:rPr kumimoji="1" lang="ja-JP" altLang="en-US" dirty="0">
                          <a:solidFill>
                            <a:schemeClr val="bg1"/>
                          </a:solidFill>
                          <a:latin typeface="AR P悠々ゴシック体E" panose="040B0900000000000000" pitchFamily="50" charset="-128"/>
                          <a:ea typeface="AR P悠々ゴシック体E" panose="040B0900000000000000" pitchFamily="50" charset="-128"/>
                        </a:rPr>
                        <a:t>１６０５年</a:t>
                      </a:r>
                    </a:p>
                  </a:txBody>
                  <a:tcPr anchor="ctr">
                    <a:solidFill>
                      <a:schemeClr val="accent1">
                        <a:lumMod val="50000"/>
                      </a:schemeClr>
                    </a:solidFill>
                  </a:tcPr>
                </a:tc>
                <a:tc>
                  <a:txBody>
                    <a:bodyPr/>
                    <a:lstStyle/>
                    <a:p>
                      <a:pPr algn="ctr"/>
                      <a:r>
                        <a:rPr kumimoji="1" lang="ja-JP" altLang="en-US" dirty="0">
                          <a:latin typeface="AR P悠々ゴシック体E" panose="040B0900000000000000" pitchFamily="50" charset="-128"/>
                          <a:ea typeface="AR P悠々ゴシック体E" panose="040B0900000000000000" pitchFamily="50" charset="-128"/>
                        </a:rPr>
                        <a:t>慶長地震</a:t>
                      </a:r>
                    </a:p>
                  </a:txBody>
                  <a:tcPr anchor="ctr"/>
                </a:tc>
                <a:tc>
                  <a:txBody>
                    <a:bodyPr/>
                    <a:lstStyle/>
                    <a:p>
                      <a:pPr algn="ctr"/>
                      <a:r>
                        <a:rPr kumimoji="1" lang="ja-JP" altLang="en-US" dirty="0">
                          <a:latin typeface="AR P悠々ゴシック体E" panose="040B0900000000000000" pitchFamily="50" charset="-128"/>
                          <a:ea typeface="AR P悠々ゴシック体E" panose="040B0900000000000000" pitchFamily="50" charset="-128"/>
                        </a:rPr>
                        <a:t>１０７年</a:t>
                      </a:r>
                    </a:p>
                  </a:txBody>
                  <a:tcPr anchor="ctr"/>
                </a:tc>
                <a:extLst>
                  <a:ext uri="{0D108BD9-81ED-4DB2-BD59-A6C34878D82A}">
                    <a16:rowId xmlns:a16="http://schemas.microsoft.com/office/drawing/2014/main" val="370715027"/>
                  </a:ext>
                </a:extLst>
              </a:tr>
              <a:tr h="639414">
                <a:tc>
                  <a:txBody>
                    <a:bodyPr/>
                    <a:lstStyle/>
                    <a:p>
                      <a:pPr algn="ctr"/>
                      <a:r>
                        <a:rPr kumimoji="1" lang="ja-JP" altLang="en-US" dirty="0">
                          <a:solidFill>
                            <a:schemeClr val="bg1"/>
                          </a:solidFill>
                          <a:latin typeface="AR P悠々ゴシック体E" panose="040B0900000000000000" pitchFamily="50" charset="-128"/>
                          <a:ea typeface="AR P悠々ゴシック体E" panose="040B0900000000000000" pitchFamily="50" charset="-128"/>
                        </a:rPr>
                        <a:t>１７０７年</a:t>
                      </a:r>
                    </a:p>
                  </a:txBody>
                  <a:tcPr anchor="ctr">
                    <a:solidFill>
                      <a:schemeClr val="accent1">
                        <a:lumMod val="50000"/>
                      </a:schemeClr>
                    </a:solidFill>
                  </a:tcPr>
                </a:tc>
                <a:tc>
                  <a:txBody>
                    <a:bodyPr/>
                    <a:lstStyle/>
                    <a:p>
                      <a:pPr algn="ctr"/>
                      <a:r>
                        <a:rPr kumimoji="1" lang="ja-JP" altLang="en-US" dirty="0">
                          <a:latin typeface="AR P悠々ゴシック体E" panose="040B0900000000000000" pitchFamily="50" charset="-128"/>
                          <a:ea typeface="AR P悠々ゴシック体E" panose="040B0900000000000000" pitchFamily="50" charset="-128"/>
                        </a:rPr>
                        <a:t>宝永地震</a:t>
                      </a:r>
                    </a:p>
                  </a:txBody>
                  <a:tcPr anchor="ctr"/>
                </a:tc>
                <a:tc>
                  <a:txBody>
                    <a:bodyPr/>
                    <a:lstStyle/>
                    <a:p>
                      <a:pPr algn="ctr"/>
                      <a:r>
                        <a:rPr kumimoji="1" lang="ja-JP" altLang="en-US" dirty="0">
                          <a:latin typeface="AR P悠々ゴシック体E" panose="040B0900000000000000" pitchFamily="50" charset="-128"/>
                          <a:ea typeface="AR P悠々ゴシック体E" panose="040B0900000000000000" pitchFamily="50" charset="-128"/>
                        </a:rPr>
                        <a:t>１０２年</a:t>
                      </a:r>
                    </a:p>
                  </a:txBody>
                  <a:tcPr anchor="ctr"/>
                </a:tc>
                <a:extLst>
                  <a:ext uri="{0D108BD9-81ED-4DB2-BD59-A6C34878D82A}">
                    <a16:rowId xmlns:a16="http://schemas.microsoft.com/office/drawing/2014/main" val="4205343530"/>
                  </a:ext>
                </a:extLst>
              </a:tr>
              <a:tr h="639414">
                <a:tc>
                  <a:txBody>
                    <a:bodyPr/>
                    <a:lstStyle/>
                    <a:p>
                      <a:pPr algn="ctr"/>
                      <a:r>
                        <a:rPr kumimoji="1" lang="ja-JP" altLang="en-US" dirty="0">
                          <a:solidFill>
                            <a:schemeClr val="bg1"/>
                          </a:solidFill>
                          <a:latin typeface="AR P悠々ゴシック体E" panose="040B0900000000000000" pitchFamily="50" charset="-128"/>
                          <a:ea typeface="AR P悠々ゴシック体E" panose="040B0900000000000000" pitchFamily="50" charset="-128"/>
                        </a:rPr>
                        <a:t>１８５４年</a:t>
                      </a:r>
                    </a:p>
                  </a:txBody>
                  <a:tcPr anchor="ctr">
                    <a:solidFill>
                      <a:schemeClr val="accent1">
                        <a:lumMod val="50000"/>
                      </a:schemeClr>
                    </a:solidFill>
                  </a:tcPr>
                </a:tc>
                <a:tc>
                  <a:txBody>
                    <a:bodyPr/>
                    <a:lstStyle/>
                    <a:p>
                      <a:pPr algn="ctr"/>
                      <a:r>
                        <a:rPr kumimoji="1" lang="ja-JP" altLang="en-US" dirty="0">
                          <a:latin typeface="AR P悠々ゴシック体E" panose="040B0900000000000000" pitchFamily="50" charset="-128"/>
                          <a:ea typeface="AR P悠々ゴシック体E" panose="040B0900000000000000" pitchFamily="50" charset="-128"/>
                        </a:rPr>
                        <a:t>安政南海地震</a:t>
                      </a:r>
                    </a:p>
                  </a:txBody>
                  <a:tcPr anchor="ctr"/>
                </a:tc>
                <a:tc>
                  <a:txBody>
                    <a:bodyPr/>
                    <a:lstStyle/>
                    <a:p>
                      <a:pPr algn="ctr"/>
                      <a:r>
                        <a:rPr kumimoji="1" lang="ja-JP" altLang="en-US" dirty="0">
                          <a:latin typeface="AR P悠々ゴシック体E" panose="040B0900000000000000" pitchFamily="50" charset="-128"/>
                          <a:ea typeface="AR P悠々ゴシック体E" panose="040B0900000000000000" pitchFamily="50" charset="-128"/>
                        </a:rPr>
                        <a:t>１４７年</a:t>
                      </a:r>
                    </a:p>
                  </a:txBody>
                  <a:tcPr anchor="ctr"/>
                </a:tc>
                <a:extLst>
                  <a:ext uri="{0D108BD9-81ED-4DB2-BD59-A6C34878D82A}">
                    <a16:rowId xmlns:a16="http://schemas.microsoft.com/office/drawing/2014/main" val="3898866929"/>
                  </a:ext>
                </a:extLst>
              </a:tr>
              <a:tr h="639414">
                <a:tc>
                  <a:txBody>
                    <a:bodyPr/>
                    <a:lstStyle/>
                    <a:p>
                      <a:pPr algn="ctr"/>
                      <a:r>
                        <a:rPr kumimoji="1" lang="ja-JP" altLang="en-US" dirty="0">
                          <a:solidFill>
                            <a:schemeClr val="bg1"/>
                          </a:solidFill>
                          <a:latin typeface="AR P悠々ゴシック体E" panose="040B0900000000000000" pitchFamily="50" charset="-128"/>
                          <a:ea typeface="AR P悠々ゴシック体E" panose="040B0900000000000000" pitchFamily="50" charset="-128"/>
                        </a:rPr>
                        <a:t>１９４４年</a:t>
                      </a:r>
                    </a:p>
                  </a:txBody>
                  <a:tcPr anchor="ctr">
                    <a:solidFill>
                      <a:schemeClr val="accent1">
                        <a:lumMod val="50000"/>
                      </a:schemeClr>
                    </a:solidFill>
                  </a:tcPr>
                </a:tc>
                <a:tc>
                  <a:txBody>
                    <a:bodyPr/>
                    <a:lstStyle/>
                    <a:p>
                      <a:pPr algn="ctr"/>
                      <a:r>
                        <a:rPr kumimoji="1" lang="ja-JP" altLang="en-US" dirty="0">
                          <a:latin typeface="AR P悠々ゴシック体E" panose="040B0900000000000000" pitchFamily="50" charset="-128"/>
                          <a:ea typeface="AR P悠々ゴシック体E" panose="040B0900000000000000" pitchFamily="50" charset="-128"/>
                        </a:rPr>
                        <a:t>昭和東南海地震</a:t>
                      </a:r>
                    </a:p>
                  </a:txBody>
                  <a:tcPr anchor="ctr"/>
                </a:tc>
                <a:tc>
                  <a:txBody>
                    <a:bodyPr/>
                    <a:lstStyle/>
                    <a:p>
                      <a:pPr algn="ctr"/>
                      <a:r>
                        <a:rPr kumimoji="1" lang="ja-JP" altLang="en-US" dirty="0">
                          <a:latin typeface="AR P悠々ゴシック体E" panose="040B0900000000000000" pitchFamily="50" charset="-128"/>
                          <a:ea typeface="AR P悠々ゴシック体E" panose="040B0900000000000000" pitchFamily="50" charset="-128"/>
                        </a:rPr>
                        <a:t>９０年</a:t>
                      </a:r>
                    </a:p>
                  </a:txBody>
                  <a:tcPr anchor="ctr"/>
                </a:tc>
                <a:extLst>
                  <a:ext uri="{0D108BD9-81ED-4DB2-BD59-A6C34878D82A}">
                    <a16:rowId xmlns:a16="http://schemas.microsoft.com/office/drawing/2014/main" val="3166946359"/>
                  </a:ext>
                </a:extLst>
              </a:tr>
              <a:tr h="639414">
                <a:tc>
                  <a:txBody>
                    <a:bodyPr/>
                    <a:lstStyle/>
                    <a:p>
                      <a:pPr algn="ctr"/>
                      <a:r>
                        <a:rPr kumimoji="1" lang="ja-JP" altLang="en-US" dirty="0">
                          <a:solidFill>
                            <a:schemeClr val="bg1"/>
                          </a:solidFill>
                          <a:latin typeface="AR P悠々ゴシック体E" panose="040B0900000000000000" pitchFamily="50" charset="-128"/>
                          <a:ea typeface="AR P悠々ゴシック体E" panose="040B0900000000000000" pitchFamily="50" charset="-128"/>
                        </a:rPr>
                        <a:t>１９４６年</a:t>
                      </a:r>
                    </a:p>
                  </a:txBody>
                  <a:tcPr anchor="ctr">
                    <a:solidFill>
                      <a:schemeClr val="accent1">
                        <a:lumMod val="50000"/>
                      </a:schemeClr>
                    </a:solidFill>
                  </a:tcPr>
                </a:tc>
                <a:tc>
                  <a:txBody>
                    <a:bodyPr/>
                    <a:lstStyle/>
                    <a:p>
                      <a:pPr algn="ctr"/>
                      <a:r>
                        <a:rPr kumimoji="1" lang="ja-JP" altLang="en-US" dirty="0">
                          <a:latin typeface="AR P悠々ゴシック体E" panose="040B0900000000000000" pitchFamily="50" charset="-128"/>
                          <a:ea typeface="AR P悠々ゴシック体E" panose="040B0900000000000000" pitchFamily="50" charset="-128"/>
                        </a:rPr>
                        <a:t>昭和南海地震</a:t>
                      </a:r>
                    </a:p>
                  </a:txBody>
                  <a:tcPr anchor="ctr"/>
                </a:tc>
                <a:tc>
                  <a:txBody>
                    <a:bodyPr/>
                    <a:lstStyle/>
                    <a:p>
                      <a:pPr algn="ctr"/>
                      <a:r>
                        <a:rPr kumimoji="1" lang="ja-JP" altLang="en-US" dirty="0">
                          <a:latin typeface="AR P悠々ゴシック体E" panose="040B0900000000000000" pitchFamily="50" charset="-128"/>
                          <a:ea typeface="AR P悠々ゴシック体E" panose="040B0900000000000000" pitchFamily="50" charset="-128"/>
                        </a:rPr>
                        <a:t>９２年</a:t>
                      </a:r>
                    </a:p>
                  </a:txBody>
                  <a:tcPr anchor="ctr"/>
                </a:tc>
                <a:extLst>
                  <a:ext uri="{0D108BD9-81ED-4DB2-BD59-A6C34878D82A}">
                    <a16:rowId xmlns:a16="http://schemas.microsoft.com/office/drawing/2014/main" val="1569998211"/>
                  </a:ext>
                </a:extLst>
              </a:tr>
              <a:tr h="639414">
                <a:tc>
                  <a:txBody>
                    <a:bodyPr/>
                    <a:lstStyle/>
                    <a:p>
                      <a:pPr algn="ctr"/>
                      <a:r>
                        <a:rPr kumimoji="1" lang="ja-JP" altLang="en-US" dirty="0">
                          <a:solidFill>
                            <a:schemeClr val="bg1"/>
                          </a:solidFill>
                          <a:latin typeface="AR P悠々ゴシック体E" panose="040B0900000000000000" pitchFamily="50" charset="-128"/>
                          <a:ea typeface="AR P悠々ゴシック体E" panose="040B0900000000000000" pitchFamily="50" charset="-128"/>
                        </a:rPr>
                        <a:t>２０ＸＸ</a:t>
                      </a:r>
                    </a:p>
                  </a:txBody>
                  <a:tcPr anchor="ctr">
                    <a:solidFill>
                      <a:schemeClr val="accent1">
                        <a:lumMod val="50000"/>
                      </a:schemeClr>
                    </a:solidFill>
                  </a:tcPr>
                </a:tc>
                <a:tc>
                  <a:txBody>
                    <a:bodyPr/>
                    <a:lstStyle/>
                    <a:p>
                      <a:pPr algn="ctr"/>
                      <a:r>
                        <a:rPr kumimoji="1" lang="ja-JP" altLang="en-US" dirty="0">
                          <a:latin typeface="AR P悠々ゴシック体E" panose="040B0900000000000000" pitchFamily="50" charset="-128"/>
                          <a:ea typeface="AR P悠々ゴシック体E" panose="040B0900000000000000" pitchFamily="50" charset="-128"/>
                        </a:rPr>
                        <a:t>？？？？</a:t>
                      </a:r>
                    </a:p>
                  </a:txBody>
                  <a:tcPr anchor="ctr"/>
                </a:tc>
                <a:tc>
                  <a:txBody>
                    <a:bodyPr/>
                    <a:lstStyle/>
                    <a:p>
                      <a:pPr algn="ctr"/>
                      <a:r>
                        <a:rPr kumimoji="1" lang="ja-JP" altLang="en-US" dirty="0">
                          <a:latin typeface="AR P悠々ゴシック体E" panose="040B0900000000000000" pitchFamily="50" charset="-128"/>
                          <a:ea typeface="AR P悠々ゴシック体E" panose="040B0900000000000000" pitchFamily="50" charset="-128"/>
                        </a:rPr>
                        <a:t>？？？</a:t>
                      </a:r>
                    </a:p>
                  </a:txBody>
                  <a:tcPr anchor="ctr"/>
                </a:tc>
                <a:extLst>
                  <a:ext uri="{0D108BD9-81ED-4DB2-BD59-A6C34878D82A}">
                    <a16:rowId xmlns:a16="http://schemas.microsoft.com/office/drawing/2014/main" val="3890110203"/>
                  </a:ext>
                </a:extLst>
              </a:tr>
            </a:tbl>
          </a:graphicData>
        </a:graphic>
      </p:graphicFrame>
    </p:spTree>
    <p:custDataLst>
      <p:tags r:id="rId1"/>
    </p:custDataLst>
    <p:extLst>
      <p:ext uri="{BB962C8B-B14F-4D97-AF65-F5344CB8AC3E}">
        <p14:creationId xmlns:p14="http://schemas.microsoft.com/office/powerpoint/2010/main" val="6271668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grpId="0"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wipe(right)">
                                      <p:cBhvr>
                                        <p:cTn id="17" dur="500"/>
                                        <p:tgtEl>
                                          <p:spTgt spid="18"/>
                                        </p:tgtEl>
                                      </p:cBhvr>
                                    </p:animEffect>
                                  </p:childTnLst>
                                </p:cTn>
                              </p:par>
                            </p:childTnLst>
                          </p:cTn>
                        </p:par>
                        <p:par>
                          <p:cTn id="18" fill="hold">
                            <p:stCondLst>
                              <p:cond delay="500"/>
                            </p:stCondLst>
                            <p:childTnLst>
                              <p:par>
                                <p:cTn id="19" presetID="22" presetClass="entr" presetSubtype="2" fill="hold" grpId="0" nodeType="after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wipe(right)">
                                      <p:cBhvr>
                                        <p:cTn id="21" dur="500"/>
                                        <p:tgtEl>
                                          <p:spTgt spid="34"/>
                                        </p:tgtEl>
                                      </p:cBhvr>
                                    </p:animEffect>
                                  </p:childTnLst>
                                </p:cTn>
                              </p:par>
                            </p:childTnLst>
                          </p:cTn>
                        </p:par>
                        <p:par>
                          <p:cTn id="22" fill="hold">
                            <p:stCondLst>
                              <p:cond delay="1000"/>
                            </p:stCondLst>
                            <p:childTnLst>
                              <p:par>
                                <p:cTn id="23" presetID="22" presetClass="entr" presetSubtype="2" fill="hold" grpId="0" nodeType="afterEffect">
                                  <p:stCondLst>
                                    <p:cond delay="0"/>
                                  </p:stCondLst>
                                  <p:childTnLst>
                                    <p:set>
                                      <p:cBhvr>
                                        <p:cTn id="24" dur="1" fill="hold">
                                          <p:stCondLst>
                                            <p:cond delay="0"/>
                                          </p:stCondLst>
                                        </p:cTn>
                                        <p:tgtEl>
                                          <p:spTgt spid="35"/>
                                        </p:tgtEl>
                                        <p:attrNameLst>
                                          <p:attrName>style.visibility</p:attrName>
                                        </p:attrNameLst>
                                      </p:cBhvr>
                                      <p:to>
                                        <p:strVal val="visible"/>
                                      </p:to>
                                    </p:set>
                                    <p:animEffect transition="in" filter="wipe(right)">
                                      <p:cBhvr>
                                        <p:cTn id="25" dur="500"/>
                                        <p:tgtEl>
                                          <p:spTgt spid="35"/>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2"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right)">
                                      <p:cBhvr>
                                        <p:cTn id="30" dur="500"/>
                                        <p:tgtEl>
                                          <p:spTgt spid="20"/>
                                        </p:tgtEl>
                                      </p:cBhvr>
                                    </p:animEffect>
                                  </p:childTnLst>
                                </p:cTn>
                              </p:par>
                            </p:childTnLst>
                          </p:cTn>
                        </p:par>
                        <p:par>
                          <p:cTn id="31" fill="hold">
                            <p:stCondLst>
                              <p:cond delay="500"/>
                            </p:stCondLst>
                            <p:childTnLst>
                              <p:par>
                                <p:cTn id="32" presetID="22" presetClass="entr" presetSubtype="2" fill="hold" grpId="0" nodeType="after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right)">
                                      <p:cBhvr>
                                        <p:cTn id="34" dur="500"/>
                                        <p:tgtEl>
                                          <p:spTgt spid="21"/>
                                        </p:tgtEl>
                                      </p:cBhvr>
                                    </p:animEffect>
                                  </p:childTnLst>
                                </p:cTn>
                              </p:par>
                            </p:childTnLst>
                          </p:cTn>
                        </p:par>
                        <p:par>
                          <p:cTn id="35" fill="hold">
                            <p:stCondLst>
                              <p:cond delay="1000"/>
                            </p:stCondLst>
                            <p:childTnLst>
                              <p:par>
                                <p:cTn id="36" presetID="22" presetClass="entr" presetSubtype="2" fill="hold" grpId="0" nodeType="afterEffect">
                                  <p:stCondLst>
                                    <p:cond delay="0"/>
                                  </p:stCondLst>
                                  <p:childTnLst>
                                    <p:set>
                                      <p:cBhvr>
                                        <p:cTn id="37" dur="1" fill="hold">
                                          <p:stCondLst>
                                            <p:cond delay="0"/>
                                          </p:stCondLst>
                                        </p:cTn>
                                        <p:tgtEl>
                                          <p:spTgt spid="36"/>
                                        </p:tgtEl>
                                        <p:attrNameLst>
                                          <p:attrName>style.visibility</p:attrName>
                                        </p:attrNameLst>
                                      </p:cBhvr>
                                      <p:to>
                                        <p:strVal val="visible"/>
                                      </p:to>
                                    </p:set>
                                    <p:animEffect transition="in" filter="wipe(right)">
                                      <p:cBhvr>
                                        <p:cTn id="38" dur="500"/>
                                        <p:tgtEl>
                                          <p:spTgt spid="36"/>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2" fill="hold" grpId="0" nodeType="clickEffect">
                                  <p:stCondLst>
                                    <p:cond delay="0"/>
                                  </p:stCondLst>
                                  <p:childTnLst>
                                    <p:set>
                                      <p:cBhvr>
                                        <p:cTn id="42" dur="1" fill="hold">
                                          <p:stCondLst>
                                            <p:cond delay="0"/>
                                          </p:stCondLst>
                                        </p:cTn>
                                        <p:tgtEl>
                                          <p:spTgt spid="6"/>
                                        </p:tgtEl>
                                        <p:attrNameLst>
                                          <p:attrName>style.visibility</p:attrName>
                                        </p:attrNameLst>
                                      </p:cBhvr>
                                      <p:to>
                                        <p:strVal val="visible"/>
                                      </p:to>
                                    </p:set>
                                    <p:animEffect transition="in" filter="wipe(right)">
                                      <p:cBhvr>
                                        <p:cTn id="43" dur="500"/>
                                        <p:tgtEl>
                                          <p:spTgt spid="6"/>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2" fill="hold" grpId="0" nodeType="click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wipe(right)">
                                      <p:cBhvr>
                                        <p:cTn id="48" dur="500"/>
                                        <p:tgtEl>
                                          <p:spTgt spid="14"/>
                                        </p:tgtEl>
                                      </p:cBhvr>
                                    </p:animEffect>
                                  </p:childTnLst>
                                </p:cTn>
                              </p:par>
                            </p:childTnLst>
                          </p:cTn>
                        </p:par>
                        <p:par>
                          <p:cTn id="49" fill="hold">
                            <p:stCondLst>
                              <p:cond delay="500"/>
                            </p:stCondLst>
                            <p:childTnLst>
                              <p:par>
                                <p:cTn id="50" presetID="22" presetClass="entr" presetSubtype="2" fill="hold" grpId="0" nodeType="afterEffect">
                                  <p:stCondLst>
                                    <p:cond delay="0"/>
                                  </p:stCondLst>
                                  <p:childTnLst>
                                    <p:set>
                                      <p:cBhvr>
                                        <p:cTn id="51" dur="1" fill="hold">
                                          <p:stCondLst>
                                            <p:cond delay="0"/>
                                          </p:stCondLst>
                                        </p:cTn>
                                        <p:tgtEl>
                                          <p:spTgt spid="11"/>
                                        </p:tgtEl>
                                        <p:attrNameLst>
                                          <p:attrName>style.visibility</p:attrName>
                                        </p:attrNameLst>
                                      </p:cBhvr>
                                      <p:to>
                                        <p:strVal val="visible"/>
                                      </p:to>
                                    </p:set>
                                    <p:animEffect transition="in" filter="wipe(right)">
                                      <p:cBhvr>
                                        <p:cTn id="52" dur="500"/>
                                        <p:tgtEl>
                                          <p:spTgt spid="11"/>
                                        </p:tgtEl>
                                      </p:cBhvr>
                                    </p:animEffect>
                                  </p:childTnLst>
                                </p:cTn>
                              </p:par>
                            </p:childTnLst>
                          </p:cTn>
                        </p:par>
                        <p:par>
                          <p:cTn id="53" fill="hold">
                            <p:stCondLst>
                              <p:cond delay="1000"/>
                            </p:stCondLst>
                            <p:childTnLst>
                              <p:par>
                                <p:cTn id="54" presetID="22" presetClass="entr" presetSubtype="4" fill="hold" nodeType="after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wipe(down)">
                                      <p:cBhvr>
                                        <p:cTn id="56" dur="500"/>
                                        <p:tgtEl>
                                          <p:spTgt spid="22"/>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1" fill="hold" nodeType="click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wipe(up)">
                                      <p:cBhvr>
                                        <p:cTn id="61"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1" grpId="0" animBg="1"/>
      <p:bldP spid="34" grpId="0" animBg="1"/>
      <p:bldP spid="35" grpId="0"/>
      <p:bldP spid="36" grpId="0"/>
      <p:bldP spid="6" grpId="0" animBg="1"/>
      <p:bldP spid="11" grpId="0" animBg="1"/>
      <p:bldP spid="14"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C41F1EC-0700-70B2-FA92-11D7F3F21F98}"/>
              </a:ext>
            </a:extLst>
          </p:cNvPr>
          <p:cNvSpPr>
            <a:spLocks noGrp="1"/>
          </p:cNvSpPr>
          <p:nvPr>
            <p:ph type="title"/>
          </p:nvPr>
        </p:nvSpPr>
        <p:spPr>
          <a:xfrm>
            <a:off x="179512" y="44624"/>
            <a:ext cx="8753886" cy="648072"/>
          </a:xfrm>
        </p:spPr>
        <p:txBody>
          <a:bodyPr/>
          <a:lstStyle/>
          <a:p>
            <a:r>
              <a:rPr kumimoji="1" lang="ja-JP" altLang="en-US" sz="2800" dirty="0"/>
              <a:t>南海トラフ地震の</a:t>
            </a:r>
            <a:r>
              <a:rPr kumimoji="1" lang="ja-JP" altLang="en-US" sz="2800" dirty="0">
                <a:solidFill>
                  <a:schemeClr val="bg1"/>
                </a:solidFill>
              </a:rPr>
              <a:t>３つの想定震源域</a:t>
            </a:r>
            <a:r>
              <a:rPr kumimoji="1" lang="ja-JP" altLang="en-US" sz="2800" dirty="0"/>
              <a:t>は</a:t>
            </a:r>
            <a:r>
              <a:rPr kumimoji="1" lang="ja-JP" altLang="en-US" sz="2800" dirty="0">
                <a:solidFill>
                  <a:schemeClr val="bg1"/>
                </a:solidFill>
              </a:rPr>
              <a:t>西</a:t>
            </a:r>
            <a:r>
              <a:rPr kumimoji="1" lang="ja-JP" altLang="en-US" sz="2800" dirty="0"/>
              <a:t>と</a:t>
            </a:r>
            <a:r>
              <a:rPr kumimoji="1" lang="ja-JP" altLang="en-US" sz="2800" dirty="0">
                <a:solidFill>
                  <a:schemeClr val="bg1"/>
                </a:solidFill>
              </a:rPr>
              <a:t>東</a:t>
            </a:r>
            <a:r>
              <a:rPr kumimoji="1" lang="ja-JP" altLang="en-US" sz="2800" dirty="0"/>
              <a:t>に分ける</a:t>
            </a:r>
          </a:p>
        </p:txBody>
      </p:sp>
      <p:pic>
        <p:nvPicPr>
          <p:cNvPr id="5" name="コンテンツ プレースホルダー 4" descr="雪が積もっている山の絵&#10;&#10;中程度の精度で自動的に生成された説明">
            <a:extLst>
              <a:ext uri="{FF2B5EF4-FFF2-40B4-BE49-F238E27FC236}">
                <a16:creationId xmlns:a16="http://schemas.microsoft.com/office/drawing/2014/main" id="{F158301C-082E-0B7A-8AB6-74C0F95677C3}"/>
              </a:ext>
            </a:extLst>
          </p:cNvPr>
          <p:cNvPicPr>
            <a:picLocks noGrp="1" noRot="1" noChangeAspect="1" noMove="1" noResize="1" noEditPoints="1" noAdjustHandles="1" noChangeArrowheads="1" noChangeShapeType="1" noCrop="1"/>
          </p:cNvPicPr>
          <p:nvPr>
            <p:ph idx="1"/>
          </p:nvPr>
        </p:nvPicPr>
        <p:blipFill>
          <a:blip r:embed="rId3">
            <a:extLst>
              <a:ext uri="{28A0092B-C50C-407E-A947-70E740481C1C}">
                <a14:useLocalDpi xmlns:a14="http://schemas.microsoft.com/office/drawing/2010/main" val="0"/>
              </a:ext>
            </a:extLst>
          </a:blip>
          <a:stretch>
            <a:fillRect/>
          </a:stretch>
        </p:blipFill>
        <p:spPr>
          <a:xfrm>
            <a:off x="1043608" y="769540"/>
            <a:ext cx="7301320" cy="5683796"/>
          </a:xfrm>
        </p:spPr>
      </p:pic>
      <p:sp>
        <p:nvSpPr>
          <p:cNvPr id="8" name="フリーフォーム: 図形 7">
            <a:extLst>
              <a:ext uri="{FF2B5EF4-FFF2-40B4-BE49-F238E27FC236}">
                <a16:creationId xmlns:a16="http://schemas.microsoft.com/office/drawing/2014/main" id="{4379E9E3-B9C2-A6B5-318D-C4FD56BD20D8}"/>
              </a:ext>
            </a:extLst>
          </p:cNvPr>
          <p:cNvSpPr/>
          <p:nvPr/>
        </p:nvSpPr>
        <p:spPr bwMode="auto">
          <a:xfrm>
            <a:off x="4581053" y="2589291"/>
            <a:ext cx="1783533" cy="1403287"/>
          </a:xfrm>
          <a:custGeom>
            <a:avLst/>
            <a:gdLst>
              <a:gd name="connsiteX0" fmla="*/ 1783533 w 1783533"/>
              <a:gd name="connsiteY0" fmla="*/ 0 h 1403287"/>
              <a:gd name="connsiteX1" fmla="*/ 0 w 1783533"/>
              <a:gd name="connsiteY1" fmla="*/ 1403287 h 1403287"/>
            </a:gdLst>
            <a:ahLst/>
            <a:cxnLst>
              <a:cxn ang="0">
                <a:pos x="connsiteX0" y="connsiteY0"/>
              </a:cxn>
              <a:cxn ang="0">
                <a:pos x="connsiteX1" y="connsiteY1"/>
              </a:cxn>
            </a:cxnLst>
            <a:rect l="l" t="t" r="r" b="b"/>
            <a:pathLst>
              <a:path w="1783533" h="1403287">
                <a:moveTo>
                  <a:pt x="1783533" y="0"/>
                </a:moveTo>
                <a:cubicBezTo>
                  <a:pt x="896293" y="681273"/>
                  <a:pt x="9053" y="1362546"/>
                  <a:pt x="0" y="1403287"/>
                </a:cubicBezTo>
              </a:path>
            </a:pathLst>
          </a:custGeom>
          <a:noFill/>
          <a:ln w="9525" cap="flat" cmpd="sng" algn="ctr">
            <a:noFill/>
            <a:prstDash val="solid"/>
            <a:round/>
            <a:headEnd type="none" w="med" len="med"/>
            <a:tailEnd type="none" w="med" len="med"/>
          </a:ln>
          <a:effectLst/>
        </p:spPr>
        <p:txBody>
          <a:bodyPr rtlCol="0" anchor="ctr"/>
          <a:lstStyle/>
          <a:p>
            <a:pPr algn="ctr"/>
            <a:endParaRPr kumimoji="1" lang="ja-JP" altLang="en-US"/>
          </a:p>
        </p:txBody>
      </p:sp>
      <p:sp>
        <p:nvSpPr>
          <p:cNvPr id="12" name="フリーフォーム: 図形 11">
            <a:extLst>
              <a:ext uri="{FF2B5EF4-FFF2-40B4-BE49-F238E27FC236}">
                <a16:creationId xmlns:a16="http://schemas.microsoft.com/office/drawing/2014/main" id="{CBE6215F-C9F4-C491-74D3-CE41954AD0DF}"/>
              </a:ext>
            </a:extLst>
          </p:cNvPr>
          <p:cNvSpPr/>
          <p:nvPr/>
        </p:nvSpPr>
        <p:spPr bwMode="auto">
          <a:xfrm>
            <a:off x="6491335" y="2444436"/>
            <a:ext cx="1430447" cy="399546"/>
          </a:xfrm>
          <a:custGeom>
            <a:avLst/>
            <a:gdLst>
              <a:gd name="connsiteX0" fmla="*/ 0 w 1430447"/>
              <a:gd name="connsiteY0" fmla="*/ 0 h 399546"/>
              <a:gd name="connsiteX1" fmla="*/ 1430447 w 1430447"/>
              <a:gd name="connsiteY1" fmla="*/ 298764 h 399546"/>
            </a:gdLst>
            <a:ahLst/>
            <a:cxnLst>
              <a:cxn ang="0">
                <a:pos x="connsiteX0" y="connsiteY0"/>
              </a:cxn>
              <a:cxn ang="0">
                <a:pos x="connsiteX1" y="connsiteY1"/>
              </a:cxn>
            </a:cxnLst>
            <a:rect l="l" t="t" r="r" b="b"/>
            <a:pathLst>
              <a:path w="1430447" h="399546">
                <a:moveTo>
                  <a:pt x="0" y="0"/>
                </a:moveTo>
                <a:cubicBezTo>
                  <a:pt x="430794" y="276885"/>
                  <a:pt x="861588" y="553770"/>
                  <a:pt x="1430447" y="298764"/>
                </a:cubicBezTo>
              </a:path>
            </a:pathLst>
          </a:custGeom>
          <a:noFill/>
          <a:ln w="9525" cap="flat" cmpd="sng" algn="ctr">
            <a:noFill/>
            <a:prstDash val="solid"/>
            <a:round/>
            <a:headEnd type="none" w="med" len="med"/>
            <a:tailEnd type="none" w="med" len="med"/>
          </a:ln>
          <a:effectLst/>
        </p:spPr>
        <p:txBody>
          <a:bodyPr rtlCol="0" anchor="ctr"/>
          <a:lstStyle/>
          <a:p>
            <a:pPr algn="ctr"/>
            <a:endParaRPr kumimoji="1" lang="ja-JP" altLang="en-US"/>
          </a:p>
        </p:txBody>
      </p:sp>
      <p:grpSp>
        <p:nvGrpSpPr>
          <p:cNvPr id="26" name="グループ化 25">
            <a:extLst>
              <a:ext uri="{FF2B5EF4-FFF2-40B4-BE49-F238E27FC236}">
                <a16:creationId xmlns:a16="http://schemas.microsoft.com/office/drawing/2014/main" id="{02F91C64-0650-9B1D-7AA2-FD493DE4AF97}"/>
              </a:ext>
            </a:extLst>
          </p:cNvPr>
          <p:cNvGrpSpPr/>
          <p:nvPr/>
        </p:nvGrpSpPr>
        <p:grpSpPr>
          <a:xfrm>
            <a:off x="6163985" y="2006353"/>
            <a:ext cx="1293124" cy="408350"/>
            <a:chOff x="6163985" y="2006353"/>
            <a:chExt cx="1293124" cy="408350"/>
          </a:xfrm>
        </p:grpSpPr>
        <p:pic>
          <p:nvPicPr>
            <p:cNvPr id="23" name="図 22">
              <a:extLst>
                <a:ext uri="{FF2B5EF4-FFF2-40B4-BE49-F238E27FC236}">
                  <a16:creationId xmlns:a16="http://schemas.microsoft.com/office/drawing/2014/main" id="{9BF82CFD-69C6-AFAA-8AE3-D6A7D784495C}"/>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6163985" y="2068546"/>
              <a:ext cx="368658" cy="346157"/>
            </a:xfrm>
            <a:prstGeom prst="rect">
              <a:avLst/>
            </a:prstGeom>
          </p:spPr>
        </p:pic>
        <p:sp>
          <p:nvSpPr>
            <p:cNvPr id="25" name="テキスト ボックス 24">
              <a:extLst>
                <a:ext uri="{FF2B5EF4-FFF2-40B4-BE49-F238E27FC236}">
                  <a16:creationId xmlns:a16="http://schemas.microsoft.com/office/drawing/2014/main" id="{3579FFDD-89FC-CBE0-96B4-5C5D7EF7C806}"/>
                </a:ext>
              </a:extLst>
            </p:cNvPr>
            <p:cNvSpPr txBox="1"/>
            <p:nvPr/>
          </p:nvSpPr>
          <p:spPr>
            <a:xfrm>
              <a:off x="6459671" y="2006353"/>
              <a:ext cx="997438" cy="400110"/>
            </a:xfrm>
            <a:prstGeom prst="rect">
              <a:avLst/>
            </a:prstGeom>
            <a:noFill/>
          </p:spPr>
          <p:txBody>
            <a:bodyPr wrap="square" rtlCol="0">
              <a:spAutoFit/>
            </a:bodyPr>
            <a:lstStyle/>
            <a:p>
              <a:pPr algn="ctr"/>
              <a:r>
                <a:rPr kumimoji="1" lang="ja-JP" altLang="en-US" sz="2000" dirty="0">
                  <a:solidFill>
                    <a:schemeClr val="bg1"/>
                  </a:solidFill>
                </a:rPr>
                <a:t>富士山</a:t>
              </a:r>
            </a:p>
          </p:txBody>
        </p:sp>
      </p:grpSp>
      <p:sp>
        <p:nvSpPr>
          <p:cNvPr id="3" name="フリーフォーム: 図形 2">
            <a:extLst>
              <a:ext uri="{FF2B5EF4-FFF2-40B4-BE49-F238E27FC236}">
                <a16:creationId xmlns:a16="http://schemas.microsoft.com/office/drawing/2014/main" id="{287EAAEB-F70E-39E3-87E4-ED260738573B}"/>
              </a:ext>
            </a:extLst>
          </p:cNvPr>
          <p:cNvSpPr/>
          <p:nvPr/>
        </p:nvSpPr>
        <p:spPr bwMode="auto">
          <a:xfrm>
            <a:off x="2511377" y="2017639"/>
            <a:ext cx="3701955" cy="2989394"/>
          </a:xfrm>
          <a:custGeom>
            <a:avLst/>
            <a:gdLst>
              <a:gd name="connsiteX0" fmla="*/ 3681979 w 3701955"/>
              <a:gd name="connsiteY0" fmla="*/ 155614 h 2989394"/>
              <a:gd name="connsiteX1" fmla="*/ 3428482 w 3701955"/>
              <a:gd name="connsiteY1" fmla="*/ 1341618 h 2989394"/>
              <a:gd name="connsiteX2" fmla="*/ 2233425 w 3701955"/>
              <a:gd name="connsiteY2" fmla="*/ 1984414 h 2989394"/>
              <a:gd name="connsiteX3" fmla="*/ 1952768 w 3701955"/>
              <a:gd name="connsiteY3" fmla="*/ 1966307 h 2989394"/>
              <a:gd name="connsiteX4" fmla="*/ 1753591 w 3701955"/>
              <a:gd name="connsiteY4" fmla="*/ 2228858 h 2989394"/>
              <a:gd name="connsiteX5" fmla="*/ 1165116 w 3701955"/>
              <a:gd name="connsiteY5" fmla="*/ 2618157 h 2989394"/>
              <a:gd name="connsiteX6" fmla="*/ 911619 w 3701955"/>
              <a:gd name="connsiteY6" fmla="*/ 2753958 h 2989394"/>
              <a:gd name="connsiteX7" fmla="*/ 802977 w 3701955"/>
              <a:gd name="connsiteY7" fmla="*/ 2989349 h 2989394"/>
              <a:gd name="connsiteX8" fmla="*/ 295983 w 3701955"/>
              <a:gd name="connsiteY8" fmla="*/ 2772065 h 2989394"/>
              <a:gd name="connsiteX9" fmla="*/ 15326 w 3701955"/>
              <a:gd name="connsiteY9" fmla="*/ 2554782 h 2989394"/>
              <a:gd name="connsiteX10" fmla="*/ 60593 w 3701955"/>
              <a:gd name="connsiteY10" fmla="*/ 2147376 h 2989394"/>
              <a:gd name="connsiteX11" fmla="*/ 259770 w 3701955"/>
              <a:gd name="connsiteY11" fmla="*/ 1721863 h 2989394"/>
              <a:gd name="connsiteX12" fmla="*/ 332197 w 3701955"/>
              <a:gd name="connsiteY12" fmla="*/ 1468366 h 2989394"/>
              <a:gd name="connsiteX13" fmla="*/ 830138 w 3701955"/>
              <a:gd name="connsiteY13" fmla="*/ 1097174 h 2989394"/>
              <a:gd name="connsiteX14" fmla="*/ 1319025 w 3701955"/>
              <a:gd name="connsiteY14" fmla="*/ 916105 h 2989394"/>
              <a:gd name="connsiteX15" fmla="*/ 1690217 w 3701955"/>
              <a:gd name="connsiteY15" fmla="*/ 879891 h 2989394"/>
              <a:gd name="connsiteX16" fmla="*/ 1934661 w 3701955"/>
              <a:gd name="connsiteY16" fmla="*/ 979479 h 2989394"/>
              <a:gd name="connsiteX17" fmla="*/ 2106676 w 3701955"/>
              <a:gd name="connsiteY17" fmla="*/ 1024747 h 2989394"/>
              <a:gd name="connsiteX18" fmla="*/ 2387334 w 3701955"/>
              <a:gd name="connsiteY18" fmla="*/ 816517 h 2989394"/>
              <a:gd name="connsiteX19" fmla="*/ 2532189 w 3701955"/>
              <a:gd name="connsiteY19" fmla="*/ 572073 h 2989394"/>
              <a:gd name="connsiteX20" fmla="*/ 2667991 w 3701955"/>
              <a:gd name="connsiteY20" fmla="*/ 391004 h 2989394"/>
              <a:gd name="connsiteX21" fmla="*/ 3002970 w 3701955"/>
              <a:gd name="connsiteY21" fmla="*/ 246149 h 2989394"/>
              <a:gd name="connsiteX22" fmla="*/ 3238360 w 3701955"/>
              <a:gd name="connsiteY22" fmla="*/ 155614 h 2989394"/>
              <a:gd name="connsiteX23" fmla="*/ 3347001 w 3701955"/>
              <a:gd name="connsiteY23" fmla="*/ 10758 h 2989394"/>
              <a:gd name="connsiteX24" fmla="*/ 3645766 w 3701955"/>
              <a:gd name="connsiteY24" fmla="*/ 28865 h 2989394"/>
              <a:gd name="connsiteX25" fmla="*/ 3681979 w 3701955"/>
              <a:gd name="connsiteY25" fmla="*/ 155614 h 29893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3701955" h="2989394">
                <a:moveTo>
                  <a:pt x="3681979" y="155614"/>
                </a:moveTo>
                <a:cubicBezTo>
                  <a:pt x="3645765" y="374406"/>
                  <a:pt x="3669908" y="1036818"/>
                  <a:pt x="3428482" y="1341618"/>
                </a:cubicBezTo>
                <a:cubicBezTo>
                  <a:pt x="3187056" y="1646418"/>
                  <a:pt x="2479377" y="1880299"/>
                  <a:pt x="2233425" y="1984414"/>
                </a:cubicBezTo>
                <a:cubicBezTo>
                  <a:pt x="1987473" y="2088529"/>
                  <a:pt x="2032740" y="1925566"/>
                  <a:pt x="1952768" y="1966307"/>
                </a:cubicBezTo>
                <a:cubicBezTo>
                  <a:pt x="1872796" y="2007048"/>
                  <a:pt x="1884866" y="2120216"/>
                  <a:pt x="1753591" y="2228858"/>
                </a:cubicBezTo>
                <a:cubicBezTo>
                  <a:pt x="1622316" y="2337500"/>
                  <a:pt x="1305445" y="2530640"/>
                  <a:pt x="1165116" y="2618157"/>
                </a:cubicBezTo>
                <a:cubicBezTo>
                  <a:pt x="1024787" y="2705674"/>
                  <a:pt x="971975" y="2692093"/>
                  <a:pt x="911619" y="2753958"/>
                </a:cubicBezTo>
                <a:cubicBezTo>
                  <a:pt x="851263" y="2815823"/>
                  <a:pt x="905583" y="2986331"/>
                  <a:pt x="802977" y="2989349"/>
                </a:cubicBezTo>
                <a:cubicBezTo>
                  <a:pt x="700371" y="2992367"/>
                  <a:pt x="427258" y="2844493"/>
                  <a:pt x="295983" y="2772065"/>
                </a:cubicBezTo>
                <a:cubicBezTo>
                  <a:pt x="164708" y="2699637"/>
                  <a:pt x="54558" y="2658897"/>
                  <a:pt x="15326" y="2554782"/>
                </a:cubicBezTo>
                <a:cubicBezTo>
                  <a:pt x="-23906" y="2450667"/>
                  <a:pt x="19852" y="2286196"/>
                  <a:pt x="60593" y="2147376"/>
                </a:cubicBezTo>
                <a:cubicBezTo>
                  <a:pt x="101334" y="2008556"/>
                  <a:pt x="214503" y="1835031"/>
                  <a:pt x="259770" y="1721863"/>
                </a:cubicBezTo>
                <a:cubicBezTo>
                  <a:pt x="305037" y="1608695"/>
                  <a:pt x="237136" y="1572481"/>
                  <a:pt x="332197" y="1468366"/>
                </a:cubicBezTo>
                <a:cubicBezTo>
                  <a:pt x="427258" y="1364251"/>
                  <a:pt x="665667" y="1189217"/>
                  <a:pt x="830138" y="1097174"/>
                </a:cubicBezTo>
                <a:cubicBezTo>
                  <a:pt x="994609" y="1005131"/>
                  <a:pt x="1175679" y="952319"/>
                  <a:pt x="1319025" y="916105"/>
                </a:cubicBezTo>
                <a:cubicBezTo>
                  <a:pt x="1462371" y="879891"/>
                  <a:pt x="1587611" y="869329"/>
                  <a:pt x="1690217" y="879891"/>
                </a:cubicBezTo>
                <a:cubicBezTo>
                  <a:pt x="1792823" y="890453"/>
                  <a:pt x="1865251" y="955336"/>
                  <a:pt x="1934661" y="979479"/>
                </a:cubicBezTo>
                <a:cubicBezTo>
                  <a:pt x="2004071" y="1003622"/>
                  <a:pt x="2031231" y="1051907"/>
                  <a:pt x="2106676" y="1024747"/>
                </a:cubicBezTo>
                <a:cubicBezTo>
                  <a:pt x="2182121" y="997587"/>
                  <a:pt x="2316415" y="891963"/>
                  <a:pt x="2387334" y="816517"/>
                </a:cubicBezTo>
                <a:cubicBezTo>
                  <a:pt x="2458253" y="741071"/>
                  <a:pt x="2485413" y="642992"/>
                  <a:pt x="2532189" y="572073"/>
                </a:cubicBezTo>
                <a:cubicBezTo>
                  <a:pt x="2578965" y="501154"/>
                  <a:pt x="2589527" y="445325"/>
                  <a:pt x="2667991" y="391004"/>
                </a:cubicBezTo>
                <a:cubicBezTo>
                  <a:pt x="2746454" y="336683"/>
                  <a:pt x="2907908" y="285381"/>
                  <a:pt x="3002970" y="246149"/>
                </a:cubicBezTo>
                <a:cubicBezTo>
                  <a:pt x="3098032" y="206917"/>
                  <a:pt x="3181022" y="194846"/>
                  <a:pt x="3238360" y="155614"/>
                </a:cubicBezTo>
                <a:cubicBezTo>
                  <a:pt x="3295698" y="116382"/>
                  <a:pt x="3279100" y="31883"/>
                  <a:pt x="3347001" y="10758"/>
                </a:cubicBezTo>
                <a:cubicBezTo>
                  <a:pt x="3414902" y="-10367"/>
                  <a:pt x="3586919" y="1705"/>
                  <a:pt x="3645766" y="28865"/>
                </a:cubicBezTo>
                <a:cubicBezTo>
                  <a:pt x="3704613" y="56025"/>
                  <a:pt x="3718193" y="-63178"/>
                  <a:pt x="3681979" y="155614"/>
                </a:cubicBezTo>
                <a:close/>
              </a:path>
            </a:pathLst>
          </a:custGeom>
          <a:solidFill>
            <a:srgbClr val="FF0000">
              <a:alpha val="34000"/>
            </a:srgbClr>
          </a:solidFill>
          <a:ln w="76200" cap="flat" cmpd="sng" algn="ctr">
            <a:solidFill>
              <a:srgbClr val="FF0000"/>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endParaRPr kumimoji="0" lang="ja-JP" altLang="en-US" sz="4000" dirty="0">
              <a:latin typeface="AR P悠々ゴシック体E" panose="040B0900000000000000" pitchFamily="50" charset="-128"/>
              <a:ea typeface="AR P悠々ゴシック体E" panose="040B0900000000000000" pitchFamily="50" charset="-128"/>
            </a:endParaRPr>
          </a:p>
        </p:txBody>
      </p:sp>
      <p:sp>
        <p:nvSpPr>
          <p:cNvPr id="4" name="フリーフォーム: 図形 3">
            <a:extLst>
              <a:ext uri="{FF2B5EF4-FFF2-40B4-BE49-F238E27FC236}">
                <a16:creationId xmlns:a16="http://schemas.microsoft.com/office/drawing/2014/main" id="{B6A89291-7585-D34B-9CD5-3B9CF31A8654}"/>
              </a:ext>
            </a:extLst>
          </p:cNvPr>
          <p:cNvSpPr/>
          <p:nvPr/>
        </p:nvSpPr>
        <p:spPr bwMode="auto">
          <a:xfrm>
            <a:off x="5975287" y="2553077"/>
            <a:ext cx="217283" cy="823866"/>
          </a:xfrm>
          <a:custGeom>
            <a:avLst/>
            <a:gdLst>
              <a:gd name="connsiteX0" fmla="*/ 217283 w 217283"/>
              <a:gd name="connsiteY0" fmla="*/ 0 h 823866"/>
              <a:gd name="connsiteX1" fmla="*/ 0 w 217283"/>
              <a:gd name="connsiteY1" fmla="*/ 823866 h 823866"/>
            </a:gdLst>
            <a:ahLst/>
            <a:cxnLst>
              <a:cxn ang="0">
                <a:pos x="connsiteX0" y="connsiteY0"/>
              </a:cxn>
              <a:cxn ang="0">
                <a:pos x="connsiteX1" y="connsiteY1"/>
              </a:cxn>
            </a:cxnLst>
            <a:rect l="l" t="t" r="r" b="b"/>
            <a:pathLst>
              <a:path w="217283" h="823866">
                <a:moveTo>
                  <a:pt x="217283" y="0"/>
                </a:moveTo>
                <a:cubicBezTo>
                  <a:pt x="116940" y="371947"/>
                  <a:pt x="16598" y="743894"/>
                  <a:pt x="0" y="823866"/>
                </a:cubicBezTo>
              </a:path>
            </a:pathLst>
          </a:custGeom>
          <a:noFill/>
          <a:ln w="9525" cap="flat" cmpd="sng" algn="ctr">
            <a:noFill/>
            <a:prstDash val="solid"/>
            <a:round/>
            <a:headEnd type="none" w="med" len="med"/>
            <a:tailEnd type="none" w="med" len="med"/>
          </a:ln>
          <a:effectLst/>
        </p:spPr>
        <p:txBody>
          <a:bodyPr rtlCol="0" anchor="ctr"/>
          <a:lstStyle/>
          <a:p>
            <a:pPr algn="ctr"/>
            <a:endParaRPr kumimoji="1" lang="ja-JP" altLang="en-US"/>
          </a:p>
        </p:txBody>
      </p:sp>
      <p:sp>
        <p:nvSpPr>
          <p:cNvPr id="7" name="フリーフォーム: 図形 6">
            <a:extLst>
              <a:ext uri="{FF2B5EF4-FFF2-40B4-BE49-F238E27FC236}">
                <a16:creationId xmlns:a16="http://schemas.microsoft.com/office/drawing/2014/main" id="{9193CF9A-91B7-B989-4667-35EF9EB13843}"/>
              </a:ext>
            </a:extLst>
          </p:cNvPr>
          <p:cNvSpPr/>
          <p:nvPr/>
        </p:nvSpPr>
        <p:spPr bwMode="auto">
          <a:xfrm>
            <a:off x="3277354" y="2553077"/>
            <a:ext cx="2860896" cy="2544024"/>
          </a:xfrm>
          <a:custGeom>
            <a:avLst/>
            <a:gdLst>
              <a:gd name="connsiteX0" fmla="*/ 2860896 w 2860896"/>
              <a:gd name="connsiteY0" fmla="*/ 0 h 2544024"/>
              <a:gd name="connsiteX1" fmla="*/ 2706987 w 2860896"/>
              <a:gd name="connsiteY1" fmla="*/ 742384 h 2544024"/>
              <a:gd name="connsiteX2" fmla="*/ 2199993 w 2860896"/>
              <a:gd name="connsiteY2" fmla="*/ 1149790 h 2544024"/>
              <a:gd name="connsiteX3" fmla="*/ 1629624 w 2860896"/>
              <a:gd name="connsiteY3" fmla="*/ 1385180 h 2544024"/>
              <a:gd name="connsiteX4" fmla="*/ 1330860 w 2860896"/>
              <a:gd name="connsiteY4" fmla="*/ 1502875 h 2544024"/>
              <a:gd name="connsiteX5" fmla="*/ 1186004 w 2860896"/>
              <a:gd name="connsiteY5" fmla="*/ 1439501 h 2544024"/>
              <a:gd name="connsiteX6" fmla="*/ 1086416 w 2860896"/>
              <a:gd name="connsiteY6" fmla="*/ 1575303 h 2544024"/>
              <a:gd name="connsiteX7" fmla="*/ 914400 w 2860896"/>
              <a:gd name="connsiteY7" fmla="*/ 1747319 h 2544024"/>
              <a:gd name="connsiteX8" fmla="*/ 606583 w 2860896"/>
              <a:gd name="connsiteY8" fmla="*/ 1955549 h 2544024"/>
              <a:gd name="connsiteX9" fmla="*/ 325925 w 2860896"/>
              <a:gd name="connsiteY9" fmla="*/ 2118511 h 2544024"/>
              <a:gd name="connsiteX10" fmla="*/ 144856 w 2860896"/>
              <a:gd name="connsiteY10" fmla="*/ 2236206 h 2544024"/>
              <a:gd name="connsiteX11" fmla="*/ 45268 w 2860896"/>
              <a:gd name="connsiteY11" fmla="*/ 2462543 h 2544024"/>
              <a:gd name="connsiteX12" fmla="*/ 0 w 2860896"/>
              <a:gd name="connsiteY12" fmla="*/ 2544024 h 25440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2860896" h="2544024">
                <a:moveTo>
                  <a:pt x="2860896" y="0"/>
                </a:moveTo>
                <a:cubicBezTo>
                  <a:pt x="2839016" y="275376"/>
                  <a:pt x="2817137" y="550752"/>
                  <a:pt x="2706987" y="742384"/>
                </a:cubicBezTo>
                <a:cubicBezTo>
                  <a:pt x="2596836" y="934016"/>
                  <a:pt x="2379553" y="1042657"/>
                  <a:pt x="2199993" y="1149790"/>
                </a:cubicBezTo>
                <a:cubicBezTo>
                  <a:pt x="2020433" y="1256923"/>
                  <a:pt x="1774479" y="1326333"/>
                  <a:pt x="1629624" y="1385180"/>
                </a:cubicBezTo>
                <a:cubicBezTo>
                  <a:pt x="1484769" y="1444027"/>
                  <a:pt x="1404797" y="1493822"/>
                  <a:pt x="1330860" y="1502875"/>
                </a:cubicBezTo>
                <a:cubicBezTo>
                  <a:pt x="1256923" y="1511929"/>
                  <a:pt x="1226745" y="1427430"/>
                  <a:pt x="1186004" y="1439501"/>
                </a:cubicBezTo>
                <a:cubicBezTo>
                  <a:pt x="1145263" y="1451572"/>
                  <a:pt x="1131683" y="1524000"/>
                  <a:pt x="1086416" y="1575303"/>
                </a:cubicBezTo>
                <a:cubicBezTo>
                  <a:pt x="1041149" y="1626606"/>
                  <a:pt x="994372" y="1683945"/>
                  <a:pt x="914400" y="1747319"/>
                </a:cubicBezTo>
                <a:cubicBezTo>
                  <a:pt x="834428" y="1810693"/>
                  <a:pt x="704662" y="1893684"/>
                  <a:pt x="606583" y="1955549"/>
                </a:cubicBezTo>
                <a:cubicBezTo>
                  <a:pt x="508504" y="2017414"/>
                  <a:pt x="402879" y="2071735"/>
                  <a:pt x="325925" y="2118511"/>
                </a:cubicBezTo>
                <a:cubicBezTo>
                  <a:pt x="248971" y="2165287"/>
                  <a:pt x="191632" y="2178867"/>
                  <a:pt x="144856" y="2236206"/>
                </a:cubicBezTo>
                <a:cubicBezTo>
                  <a:pt x="98080" y="2293545"/>
                  <a:pt x="69411" y="2411240"/>
                  <a:pt x="45268" y="2462543"/>
                </a:cubicBezTo>
                <a:cubicBezTo>
                  <a:pt x="21125" y="2513846"/>
                  <a:pt x="10562" y="2528935"/>
                  <a:pt x="0" y="2544024"/>
                </a:cubicBezTo>
              </a:path>
            </a:pathLst>
          </a:custGeom>
          <a:noFill/>
          <a:ln w="76200" cap="flat" cmpd="sng" algn="ctr">
            <a:solidFill>
              <a:srgbClr val="FF0000"/>
            </a:solidFill>
            <a:prstDash val="solid"/>
            <a:round/>
            <a:headEnd type="none" w="med" len="med"/>
            <a:tailEnd type="none" w="med" len="med"/>
          </a:ln>
          <a:effectLst/>
        </p:spPr>
        <p:txBody>
          <a:bodyPr rtlCol="0" anchor="ctr"/>
          <a:lstStyle/>
          <a:p>
            <a:pPr algn="ctr"/>
            <a:endParaRPr kumimoji="1" lang="ja-JP" altLang="en-US"/>
          </a:p>
        </p:txBody>
      </p:sp>
      <p:grpSp>
        <p:nvGrpSpPr>
          <p:cNvPr id="15" name="グループ化 14">
            <a:extLst>
              <a:ext uri="{FF2B5EF4-FFF2-40B4-BE49-F238E27FC236}">
                <a16:creationId xmlns:a16="http://schemas.microsoft.com/office/drawing/2014/main" id="{844D1B06-EC1A-ED00-CC05-6E8C23B4F951}"/>
              </a:ext>
            </a:extLst>
          </p:cNvPr>
          <p:cNvGrpSpPr/>
          <p:nvPr/>
        </p:nvGrpSpPr>
        <p:grpSpPr>
          <a:xfrm>
            <a:off x="2713308" y="3047970"/>
            <a:ext cx="2175878" cy="1598763"/>
            <a:chOff x="2713308" y="3047970"/>
            <a:chExt cx="2175878" cy="1598763"/>
          </a:xfrm>
        </p:grpSpPr>
        <p:sp>
          <p:nvSpPr>
            <p:cNvPr id="19" name="フリーフォーム: 図形 18">
              <a:extLst>
                <a:ext uri="{FF2B5EF4-FFF2-40B4-BE49-F238E27FC236}">
                  <a16:creationId xmlns:a16="http://schemas.microsoft.com/office/drawing/2014/main" id="{ADE5117F-7276-69EC-6141-54FA54A845C7}"/>
                </a:ext>
              </a:extLst>
            </p:cNvPr>
            <p:cNvSpPr/>
            <p:nvPr/>
          </p:nvSpPr>
          <p:spPr bwMode="auto">
            <a:xfrm>
              <a:off x="2713308" y="3047970"/>
              <a:ext cx="2175878" cy="1598763"/>
            </a:xfrm>
            <a:custGeom>
              <a:avLst/>
              <a:gdLst>
                <a:gd name="connsiteX0" fmla="*/ 2085029 w 2175878"/>
                <a:gd name="connsiteY0" fmla="*/ 781646 h 1598763"/>
                <a:gd name="connsiteX1" fmla="*/ 1568981 w 2175878"/>
                <a:gd name="connsiteY1" fmla="*/ 944608 h 1598763"/>
                <a:gd name="connsiteX2" fmla="*/ 1089147 w 2175878"/>
                <a:gd name="connsiteY2" fmla="*/ 1279586 h 1598763"/>
                <a:gd name="connsiteX3" fmla="*/ 681742 w 2175878"/>
                <a:gd name="connsiteY3" fmla="*/ 1587404 h 1598763"/>
                <a:gd name="connsiteX4" fmla="*/ 183801 w 2175878"/>
                <a:gd name="connsiteY4" fmla="*/ 1496870 h 1598763"/>
                <a:gd name="connsiteX5" fmla="*/ 2732 w 2175878"/>
                <a:gd name="connsiteY5" fmla="*/ 1161891 h 1598763"/>
                <a:gd name="connsiteX6" fmla="*/ 93266 w 2175878"/>
                <a:gd name="connsiteY6" fmla="*/ 691111 h 1598763"/>
                <a:gd name="connsiteX7" fmla="*/ 337710 w 2175878"/>
                <a:gd name="connsiteY7" fmla="*/ 292759 h 1598763"/>
                <a:gd name="connsiteX8" fmla="*/ 835650 w 2175878"/>
                <a:gd name="connsiteY8" fmla="*/ 57369 h 1598763"/>
                <a:gd name="connsiteX9" fmla="*/ 1270217 w 2175878"/>
                <a:gd name="connsiteY9" fmla="*/ 3048 h 1598763"/>
                <a:gd name="connsiteX10" fmla="*/ 1695730 w 2175878"/>
                <a:gd name="connsiteY10" fmla="*/ 120743 h 1598763"/>
                <a:gd name="connsiteX11" fmla="*/ 1994494 w 2175878"/>
                <a:gd name="connsiteY11" fmla="*/ 75476 h 1598763"/>
                <a:gd name="connsiteX12" fmla="*/ 2112189 w 2175878"/>
                <a:gd name="connsiteY12" fmla="*/ 202224 h 1598763"/>
                <a:gd name="connsiteX13" fmla="*/ 2048815 w 2175878"/>
                <a:gd name="connsiteY13" fmla="*/ 446668 h 1598763"/>
                <a:gd name="connsiteX14" fmla="*/ 2175563 w 2175878"/>
                <a:gd name="connsiteY14" fmla="*/ 727325 h 1598763"/>
                <a:gd name="connsiteX15" fmla="*/ 2085029 w 2175878"/>
                <a:gd name="connsiteY15" fmla="*/ 781646 h 15987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2175878" h="1598763">
                  <a:moveTo>
                    <a:pt x="2085029" y="781646"/>
                  </a:moveTo>
                  <a:cubicBezTo>
                    <a:pt x="1983932" y="817860"/>
                    <a:pt x="1734961" y="861618"/>
                    <a:pt x="1568981" y="944608"/>
                  </a:cubicBezTo>
                  <a:cubicBezTo>
                    <a:pt x="1403001" y="1027598"/>
                    <a:pt x="1237020" y="1172453"/>
                    <a:pt x="1089147" y="1279586"/>
                  </a:cubicBezTo>
                  <a:cubicBezTo>
                    <a:pt x="941274" y="1386719"/>
                    <a:pt x="832633" y="1551190"/>
                    <a:pt x="681742" y="1587404"/>
                  </a:cubicBezTo>
                  <a:cubicBezTo>
                    <a:pt x="530851" y="1623618"/>
                    <a:pt x="296969" y="1567789"/>
                    <a:pt x="183801" y="1496870"/>
                  </a:cubicBezTo>
                  <a:cubicBezTo>
                    <a:pt x="70633" y="1425951"/>
                    <a:pt x="17821" y="1296184"/>
                    <a:pt x="2732" y="1161891"/>
                  </a:cubicBezTo>
                  <a:cubicBezTo>
                    <a:pt x="-12357" y="1027598"/>
                    <a:pt x="37436" y="835966"/>
                    <a:pt x="93266" y="691111"/>
                  </a:cubicBezTo>
                  <a:cubicBezTo>
                    <a:pt x="149096" y="546256"/>
                    <a:pt x="213979" y="398383"/>
                    <a:pt x="337710" y="292759"/>
                  </a:cubicBezTo>
                  <a:cubicBezTo>
                    <a:pt x="461441" y="187135"/>
                    <a:pt x="680232" y="105654"/>
                    <a:pt x="835650" y="57369"/>
                  </a:cubicBezTo>
                  <a:cubicBezTo>
                    <a:pt x="991068" y="9084"/>
                    <a:pt x="1126871" y="-7514"/>
                    <a:pt x="1270217" y="3048"/>
                  </a:cubicBezTo>
                  <a:cubicBezTo>
                    <a:pt x="1413563" y="13610"/>
                    <a:pt x="1575017" y="108672"/>
                    <a:pt x="1695730" y="120743"/>
                  </a:cubicBezTo>
                  <a:cubicBezTo>
                    <a:pt x="1816443" y="132814"/>
                    <a:pt x="1925084" y="61896"/>
                    <a:pt x="1994494" y="75476"/>
                  </a:cubicBezTo>
                  <a:cubicBezTo>
                    <a:pt x="2063904" y="89056"/>
                    <a:pt x="2103136" y="140359"/>
                    <a:pt x="2112189" y="202224"/>
                  </a:cubicBezTo>
                  <a:cubicBezTo>
                    <a:pt x="2121243" y="264089"/>
                    <a:pt x="2038253" y="359151"/>
                    <a:pt x="2048815" y="446668"/>
                  </a:cubicBezTo>
                  <a:cubicBezTo>
                    <a:pt x="2059377" y="534185"/>
                    <a:pt x="2175563" y="668478"/>
                    <a:pt x="2175563" y="727325"/>
                  </a:cubicBezTo>
                  <a:cubicBezTo>
                    <a:pt x="2175563" y="786172"/>
                    <a:pt x="2186126" y="745432"/>
                    <a:pt x="2085029" y="781646"/>
                  </a:cubicBezTo>
                  <a:close/>
                </a:path>
              </a:pathLst>
            </a:custGeom>
            <a:solidFill>
              <a:srgbClr val="FFC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endParaRPr kumimoji="0" lang="ja-JP" altLang="en-US" sz="1600" dirty="0">
                <a:latin typeface="AR P悠々ゴシック体E" panose="040B0900000000000000" pitchFamily="50" charset="-128"/>
                <a:ea typeface="AR P悠々ゴシック体E" panose="040B0900000000000000" pitchFamily="50" charset="-128"/>
              </a:endParaRPr>
            </a:p>
          </p:txBody>
        </p:sp>
        <p:sp>
          <p:nvSpPr>
            <p:cNvPr id="10" name="テキスト ボックス 9">
              <a:extLst>
                <a:ext uri="{FF2B5EF4-FFF2-40B4-BE49-F238E27FC236}">
                  <a16:creationId xmlns:a16="http://schemas.microsoft.com/office/drawing/2014/main" id="{7FC2B7CF-1319-17BE-2226-22733F5969CA}"/>
                </a:ext>
              </a:extLst>
            </p:cNvPr>
            <p:cNvSpPr txBox="1"/>
            <p:nvPr/>
          </p:nvSpPr>
          <p:spPr>
            <a:xfrm>
              <a:off x="3168013" y="3366867"/>
              <a:ext cx="1005403" cy="584775"/>
            </a:xfrm>
            <a:prstGeom prst="rect">
              <a:avLst/>
            </a:prstGeom>
            <a:noFill/>
          </p:spPr>
          <p:txBody>
            <a:bodyPr wrap="none" rtlCol="0">
              <a:spAutoFit/>
            </a:bodyPr>
            <a:lstStyle/>
            <a:p>
              <a:pPr algn="ctr"/>
              <a:r>
                <a:rPr kumimoji="1" lang="ja-JP" altLang="en-US" sz="3200" dirty="0"/>
                <a:t>西側</a:t>
              </a:r>
            </a:p>
          </p:txBody>
        </p:sp>
      </p:grpSp>
      <p:grpSp>
        <p:nvGrpSpPr>
          <p:cNvPr id="17" name="グループ化 16">
            <a:extLst>
              <a:ext uri="{FF2B5EF4-FFF2-40B4-BE49-F238E27FC236}">
                <a16:creationId xmlns:a16="http://schemas.microsoft.com/office/drawing/2014/main" id="{E6D61D58-5698-925F-733C-514347A32870}"/>
              </a:ext>
            </a:extLst>
          </p:cNvPr>
          <p:cNvGrpSpPr/>
          <p:nvPr/>
        </p:nvGrpSpPr>
        <p:grpSpPr>
          <a:xfrm>
            <a:off x="4787587" y="2180782"/>
            <a:ext cx="1361044" cy="1594324"/>
            <a:chOff x="4787587" y="2180782"/>
            <a:chExt cx="1361044" cy="1594324"/>
          </a:xfrm>
        </p:grpSpPr>
        <p:sp>
          <p:nvSpPr>
            <p:cNvPr id="9" name="フリーフォーム: 図形 8">
              <a:extLst>
                <a:ext uri="{FF2B5EF4-FFF2-40B4-BE49-F238E27FC236}">
                  <a16:creationId xmlns:a16="http://schemas.microsoft.com/office/drawing/2014/main" id="{0966A45F-E262-1711-E099-8305A0463998}"/>
                </a:ext>
              </a:extLst>
            </p:cNvPr>
            <p:cNvSpPr/>
            <p:nvPr/>
          </p:nvSpPr>
          <p:spPr bwMode="auto">
            <a:xfrm>
              <a:off x="4787587" y="2180782"/>
              <a:ext cx="1361044" cy="1594324"/>
            </a:xfrm>
            <a:custGeom>
              <a:avLst/>
              <a:gdLst>
                <a:gd name="connsiteX0" fmla="*/ 174632 w 1361044"/>
                <a:gd name="connsiteY0" fmla="*/ 1575649 h 1594324"/>
                <a:gd name="connsiteX1" fmla="*/ 56937 w 1361044"/>
                <a:gd name="connsiteY1" fmla="*/ 1231617 h 1594324"/>
                <a:gd name="connsiteX2" fmla="*/ 75044 w 1361044"/>
                <a:gd name="connsiteY2" fmla="*/ 1086761 h 1594324"/>
                <a:gd name="connsiteX3" fmla="*/ 2616 w 1361044"/>
                <a:gd name="connsiteY3" fmla="*/ 896639 h 1594324"/>
                <a:gd name="connsiteX4" fmla="*/ 183685 w 1361044"/>
                <a:gd name="connsiteY4" fmla="*/ 588821 h 1594324"/>
                <a:gd name="connsiteX5" fmla="*/ 410022 w 1361044"/>
                <a:gd name="connsiteY5" fmla="*/ 317217 h 1594324"/>
                <a:gd name="connsiteX6" fmla="*/ 826481 w 1361044"/>
                <a:gd name="connsiteY6" fmla="*/ 99934 h 1594324"/>
                <a:gd name="connsiteX7" fmla="*/ 1070925 w 1361044"/>
                <a:gd name="connsiteY7" fmla="*/ 346 h 1594324"/>
                <a:gd name="connsiteX8" fmla="*/ 1297262 w 1361044"/>
                <a:gd name="connsiteY8" fmla="*/ 72773 h 1594324"/>
                <a:gd name="connsiteX9" fmla="*/ 1360636 w 1361044"/>
                <a:gd name="connsiteY9" fmla="*/ 217629 h 1594324"/>
                <a:gd name="connsiteX10" fmla="*/ 1315369 w 1361044"/>
                <a:gd name="connsiteY10" fmla="*/ 570714 h 1594324"/>
                <a:gd name="connsiteX11" fmla="*/ 1152406 w 1361044"/>
                <a:gd name="connsiteY11" fmla="*/ 978120 h 1594324"/>
                <a:gd name="connsiteX12" fmla="*/ 998497 w 1361044"/>
                <a:gd name="connsiteY12" fmla="*/ 1195403 h 1594324"/>
                <a:gd name="connsiteX13" fmla="*/ 763107 w 1361044"/>
                <a:gd name="connsiteY13" fmla="*/ 1385526 h 1594324"/>
                <a:gd name="connsiteX14" fmla="*/ 391915 w 1361044"/>
                <a:gd name="connsiteY14" fmla="*/ 1530381 h 1594324"/>
                <a:gd name="connsiteX15" fmla="*/ 174632 w 1361044"/>
                <a:gd name="connsiteY15" fmla="*/ 1575649 h 15943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1361044" h="1594324">
                  <a:moveTo>
                    <a:pt x="174632" y="1575649"/>
                  </a:moveTo>
                  <a:cubicBezTo>
                    <a:pt x="118802" y="1525855"/>
                    <a:pt x="73535" y="1313098"/>
                    <a:pt x="56937" y="1231617"/>
                  </a:cubicBezTo>
                  <a:cubicBezTo>
                    <a:pt x="40339" y="1150136"/>
                    <a:pt x="84097" y="1142591"/>
                    <a:pt x="75044" y="1086761"/>
                  </a:cubicBezTo>
                  <a:cubicBezTo>
                    <a:pt x="65990" y="1030931"/>
                    <a:pt x="-15491" y="979629"/>
                    <a:pt x="2616" y="896639"/>
                  </a:cubicBezTo>
                  <a:cubicBezTo>
                    <a:pt x="20723" y="813649"/>
                    <a:pt x="115784" y="685391"/>
                    <a:pt x="183685" y="588821"/>
                  </a:cubicBezTo>
                  <a:cubicBezTo>
                    <a:pt x="251586" y="492251"/>
                    <a:pt x="302889" y="398698"/>
                    <a:pt x="410022" y="317217"/>
                  </a:cubicBezTo>
                  <a:cubicBezTo>
                    <a:pt x="517155" y="235736"/>
                    <a:pt x="716331" y="152746"/>
                    <a:pt x="826481" y="99934"/>
                  </a:cubicBezTo>
                  <a:cubicBezTo>
                    <a:pt x="936631" y="47122"/>
                    <a:pt x="992462" y="4873"/>
                    <a:pt x="1070925" y="346"/>
                  </a:cubicBezTo>
                  <a:cubicBezTo>
                    <a:pt x="1149388" y="-4181"/>
                    <a:pt x="1248977" y="36559"/>
                    <a:pt x="1297262" y="72773"/>
                  </a:cubicBezTo>
                  <a:cubicBezTo>
                    <a:pt x="1345547" y="108987"/>
                    <a:pt x="1357618" y="134639"/>
                    <a:pt x="1360636" y="217629"/>
                  </a:cubicBezTo>
                  <a:cubicBezTo>
                    <a:pt x="1363654" y="300619"/>
                    <a:pt x="1350074" y="443965"/>
                    <a:pt x="1315369" y="570714"/>
                  </a:cubicBezTo>
                  <a:cubicBezTo>
                    <a:pt x="1280664" y="697462"/>
                    <a:pt x="1205218" y="874005"/>
                    <a:pt x="1152406" y="978120"/>
                  </a:cubicBezTo>
                  <a:cubicBezTo>
                    <a:pt x="1099594" y="1082235"/>
                    <a:pt x="1063380" y="1127502"/>
                    <a:pt x="998497" y="1195403"/>
                  </a:cubicBezTo>
                  <a:cubicBezTo>
                    <a:pt x="933614" y="1263304"/>
                    <a:pt x="864204" y="1329696"/>
                    <a:pt x="763107" y="1385526"/>
                  </a:cubicBezTo>
                  <a:cubicBezTo>
                    <a:pt x="662010" y="1441356"/>
                    <a:pt x="494521" y="1497185"/>
                    <a:pt x="391915" y="1530381"/>
                  </a:cubicBezTo>
                  <a:cubicBezTo>
                    <a:pt x="289309" y="1563577"/>
                    <a:pt x="230462" y="1625443"/>
                    <a:pt x="174632" y="1575649"/>
                  </a:cubicBezTo>
                  <a:close/>
                </a:path>
              </a:pathLst>
            </a:custGeom>
            <a:solidFill>
              <a:srgbClr val="FF66FF"/>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endParaRPr kumimoji="0" lang="ja-JP" altLang="en-US" sz="4000" dirty="0">
                <a:latin typeface="AR P悠々ゴシック体E" panose="040B0900000000000000" pitchFamily="50" charset="-128"/>
                <a:ea typeface="AR P悠々ゴシック体E" panose="040B0900000000000000" pitchFamily="50" charset="-128"/>
              </a:endParaRPr>
            </a:p>
          </p:txBody>
        </p:sp>
        <p:sp>
          <p:nvSpPr>
            <p:cNvPr id="13" name="テキスト ボックス 12">
              <a:extLst>
                <a:ext uri="{FF2B5EF4-FFF2-40B4-BE49-F238E27FC236}">
                  <a16:creationId xmlns:a16="http://schemas.microsoft.com/office/drawing/2014/main" id="{C840141E-43F7-1740-2194-8806E1AD8745}"/>
                </a:ext>
              </a:extLst>
            </p:cNvPr>
            <p:cNvSpPr txBox="1"/>
            <p:nvPr/>
          </p:nvSpPr>
          <p:spPr>
            <a:xfrm>
              <a:off x="5030644" y="2644209"/>
              <a:ext cx="1005403" cy="584775"/>
            </a:xfrm>
            <a:prstGeom prst="rect">
              <a:avLst/>
            </a:prstGeom>
            <a:noFill/>
          </p:spPr>
          <p:txBody>
            <a:bodyPr wrap="none" rtlCol="0">
              <a:spAutoFit/>
            </a:bodyPr>
            <a:lstStyle/>
            <a:p>
              <a:pPr algn="ctr"/>
              <a:r>
                <a:rPr kumimoji="1" lang="ja-JP" altLang="en-US" sz="3200" dirty="0"/>
                <a:t>東側</a:t>
              </a:r>
            </a:p>
          </p:txBody>
        </p:sp>
      </p:grpSp>
      <p:sp>
        <p:nvSpPr>
          <p:cNvPr id="18" name="吹き出し: 四角形 17">
            <a:extLst>
              <a:ext uri="{FF2B5EF4-FFF2-40B4-BE49-F238E27FC236}">
                <a16:creationId xmlns:a16="http://schemas.microsoft.com/office/drawing/2014/main" id="{93A0A73C-FC84-0311-B9C1-51E49F1C4491}"/>
              </a:ext>
            </a:extLst>
          </p:cNvPr>
          <p:cNvSpPr/>
          <p:nvPr/>
        </p:nvSpPr>
        <p:spPr bwMode="auto">
          <a:xfrm>
            <a:off x="6106608" y="2673410"/>
            <a:ext cx="1440160" cy="1224136"/>
          </a:xfrm>
          <a:prstGeom prst="wedgeRectCallout">
            <a:avLst>
              <a:gd name="adj1" fmla="val -102557"/>
              <a:gd name="adj2" fmla="val 1115"/>
            </a:avLst>
          </a:prstGeom>
          <a:solidFill>
            <a:srgbClr val="FF66FF"/>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kumimoji="0" lang="ja-JP" altLang="en-US" sz="1400" dirty="0">
                <a:latin typeface="AR P悠々ゴシック体E" panose="040B0900000000000000" pitchFamily="50" charset="-128"/>
                <a:ea typeface="AR P悠々ゴシック体E" panose="040B0900000000000000" pitchFamily="50" charset="-128"/>
              </a:rPr>
              <a:t>１８５４．１２．２３</a:t>
            </a:r>
          </a:p>
          <a:p>
            <a:pPr algn="ctr"/>
            <a:r>
              <a:rPr kumimoji="0" lang="ja-JP" altLang="en-US" sz="1600" dirty="0">
                <a:latin typeface="AR P悠々ゴシック体E" panose="040B0900000000000000" pitchFamily="50" charset="-128"/>
                <a:ea typeface="AR P悠々ゴシック体E" panose="040B0900000000000000" pitchFamily="50" charset="-128"/>
              </a:rPr>
              <a:t>安政東海地震</a:t>
            </a:r>
          </a:p>
          <a:p>
            <a:pPr algn="ctr"/>
            <a:r>
              <a:rPr kumimoji="0" lang="ja-JP" altLang="en-US" sz="3200" dirty="0">
                <a:latin typeface="AR P悠々ゴシック体E" panose="040B0900000000000000" pitchFamily="50" charset="-128"/>
                <a:ea typeface="AR P悠々ゴシック体E" panose="040B0900000000000000" pitchFamily="50" charset="-128"/>
              </a:rPr>
              <a:t>Ｍ８．６</a:t>
            </a:r>
          </a:p>
        </p:txBody>
      </p:sp>
      <p:sp>
        <p:nvSpPr>
          <p:cNvPr id="20" name="正方形/長方形 19">
            <a:extLst>
              <a:ext uri="{FF2B5EF4-FFF2-40B4-BE49-F238E27FC236}">
                <a16:creationId xmlns:a16="http://schemas.microsoft.com/office/drawing/2014/main" id="{A476B4B1-AB93-8CE1-4D3A-6E19811ED2A3}"/>
              </a:ext>
            </a:extLst>
          </p:cNvPr>
          <p:cNvSpPr/>
          <p:nvPr/>
        </p:nvSpPr>
        <p:spPr bwMode="auto">
          <a:xfrm>
            <a:off x="7624848" y="2677426"/>
            <a:ext cx="1440160" cy="1224136"/>
          </a:xfrm>
          <a:prstGeom prst="rect">
            <a:avLst/>
          </a:prstGeom>
          <a:solidFill>
            <a:srgbClr val="FF66FF"/>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kumimoji="0" lang="ja-JP" altLang="en-US" sz="2000" dirty="0">
                <a:latin typeface="AR P悠々ゴシック体E" panose="040B0900000000000000" pitchFamily="50" charset="-128"/>
                <a:ea typeface="AR P悠々ゴシック体E" panose="040B0900000000000000" pitchFamily="50" charset="-128"/>
              </a:rPr>
              <a:t>１</a:t>
            </a:r>
            <a:r>
              <a:rPr kumimoji="0" lang="en-US" altLang="ja-JP" sz="2000" dirty="0">
                <a:latin typeface="AR P悠々ゴシック体E" panose="040B0900000000000000" pitchFamily="50" charset="-128"/>
                <a:ea typeface="AR P悠々ゴシック体E" panose="040B0900000000000000" pitchFamily="50" charset="-128"/>
              </a:rPr>
              <a:t>944</a:t>
            </a:r>
            <a:endParaRPr kumimoji="0" lang="ja-JP" altLang="en-US" sz="2000" dirty="0">
              <a:latin typeface="AR P悠々ゴシック体E" panose="040B0900000000000000" pitchFamily="50" charset="-128"/>
              <a:ea typeface="AR P悠々ゴシック体E" panose="040B0900000000000000" pitchFamily="50" charset="-128"/>
            </a:endParaRPr>
          </a:p>
          <a:p>
            <a:pPr algn="ctr"/>
            <a:r>
              <a:rPr kumimoji="0" lang="ja-JP" altLang="en-US" sz="1600" dirty="0">
                <a:latin typeface="AR P悠々ゴシック体E" panose="040B0900000000000000" pitchFamily="50" charset="-128"/>
                <a:ea typeface="AR P悠々ゴシック体E" panose="040B0900000000000000" pitchFamily="50" charset="-128"/>
              </a:rPr>
              <a:t>昭和東海地震</a:t>
            </a:r>
          </a:p>
          <a:p>
            <a:pPr algn="ctr"/>
            <a:r>
              <a:rPr kumimoji="0" lang="ja-JP" altLang="en-US" sz="2000" dirty="0">
                <a:latin typeface="AR P悠々ゴシック体E" panose="040B0900000000000000" pitchFamily="50" charset="-128"/>
                <a:ea typeface="AR P悠々ゴシック体E" panose="040B0900000000000000" pitchFamily="50" charset="-128"/>
              </a:rPr>
              <a:t>Ｍ８．２</a:t>
            </a:r>
            <a:endParaRPr kumimoji="0" lang="ja-JP" altLang="en-US" sz="4000" dirty="0">
              <a:latin typeface="AR P悠々ゴシック体E" panose="040B0900000000000000" pitchFamily="50" charset="-128"/>
              <a:ea typeface="AR P悠々ゴシック体E" panose="040B0900000000000000" pitchFamily="50" charset="-128"/>
            </a:endParaRPr>
          </a:p>
        </p:txBody>
      </p:sp>
      <p:sp>
        <p:nvSpPr>
          <p:cNvPr id="21" name="正方形/長方形 20">
            <a:extLst>
              <a:ext uri="{FF2B5EF4-FFF2-40B4-BE49-F238E27FC236}">
                <a16:creationId xmlns:a16="http://schemas.microsoft.com/office/drawing/2014/main" id="{FBCEC244-DFE4-98AC-6CFB-0079C490DCEA}"/>
              </a:ext>
            </a:extLst>
          </p:cNvPr>
          <p:cNvSpPr/>
          <p:nvPr/>
        </p:nvSpPr>
        <p:spPr bwMode="auto">
          <a:xfrm>
            <a:off x="7624699" y="4311556"/>
            <a:ext cx="1440160" cy="1224136"/>
          </a:xfrm>
          <a:prstGeom prst="rect">
            <a:avLst/>
          </a:prstGeom>
          <a:solidFill>
            <a:srgbClr val="FFC000"/>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kumimoji="0" lang="ja-JP" altLang="en-US" sz="2000" dirty="0">
                <a:latin typeface="AR P悠々ゴシック体E" panose="040B0900000000000000" pitchFamily="50" charset="-128"/>
                <a:ea typeface="AR P悠々ゴシック体E" panose="040B0900000000000000" pitchFamily="50" charset="-128"/>
              </a:rPr>
              <a:t>１</a:t>
            </a:r>
            <a:r>
              <a:rPr kumimoji="0" lang="en-US" altLang="ja-JP" sz="2000" dirty="0">
                <a:latin typeface="AR P悠々ゴシック体E" panose="040B0900000000000000" pitchFamily="50" charset="-128"/>
                <a:ea typeface="AR P悠々ゴシック体E" panose="040B0900000000000000" pitchFamily="50" charset="-128"/>
              </a:rPr>
              <a:t>946</a:t>
            </a:r>
            <a:endParaRPr kumimoji="0" lang="ja-JP" altLang="en-US" sz="2000" dirty="0">
              <a:latin typeface="AR P悠々ゴシック体E" panose="040B0900000000000000" pitchFamily="50" charset="-128"/>
              <a:ea typeface="AR P悠々ゴシック体E" panose="040B0900000000000000" pitchFamily="50" charset="-128"/>
            </a:endParaRPr>
          </a:p>
          <a:p>
            <a:pPr algn="ctr"/>
            <a:r>
              <a:rPr kumimoji="0" lang="ja-JP" altLang="en-US" sz="1600" dirty="0">
                <a:latin typeface="AR P悠々ゴシック体E" panose="040B0900000000000000" pitchFamily="50" charset="-128"/>
                <a:ea typeface="AR P悠々ゴシック体E" panose="040B0900000000000000" pitchFamily="50" charset="-128"/>
              </a:rPr>
              <a:t>昭和南海地震</a:t>
            </a:r>
          </a:p>
          <a:p>
            <a:pPr algn="ctr"/>
            <a:r>
              <a:rPr kumimoji="0" lang="ja-JP" altLang="en-US" sz="2000" dirty="0">
                <a:latin typeface="AR P悠々ゴシック体E" panose="040B0900000000000000" pitchFamily="50" charset="-128"/>
                <a:ea typeface="AR P悠々ゴシック体E" panose="040B0900000000000000" pitchFamily="50" charset="-128"/>
              </a:rPr>
              <a:t>Ｍ８．４</a:t>
            </a:r>
            <a:endParaRPr kumimoji="0" lang="ja-JP" altLang="en-US" sz="4000" dirty="0">
              <a:latin typeface="AR P悠々ゴシック体E" panose="040B0900000000000000" pitchFamily="50" charset="-128"/>
              <a:ea typeface="AR P悠々ゴシック体E" panose="040B0900000000000000" pitchFamily="50" charset="-128"/>
            </a:endParaRPr>
          </a:p>
        </p:txBody>
      </p:sp>
      <p:sp>
        <p:nvSpPr>
          <p:cNvPr id="34" name="吹き出し: 四角形 33">
            <a:extLst>
              <a:ext uri="{FF2B5EF4-FFF2-40B4-BE49-F238E27FC236}">
                <a16:creationId xmlns:a16="http://schemas.microsoft.com/office/drawing/2014/main" id="{1F410800-34C5-70FE-CC08-A32CF5255C0D}"/>
              </a:ext>
            </a:extLst>
          </p:cNvPr>
          <p:cNvSpPr/>
          <p:nvPr/>
        </p:nvSpPr>
        <p:spPr bwMode="auto">
          <a:xfrm>
            <a:off x="6094268" y="4318335"/>
            <a:ext cx="1440160" cy="1224136"/>
          </a:xfrm>
          <a:prstGeom prst="wedgeRectCallout">
            <a:avLst>
              <a:gd name="adj1" fmla="val -199367"/>
              <a:gd name="adj2" fmla="val -79499"/>
            </a:avLst>
          </a:prstGeom>
          <a:solidFill>
            <a:srgbClr val="FFC000"/>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kumimoji="0" lang="ja-JP" altLang="en-US" sz="1400" dirty="0">
                <a:latin typeface="AR P悠々ゴシック体E" panose="040B0900000000000000" pitchFamily="50" charset="-128"/>
                <a:ea typeface="AR P悠々ゴシック体E" panose="040B0900000000000000" pitchFamily="50" charset="-128"/>
              </a:rPr>
              <a:t>１８５４．１２．２４</a:t>
            </a:r>
          </a:p>
          <a:p>
            <a:pPr algn="ctr"/>
            <a:r>
              <a:rPr kumimoji="0" lang="ja-JP" altLang="en-US" sz="1600" dirty="0">
                <a:latin typeface="AR P悠々ゴシック体E" panose="040B0900000000000000" pitchFamily="50" charset="-128"/>
                <a:ea typeface="AR P悠々ゴシック体E" panose="040B0900000000000000" pitchFamily="50" charset="-128"/>
              </a:rPr>
              <a:t>安政南海地震</a:t>
            </a:r>
          </a:p>
          <a:p>
            <a:pPr algn="ctr"/>
            <a:r>
              <a:rPr kumimoji="0" lang="ja-JP" altLang="en-US" sz="3200" dirty="0">
                <a:latin typeface="AR P悠々ゴシック体E" panose="040B0900000000000000" pitchFamily="50" charset="-128"/>
                <a:ea typeface="AR P悠々ゴシック体E" panose="040B0900000000000000" pitchFamily="50" charset="-128"/>
              </a:rPr>
              <a:t>Ｍ８．７</a:t>
            </a:r>
          </a:p>
        </p:txBody>
      </p:sp>
      <p:sp>
        <p:nvSpPr>
          <p:cNvPr id="35" name="テキスト ボックス 34">
            <a:extLst>
              <a:ext uri="{FF2B5EF4-FFF2-40B4-BE49-F238E27FC236}">
                <a16:creationId xmlns:a16="http://schemas.microsoft.com/office/drawing/2014/main" id="{03872E4F-AC90-8F86-9096-A537EB1D095D}"/>
              </a:ext>
            </a:extLst>
          </p:cNvPr>
          <p:cNvSpPr txBox="1"/>
          <p:nvPr/>
        </p:nvSpPr>
        <p:spPr>
          <a:xfrm>
            <a:off x="5605587" y="3860695"/>
            <a:ext cx="1882247" cy="461665"/>
          </a:xfrm>
          <a:prstGeom prst="rect">
            <a:avLst/>
          </a:prstGeom>
          <a:noFill/>
        </p:spPr>
        <p:txBody>
          <a:bodyPr wrap="none" rtlCol="0">
            <a:spAutoFit/>
          </a:bodyPr>
          <a:lstStyle/>
          <a:p>
            <a:pPr algn="ctr"/>
            <a:r>
              <a:rPr kumimoji="1" lang="ja-JP" altLang="en-US" sz="2400" dirty="0">
                <a:ln w="6350">
                  <a:solidFill>
                    <a:schemeClr val="bg1"/>
                  </a:solidFill>
                </a:ln>
                <a:solidFill>
                  <a:srgbClr val="FF0000"/>
                </a:solidFill>
                <a:latin typeface="AR P悠々ゴシック体E" panose="040B0900000000000000" pitchFamily="50" charset="-128"/>
                <a:ea typeface="AR P悠々ゴシック体E" panose="040B0900000000000000" pitchFamily="50" charset="-128"/>
              </a:rPr>
              <a:t>約３２時間後</a:t>
            </a:r>
          </a:p>
        </p:txBody>
      </p:sp>
      <p:sp>
        <p:nvSpPr>
          <p:cNvPr id="36" name="テキスト ボックス 35">
            <a:extLst>
              <a:ext uri="{FF2B5EF4-FFF2-40B4-BE49-F238E27FC236}">
                <a16:creationId xmlns:a16="http://schemas.microsoft.com/office/drawing/2014/main" id="{48C34333-FFC4-377E-C6B9-EE58DF484A99}"/>
              </a:ext>
            </a:extLst>
          </p:cNvPr>
          <p:cNvSpPr txBox="1"/>
          <p:nvPr/>
        </p:nvSpPr>
        <p:spPr>
          <a:xfrm>
            <a:off x="7594570" y="3876221"/>
            <a:ext cx="1338828" cy="461665"/>
          </a:xfrm>
          <a:prstGeom prst="rect">
            <a:avLst/>
          </a:prstGeom>
          <a:noFill/>
        </p:spPr>
        <p:txBody>
          <a:bodyPr wrap="none" rtlCol="0">
            <a:spAutoFit/>
          </a:bodyPr>
          <a:lstStyle/>
          <a:p>
            <a:pPr algn="ctr"/>
            <a:r>
              <a:rPr kumimoji="1" lang="ja-JP" altLang="en-US" sz="2400" dirty="0">
                <a:ln w="6350">
                  <a:solidFill>
                    <a:schemeClr val="bg1"/>
                  </a:solidFill>
                </a:ln>
                <a:solidFill>
                  <a:srgbClr val="FF0000"/>
                </a:solidFill>
                <a:latin typeface="AR P悠々ゴシック体E" panose="040B0900000000000000" pitchFamily="50" charset="-128"/>
                <a:ea typeface="AR P悠々ゴシック体E" panose="040B0900000000000000" pitchFamily="50" charset="-128"/>
              </a:rPr>
              <a:t>約２年後</a:t>
            </a:r>
          </a:p>
        </p:txBody>
      </p:sp>
      <p:sp>
        <p:nvSpPr>
          <p:cNvPr id="6" name="吹き出し: 四角形 5">
            <a:extLst>
              <a:ext uri="{FF2B5EF4-FFF2-40B4-BE49-F238E27FC236}">
                <a16:creationId xmlns:a16="http://schemas.microsoft.com/office/drawing/2014/main" id="{159B3623-5576-FF7B-8892-9438ED195095}"/>
              </a:ext>
            </a:extLst>
          </p:cNvPr>
          <p:cNvSpPr/>
          <p:nvPr/>
        </p:nvSpPr>
        <p:spPr bwMode="auto">
          <a:xfrm>
            <a:off x="1331641" y="797198"/>
            <a:ext cx="3052604" cy="1224136"/>
          </a:xfrm>
          <a:prstGeom prst="wedgeRectCallout">
            <a:avLst>
              <a:gd name="adj1" fmla="val 59977"/>
              <a:gd name="adj2" fmla="val 134239"/>
            </a:avLst>
          </a:prstGeom>
          <a:solidFill>
            <a:srgbClr val="FF3300"/>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kumimoji="0" lang="en-US" altLang="ja-JP" sz="2000" dirty="0">
                <a:solidFill>
                  <a:srgbClr val="FFFF00"/>
                </a:solidFill>
                <a:latin typeface="AR P悠々ゴシック体E" panose="040B0900000000000000" pitchFamily="50" charset="-128"/>
                <a:ea typeface="AR P悠々ゴシック体E" panose="040B0900000000000000" pitchFamily="50" charset="-128"/>
              </a:rPr>
              <a:t>1707</a:t>
            </a:r>
            <a:r>
              <a:rPr kumimoji="0" lang="ja-JP" altLang="en-US" sz="2000" dirty="0">
                <a:solidFill>
                  <a:srgbClr val="FFFF00"/>
                </a:solidFill>
                <a:latin typeface="AR P悠々ゴシック体E" panose="040B0900000000000000" pitchFamily="50" charset="-128"/>
                <a:ea typeface="AR P悠々ゴシック体E" panose="040B0900000000000000" pitchFamily="50" charset="-128"/>
              </a:rPr>
              <a:t>．</a:t>
            </a:r>
            <a:r>
              <a:rPr kumimoji="0" lang="en-US" altLang="ja-JP" sz="2000" dirty="0">
                <a:solidFill>
                  <a:srgbClr val="FFFF00"/>
                </a:solidFill>
                <a:latin typeface="AR P悠々ゴシック体E" panose="040B0900000000000000" pitchFamily="50" charset="-128"/>
                <a:ea typeface="AR P悠々ゴシック体E" panose="040B0900000000000000" pitchFamily="50" charset="-128"/>
              </a:rPr>
              <a:t>10</a:t>
            </a:r>
            <a:r>
              <a:rPr kumimoji="0" lang="ja-JP" altLang="en-US" sz="2000" dirty="0">
                <a:solidFill>
                  <a:srgbClr val="FFFF00"/>
                </a:solidFill>
                <a:latin typeface="AR P悠々ゴシック体E" panose="040B0900000000000000" pitchFamily="50" charset="-128"/>
                <a:ea typeface="AR P悠々ゴシック体E" panose="040B0900000000000000" pitchFamily="50" charset="-128"/>
              </a:rPr>
              <a:t>．</a:t>
            </a:r>
            <a:r>
              <a:rPr kumimoji="0" lang="en-US" altLang="ja-JP" sz="2000" dirty="0">
                <a:solidFill>
                  <a:srgbClr val="FFFF00"/>
                </a:solidFill>
                <a:latin typeface="AR P悠々ゴシック体E" panose="040B0900000000000000" pitchFamily="50" charset="-128"/>
                <a:ea typeface="AR P悠々ゴシック体E" panose="040B0900000000000000" pitchFamily="50" charset="-128"/>
              </a:rPr>
              <a:t>28</a:t>
            </a:r>
            <a:endParaRPr kumimoji="0" lang="ja-JP" altLang="en-US" sz="2000" dirty="0">
              <a:solidFill>
                <a:srgbClr val="FFFF00"/>
              </a:solidFill>
              <a:latin typeface="AR P悠々ゴシック体E" panose="040B0900000000000000" pitchFamily="50" charset="-128"/>
              <a:ea typeface="AR P悠々ゴシック体E" panose="040B0900000000000000" pitchFamily="50" charset="-128"/>
            </a:endParaRPr>
          </a:p>
          <a:p>
            <a:pPr algn="ctr"/>
            <a:r>
              <a:rPr kumimoji="0" lang="ja-JP" altLang="en-US" dirty="0">
                <a:solidFill>
                  <a:schemeClr val="bg1"/>
                </a:solidFill>
                <a:latin typeface="AR P悠々ゴシック体E" panose="040B0900000000000000" pitchFamily="50" charset="-128"/>
                <a:ea typeface="AR P悠々ゴシック体E" panose="040B0900000000000000" pitchFamily="50" charset="-128"/>
              </a:rPr>
              <a:t>宝永地震</a:t>
            </a:r>
            <a:r>
              <a:rPr kumimoji="0" lang="en-US" altLang="ja-JP" dirty="0">
                <a:solidFill>
                  <a:srgbClr val="FFFF00"/>
                </a:solidFill>
                <a:latin typeface="AR P悠々ゴシック体E" panose="040B0900000000000000" pitchFamily="50" charset="-128"/>
                <a:ea typeface="AR P悠々ゴシック体E" panose="040B0900000000000000" pitchFamily="50" charset="-128"/>
              </a:rPr>
              <a:t>(</a:t>
            </a:r>
            <a:r>
              <a:rPr kumimoji="0" lang="ja-JP" altLang="en-US" dirty="0">
                <a:solidFill>
                  <a:srgbClr val="FFFF00"/>
                </a:solidFill>
                <a:latin typeface="AR P悠々ゴシック体E" panose="040B0900000000000000" pitchFamily="50" charset="-128"/>
                <a:ea typeface="AR P悠々ゴシック体E" panose="040B0900000000000000" pitchFamily="50" charset="-128"/>
              </a:rPr>
              <a:t>史上最大級地震</a:t>
            </a:r>
            <a:r>
              <a:rPr kumimoji="0" lang="en-US" altLang="ja-JP" dirty="0">
                <a:solidFill>
                  <a:srgbClr val="FFFF00"/>
                </a:solidFill>
                <a:latin typeface="AR P悠々ゴシック体E" panose="040B0900000000000000" pitchFamily="50" charset="-128"/>
                <a:ea typeface="AR P悠々ゴシック体E" panose="040B0900000000000000" pitchFamily="50" charset="-128"/>
              </a:rPr>
              <a:t>)</a:t>
            </a:r>
          </a:p>
          <a:p>
            <a:pPr algn="ctr"/>
            <a:r>
              <a:rPr kumimoji="0" lang="ja-JP" altLang="en-US" sz="3200" dirty="0">
                <a:solidFill>
                  <a:srgbClr val="FFFF00"/>
                </a:solidFill>
                <a:latin typeface="AR P悠々ゴシック体E" panose="040B0900000000000000" pitchFamily="50" charset="-128"/>
                <a:ea typeface="AR P悠々ゴシック体E" panose="040B0900000000000000" pitchFamily="50" charset="-128"/>
              </a:rPr>
              <a:t>Ｍ８．６～９．３</a:t>
            </a:r>
          </a:p>
        </p:txBody>
      </p:sp>
      <p:sp>
        <p:nvSpPr>
          <p:cNvPr id="11" name="吹き出し: 四角形 10">
            <a:extLst>
              <a:ext uri="{FF2B5EF4-FFF2-40B4-BE49-F238E27FC236}">
                <a16:creationId xmlns:a16="http://schemas.microsoft.com/office/drawing/2014/main" id="{484A3E7F-AB3C-E116-C235-43629A8C2E6E}"/>
              </a:ext>
            </a:extLst>
          </p:cNvPr>
          <p:cNvSpPr/>
          <p:nvPr/>
        </p:nvSpPr>
        <p:spPr bwMode="auto">
          <a:xfrm>
            <a:off x="6072503" y="724302"/>
            <a:ext cx="2860895" cy="883343"/>
          </a:xfrm>
          <a:prstGeom prst="wedgeRectCallout">
            <a:avLst>
              <a:gd name="adj1" fmla="val -38044"/>
              <a:gd name="adj2" fmla="val 105898"/>
            </a:avLst>
          </a:prstGeom>
          <a:solidFill>
            <a:srgbClr val="FF3300"/>
          </a:solidFill>
          <a:ln w="12700"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kumimoji="0" lang="en-US" altLang="ja-JP" sz="2000" dirty="0">
                <a:solidFill>
                  <a:srgbClr val="FFFF00"/>
                </a:solidFill>
                <a:latin typeface="AR P悠々ゴシック体E" panose="040B0900000000000000" pitchFamily="50" charset="-128"/>
                <a:ea typeface="AR P悠々ゴシック体E" panose="040B0900000000000000" pitchFamily="50" charset="-128"/>
              </a:rPr>
              <a:t>1707</a:t>
            </a:r>
            <a:r>
              <a:rPr kumimoji="0" lang="ja-JP" altLang="en-US" sz="2000" dirty="0">
                <a:solidFill>
                  <a:srgbClr val="FFFF00"/>
                </a:solidFill>
                <a:latin typeface="AR P悠々ゴシック体E" panose="040B0900000000000000" pitchFamily="50" charset="-128"/>
                <a:ea typeface="AR P悠々ゴシック体E" panose="040B0900000000000000" pitchFamily="50" charset="-128"/>
              </a:rPr>
              <a:t>．</a:t>
            </a:r>
            <a:r>
              <a:rPr kumimoji="0" lang="en-US" altLang="ja-JP" sz="2000" dirty="0">
                <a:solidFill>
                  <a:srgbClr val="FFFF00"/>
                </a:solidFill>
                <a:latin typeface="AR P悠々ゴシック体E" panose="040B0900000000000000" pitchFamily="50" charset="-128"/>
                <a:ea typeface="AR P悠々ゴシック体E" panose="040B0900000000000000" pitchFamily="50" charset="-128"/>
              </a:rPr>
              <a:t>12</a:t>
            </a:r>
            <a:r>
              <a:rPr kumimoji="0" lang="ja-JP" altLang="en-US" sz="2000" dirty="0">
                <a:solidFill>
                  <a:srgbClr val="FFFF00"/>
                </a:solidFill>
                <a:latin typeface="AR P悠々ゴシック体E" panose="040B0900000000000000" pitchFamily="50" charset="-128"/>
                <a:ea typeface="AR P悠々ゴシック体E" panose="040B0900000000000000" pitchFamily="50" charset="-128"/>
              </a:rPr>
              <a:t>．</a:t>
            </a:r>
            <a:r>
              <a:rPr kumimoji="0" lang="en-US" altLang="ja-JP" sz="2000" dirty="0">
                <a:solidFill>
                  <a:srgbClr val="FFFF00"/>
                </a:solidFill>
                <a:latin typeface="AR P悠々ゴシック体E" panose="040B0900000000000000" pitchFamily="50" charset="-128"/>
                <a:ea typeface="AR P悠々ゴシック体E" panose="040B0900000000000000" pitchFamily="50" charset="-128"/>
              </a:rPr>
              <a:t>16</a:t>
            </a:r>
            <a:endParaRPr kumimoji="0" lang="ja-JP" altLang="en-US" sz="2000" dirty="0">
              <a:solidFill>
                <a:srgbClr val="FFFF00"/>
              </a:solidFill>
              <a:latin typeface="AR P悠々ゴシック体E" panose="040B0900000000000000" pitchFamily="50" charset="-128"/>
              <a:ea typeface="AR P悠々ゴシック体E" panose="040B0900000000000000" pitchFamily="50" charset="-128"/>
            </a:endParaRPr>
          </a:p>
          <a:p>
            <a:pPr algn="ctr"/>
            <a:r>
              <a:rPr kumimoji="0" lang="ja-JP" altLang="en-US" sz="3200" dirty="0">
                <a:solidFill>
                  <a:schemeClr val="bg1"/>
                </a:solidFill>
                <a:latin typeface="AR P悠々ゴシック体E" panose="040B0900000000000000" pitchFamily="50" charset="-128"/>
                <a:ea typeface="AR P悠々ゴシック体E" panose="040B0900000000000000" pitchFamily="50" charset="-128"/>
              </a:rPr>
              <a:t>富士山噴火</a:t>
            </a:r>
          </a:p>
        </p:txBody>
      </p:sp>
      <p:sp>
        <p:nvSpPr>
          <p:cNvPr id="14" name="テキスト ボックス 13">
            <a:extLst>
              <a:ext uri="{FF2B5EF4-FFF2-40B4-BE49-F238E27FC236}">
                <a16:creationId xmlns:a16="http://schemas.microsoft.com/office/drawing/2014/main" id="{2352A11E-CFC6-ADF1-CFA6-20A7407504E8}"/>
              </a:ext>
            </a:extLst>
          </p:cNvPr>
          <p:cNvSpPr txBox="1"/>
          <p:nvPr/>
        </p:nvSpPr>
        <p:spPr>
          <a:xfrm>
            <a:off x="4445506" y="931924"/>
            <a:ext cx="1548822" cy="461665"/>
          </a:xfrm>
          <a:prstGeom prst="rect">
            <a:avLst/>
          </a:prstGeom>
          <a:noFill/>
        </p:spPr>
        <p:txBody>
          <a:bodyPr wrap="none" rtlCol="0">
            <a:spAutoFit/>
          </a:bodyPr>
          <a:lstStyle/>
          <a:p>
            <a:pPr algn="ctr"/>
            <a:r>
              <a:rPr kumimoji="1" lang="ja-JP" altLang="en-US" sz="2400" dirty="0">
                <a:ln w="6350">
                  <a:solidFill>
                    <a:schemeClr val="bg1"/>
                  </a:solidFill>
                </a:ln>
                <a:solidFill>
                  <a:srgbClr val="FF0000"/>
                </a:solidFill>
                <a:latin typeface="AR P悠々ゴシック体E" panose="040B0900000000000000" pitchFamily="50" charset="-128"/>
                <a:ea typeface="AR P悠々ゴシック体E" panose="040B0900000000000000" pitchFamily="50" charset="-128"/>
              </a:rPr>
              <a:t>約</a:t>
            </a:r>
            <a:r>
              <a:rPr kumimoji="1" lang="en-US" altLang="ja-JP" sz="2400" dirty="0">
                <a:ln w="6350">
                  <a:solidFill>
                    <a:schemeClr val="bg1"/>
                  </a:solidFill>
                </a:ln>
                <a:solidFill>
                  <a:srgbClr val="FF0000"/>
                </a:solidFill>
                <a:latin typeface="AR P悠々ゴシック体E" panose="040B0900000000000000" pitchFamily="50" charset="-128"/>
                <a:ea typeface="AR P悠々ゴシック体E" panose="040B0900000000000000" pitchFamily="50" charset="-128"/>
              </a:rPr>
              <a:t>49</a:t>
            </a:r>
            <a:r>
              <a:rPr kumimoji="1" lang="ja-JP" altLang="en-US" sz="2400" dirty="0">
                <a:ln w="6350">
                  <a:solidFill>
                    <a:schemeClr val="bg1"/>
                  </a:solidFill>
                </a:ln>
                <a:solidFill>
                  <a:srgbClr val="FF0000"/>
                </a:solidFill>
                <a:latin typeface="AR P悠々ゴシック体E" panose="040B0900000000000000" pitchFamily="50" charset="-128"/>
                <a:ea typeface="AR P悠々ゴシック体E" panose="040B0900000000000000" pitchFamily="50" charset="-128"/>
              </a:rPr>
              <a:t>日後</a:t>
            </a:r>
          </a:p>
        </p:txBody>
      </p:sp>
      <p:pic>
        <p:nvPicPr>
          <p:cNvPr id="22" name="図 21" descr="ロゴ&#10;&#10;自動的に生成された説明">
            <a:extLst>
              <a:ext uri="{FF2B5EF4-FFF2-40B4-BE49-F238E27FC236}">
                <a16:creationId xmlns:a16="http://schemas.microsoft.com/office/drawing/2014/main" id="{0C1B3B74-15D0-F203-D216-8830BC478E9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91786" y="1666191"/>
            <a:ext cx="809548" cy="760138"/>
          </a:xfrm>
          <a:prstGeom prst="rect">
            <a:avLst/>
          </a:prstGeom>
        </p:spPr>
      </p:pic>
      <p:sp>
        <p:nvSpPr>
          <p:cNvPr id="24" name="吹き出し: 四角形 23">
            <a:extLst>
              <a:ext uri="{FF2B5EF4-FFF2-40B4-BE49-F238E27FC236}">
                <a16:creationId xmlns:a16="http://schemas.microsoft.com/office/drawing/2014/main" id="{8002AD71-FA29-5F46-6992-156AB7BF54AB}"/>
              </a:ext>
            </a:extLst>
          </p:cNvPr>
          <p:cNvSpPr/>
          <p:nvPr/>
        </p:nvSpPr>
        <p:spPr bwMode="auto">
          <a:xfrm>
            <a:off x="3491880" y="4732322"/>
            <a:ext cx="2310634" cy="1471740"/>
          </a:xfrm>
          <a:prstGeom prst="wedgeRectCallout">
            <a:avLst>
              <a:gd name="adj1" fmla="val -70759"/>
              <a:gd name="adj2" fmla="val -136060"/>
            </a:avLst>
          </a:prstGeom>
          <a:solidFill>
            <a:srgbClr val="00B0F0"/>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kumimoji="0" lang="ja-JP" altLang="en-US" sz="1400" dirty="0">
                <a:ln>
                  <a:solidFill>
                    <a:schemeClr val="bg1"/>
                  </a:solidFill>
                </a:ln>
                <a:solidFill>
                  <a:srgbClr val="FF0000"/>
                </a:solidFill>
                <a:latin typeface="AR P悠々ゴシック体E" panose="040B0900000000000000" pitchFamily="50" charset="-128"/>
                <a:ea typeface="AR P悠々ゴシック体E" panose="040B0900000000000000" pitchFamily="50" charset="-128"/>
              </a:rPr>
              <a:t>１８５４．１２．</a:t>
            </a:r>
            <a:r>
              <a:rPr kumimoji="0" lang="en-US" altLang="ja-JP" sz="1400" dirty="0">
                <a:ln>
                  <a:solidFill>
                    <a:schemeClr val="bg1"/>
                  </a:solidFill>
                </a:ln>
                <a:solidFill>
                  <a:srgbClr val="FF0000"/>
                </a:solidFill>
                <a:latin typeface="AR P悠々ゴシック体E" panose="040B0900000000000000" pitchFamily="50" charset="-128"/>
                <a:ea typeface="AR P悠々ゴシック体E" panose="040B0900000000000000" pitchFamily="50" charset="-128"/>
              </a:rPr>
              <a:t>26</a:t>
            </a:r>
            <a:endParaRPr kumimoji="0" lang="ja-JP" altLang="en-US" sz="1400" dirty="0">
              <a:ln>
                <a:solidFill>
                  <a:schemeClr val="bg1"/>
                </a:solidFill>
              </a:ln>
              <a:solidFill>
                <a:srgbClr val="FF0000"/>
              </a:solidFill>
              <a:latin typeface="AR P悠々ゴシック体E" panose="040B0900000000000000" pitchFamily="50" charset="-128"/>
              <a:ea typeface="AR P悠々ゴシック体E" panose="040B0900000000000000" pitchFamily="50" charset="-128"/>
            </a:endParaRPr>
          </a:p>
          <a:p>
            <a:pPr algn="ctr"/>
            <a:r>
              <a:rPr kumimoji="0" lang="ja-JP" altLang="en-US" sz="2400" dirty="0">
                <a:ln>
                  <a:solidFill>
                    <a:schemeClr val="bg1"/>
                  </a:solidFill>
                </a:ln>
                <a:solidFill>
                  <a:srgbClr val="FF0000"/>
                </a:solidFill>
                <a:latin typeface="AR P悠々ゴシック体E" panose="040B0900000000000000" pitchFamily="50" charset="-128"/>
                <a:ea typeface="AR P悠々ゴシック体E" panose="040B0900000000000000" pitchFamily="50" charset="-128"/>
              </a:rPr>
              <a:t>豊予海峡地震</a:t>
            </a:r>
          </a:p>
          <a:p>
            <a:pPr algn="ctr"/>
            <a:r>
              <a:rPr kumimoji="0" lang="ja-JP" altLang="en-US" sz="3200" dirty="0">
                <a:ln>
                  <a:solidFill>
                    <a:schemeClr val="bg1"/>
                  </a:solidFill>
                </a:ln>
                <a:solidFill>
                  <a:srgbClr val="FF0000"/>
                </a:solidFill>
                <a:latin typeface="AR P悠々ゴシック体E" panose="040B0900000000000000" pitchFamily="50" charset="-128"/>
                <a:ea typeface="AR P悠々ゴシック体E" panose="040B0900000000000000" pitchFamily="50" charset="-128"/>
              </a:rPr>
              <a:t>Ｍ７．４</a:t>
            </a:r>
          </a:p>
        </p:txBody>
      </p:sp>
      <p:sp>
        <p:nvSpPr>
          <p:cNvPr id="30" name="テキスト ボックス 29">
            <a:extLst>
              <a:ext uri="{FF2B5EF4-FFF2-40B4-BE49-F238E27FC236}">
                <a16:creationId xmlns:a16="http://schemas.microsoft.com/office/drawing/2014/main" id="{F27CB1D4-8D5E-97BA-C6C2-DFC5C92B713D}"/>
              </a:ext>
            </a:extLst>
          </p:cNvPr>
          <p:cNvSpPr txBox="1"/>
          <p:nvPr/>
        </p:nvSpPr>
        <p:spPr>
          <a:xfrm>
            <a:off x="5533345" y="5515944"/>
            <a:ext cx="1031051" cy="461665"/>
          </a:xfrm>
          <a:prstGeom prst="rect">
            <a:avLst/>
          </a:prstGeom>
          <a:noFill/>
        </p:spPr>
        <p:txBody>
          <a:bodyPr wrap="none" rtlCol="0">
            <a:spAutoFit/>
          </a:bodyPr>
          <a:lstStyle/>
          <a:p>
            <a:pPr algn="ctr"/>
            <a:r>
              <a:rPr kumimoji="1" lang="ja-JP" altLang="en-US" sz="2400" dirty="0">
                <a:ln w="19050">
                  <a:solidFill>
                    <a:schemeClr val="bg1"/>
                  </a:solidFill>
                </a:ln>
                <a:solidFill>
                  <a:srgbClr val="FF0000"/>
                </a:solidFill>
                <a:latin typeface="AR P悠々ゴシック体E" panose="040B0900000000000000" pitchFamily="50" charset="-128"/>
                <a:ea typeface="AR P悠々ゴシック体E" panose="040B0900000000000000" pitchFamily="50" charset="-128"/>
              </a:rPr>
              <a:t>２日後</a:t>
            </a:r>
          </a:p>
        </p:txBody>
      </p:sp>
      <p:sp>
        <p:nvSpPr>
          <p:cNvPr id="16" name="矢印: 折線 15">
            <a:extLst>
              <a:ext uri="{FF2B5EF4-FFF2-40B4-BE49-F238E27FC236}">
                <a16:creationId xmlns:a16="http://schemas.microsoft.com/office/drawing/2014/main" id="{2F986BB7-E26D-8861-F87E-0B59F990A89A}"/>
              </a:ext>
            </a:extLst>
          </p:cNvPr>
          <p:cNvSpPr/>
          <p:nvPr/>
        </p:nvSpPr>
        <p:spPr bwMode="auto">
          <a:xfrm rot="10800000">
            <a:off x="5984105" y="5590340"/>
            <a:ext cx="804764" cy="694046"/>
          </a:xfrm>
          <a:prstGeom prst="bentArrow">
            <a:avLst/>
          </a:prstGeom>
          <a:solidFill>
            <a:srgbClr val="FF0000"/>
          </a:solidFill>
          <a:ln w="28575" cap="flat" cmpd="sng" algn="ctr">
            <a:solidFill>
              <a:srgbClr val="FFFF66"/>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endParaRPr kumimoji="0" lang="ja-JP" altLang="en-US" sz="4000" dirty="0">
              <a:latin typeface="AR P悠々ゴシック体E" panose="040B0900000000000000" pitchFamily="50" charset="-128"/>
              <a:ea typeface="AR P悠々ゴシック体E" panose="040B0900000000000000" pitchFamily="50" charset="-128"/>
            </a:endParaRPr>
          </a:p>
        </p:txBody>
      </p:sp>
    </p:spTree>
    <p:custDataLst>
      <p:tags r:id="rId1"/>
    </p:custDataLst>
    <p:extLst>
      <p:ext uri="{BB962C8B-B14F-4D97-AF65-F5344CB8AC3E}">
        <p14:creationId xmlns:p14="http://schemas.microsoft.com/office/powerpoint/2010/main" val="2616030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up)">
                                      <p:cBhvr>
                                        <p:cTn id="7" dur="500"/>
                                        <p:tgtEl>
                                          <p:spTgt spid="16"/>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30"/>
                                        </p:tgtEl>
                                        <p:attrNameLst>
                                          <p:attrName>style.visibility</p:attrName>
                                        </p:attrNameLst>
                                      </p:cBhvr>
                                      <p:to>
                                        <p:strVal val="visible"/>
                                      </p:to>
                                    </p:set>
                                    <p:anim calcmode="lin" valueType="num">
                                      <p:cBhvr>
                                        <p:cTn id="11" dur="500" fill="hold"/>
                                        <p:tgtEl>
                                          <p:spTgt spid="30"/>
                                        </p:tgtEl>
                                        <p:attrNameLst>
                                          <p:attrName>ppt_w</p:attrName>
                                        </p:attrNameLst>
                                      </p:cBhvr>
                                      <p:tavLst>
                                        <p:tav tm="0">
                                          <p:val>
                                            <p:fltVal val="0"/>
                                          </p:val>
                                        </p:tav>
                                        <p:tav tm="100000">
                                          <p:val>
                                            <p:strVal val="#ppt_w"/>
                                          </p:val>
                                        </p:tav>
                                      </p:tavLst>
                                    </p:anim>
                                    <p:anim calcmode="lin" valueType="num">
                                      <p:cBhvr>
                                        <p:cTn id="12" dur="500" fill="hold"/>
                                        <p:tgtEl>
                                          <p:spTgt spid="30"/>
                                        </p:tgtEl>
                                        <p:attrNameLst>
                                          <p:attrName>ppt_h</p:attrName>
                                        </p:attrNameLst>
                                      </p:cBhvr>
                                      <p:tavLst>
                                        <p:tav tm="0">
                                          <p:val>
                                            <p:fltVal val="0"/>
                                          </p:val>
                                        </p:tav>
                                        <p:tav tm="100000">
                                          <p:val>
                                            <p:strVal val="#ppt_h"/>
                                          </p:val>
                                        </p:tav>
                                      </p:tavLst>
                                    </p:anim>
                                    <p:animEffect transition="in" filter="fade">
                                      <p:cBhvr>
                                        <p:cTn id="13" dur="500"/>
                                        <p:tgtEl>
                                          <p:spTgt spid="3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wipe(down)">
                                      <p:cBhvr>
                                        <p:cTn id="18"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30" grpId="0"/>
      <p:bldP spid="16"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29A19B3-33CE-4F03-0D9B-FC185EDD9A7B}"/>
              </a:ext>
            </a:extLst>
          </p:cNvPr>
          <p:cNvSpPr>
            <a:spLocks noGrp="1"/>
          </p:cNvSpPr>
          <p:nvPr>
            <p:ph type="title"/>
          </p:nvPr>
        </p:nvSpPr>
        <p:spPr/>
        <p:txBody>
          <a:bodyPr/>
          <a:lstStyle/>
          <a:p>
            <a:r>
              <a:rPr kumimoji="1" lang="ja-JP" altLang="en-US" dirty="0"/>
              <a:t>南海トラフ巨大地震の全国での被害想定</a:t>
            </a:r>
          </a:p>
        </p:txBody>
      </p:sp>
      <p:sp>
        <p:nvSpPr>
          <p:cNvPr id="3" name="コンテンツ プレースホルダー 2">
            <a:extLst>
              <a:ext uri="{FF2B5EF4-FFF2-40B4-BE49-F238E27FC236}">
                <a16:creationId xmlns:a16="http://schemas.microsoft.com/office/drawing/2014/main" id="{A1128140-EDF8-B765-C6C8-663E84A4AF53}"/>
              </a:ext>
            </a:extLst>
          </p:cNvPr>
          <p:cNvSpPr>
            <a:spLocks noGrp="1"/>
          </p:cNvSpPr>
          <p:nvPr>
            <p:ph idx="1"/>
          </p:nvPr>
        </p:nvSpPr>
        <p:spPr/>
        <p:txBody>
          <a:bodyPr/>
          <a:lstStyle/>
          <a:p>
            <a:r>
              <a:rPr kumimoji="1" lang="ja-JP" altLang="en-US" dirty="0">
                <a:solidFill>
                  <a:srgbClr val="FF0000"/>
                </a:solidFill>
                <a:latin typeface="ＭＳ ゴシック" panose="020B0609070205080204" pitchFamily="49" charset="-128"/>
                <a:ea typeface="ＭＳ ゴシック" panose="020B0609070205080204" pitchFamily="49" charset="-128"/>
              </a:rPr>
              <a:t>死亡者数  ：３２万３０００人</a:t>
            </a:r>
          </a:p>
          <a:p>
            <a:r>
              <a:rPr kumimoji="1" lang="ja-JP" altLang="en-US" dirty="0">
                <a:latin typeface="ＭＳ ゴシック" panose="020B0609070205080204" pitchFamily="49" charset="-128"/>
                <a:ea typeface="ＭＳ ゴシック" panose="020B0609070205080204" pitchFamily="49" charset="-128"/>
              </a:rPr>
              <a:t>建物の全壊：２３８万６０００棟</a:t>
            </a:r>
          </a:p>
          <a:p>
            <a:r>
              <a:rPr kumimoji="1" lang="ja-JP" altLang="en-US" dirty="0">
                <a:latin typeface="ＭＳ ゴシック" panose="020B0609070205080204" pitchFamily="49" charset="-128"/>
                <a:ea typeface="ＭＳ ゴシック" panose="020B0609070205080204" pitchFamily="49" charset="-128"/>
              </a:rPr>
              <a:t>災害廃棄物：３億１０００万トン</a:t>
            </a:r>
          </a:p>
          <a:p>
            <a:r>
              <a:rPr kumimoji="1" lang="ja-JP" altLang="en-US" dirty="0">
                <a:latin typeface="ＭＳ ゴシック" panose="020B0609070205080204" pitchFamily="49" charset="-128"/>
                <a:ea typeface="ＭＳ ゴシック" panose="020B0609070205080204" pitchFamily="49" charset="-128"/>
              </a:rPr>
              <a:t>道路被害  ：４万１０００ヵ所</a:t>
            </a:r>
          </a:p>
          <a:p>
            <a:r>
              <a:rPr kumimoji="1" lang="ja-JP" altLang="en-US" dirty="0">
                <a:latin typeface="ＭＳ ゴシック" panose="020B0609070205080204" pitchFamily="49" charset="-128"/>
                <a:ea typeface="ＭＳ ゴシック" panose="020B0609070205080204" pitchFamily="49" charset="-128"/>
              </a:rPr>
              <a:t>鉄道被害  ：１万９０００ヵ所</a:t>
            </a:r>
          </a:p>
          <a:p>
            <a:r>
              <a:rPr kumimoji="1" lang="ja-JP" altLang="en-US" dirty="0">
                <a:latin typeface="ＭＳ ゴシック" panose="020B0609070205080204" pitchFamily="49" charset="-128"/>
                <a:ea typeface="ＭＳ ゴシック" panose="020B0609070205080204" pitchFamily="49" charset="-128"/>
              </a:rPr>
              <a:t>断水      ：３４４０万人</a:t>
            </a:r>
          </a:p>
          <a:p>
            <a:r>
              <a:rPr kumimoji="1" lang="ja-JP" altLang="en-US" dirty="0">
                <a:latin typeface="ＭＳ ゴシック" panose="020B0609070205080204" pitchFamily="49" charset="-128"/>
                <a:ea typeface="ＭＳ ゴシック" panose="020B0609070205080204" pitchFamily="49" charset="-128"/>
              </a:rPr>
              <a:t>停電      ：２７１０万棟</a:t>
            </a:r>
          </a:p>
          <a:p>
            <a:r>
              <a:rPr kumimoji="1" lang="ja-JP" altLang="en-US" dirty="0">
                <a:latin typeface="ＭＳ ゴシック" panose="020B0609070205080204" pitchFamily="49" charset="-128"/>
                <a:ea typeface="ＭＳ ゴシック" panose="020B0609070205080204" pitchFamily="49" charset="-128"/>
              </a:rPr>
              <a:t>通信被害  ：９３０万回線</a:t>
            </a:r>
          </a:p>
        </p:txBody>
      </p:sp>
      <p:pic>
        <p:nvPicPr>
          <p:cNvPr id="5" name="図 4" descr="マップ&#10;&#10;自動的に生成された説明">
            <a:extLst>
              <a:ext uri="{FF2B5EF4-FFF2-40B4-BE49-F238E27FC236}">
                <a16:creationId xmlns:a16="http://schemas.microsoft.com/office/drawing/2014/main" id="{660A0675-DBD9-A2C1-CF29-F155C803DF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4128" y="3464186"/>
            <a:ext cx="3196952" cy="2989150"/>
          </a:xfrm>
          <a:prstGeom prst="rect">
            <a:avLst/>
          </a:prstGeom>
        </p:spPr>
      </p:pic>
      <p:sp>
        <p:nvSpPr>
          <p:cNvPr id="4" name="楕円 3">
            <a:extLst>
              <a:ext uri="{FF2B5EF4-FFF2-40B4-BE49-F238E27FC236}">
                <a16:creationId xmlns:a16="http://schemas.microsoft.com/office/drawing/2014/main" id="{4FBA4B31-174C-FB37-3888-E88C029CA0AB}"/>
              </a:ext>
            </a:extLst>
          </p:cNvPr>
          <p:cNvSpPr/>
          <p:nvPr/>
        </p:nvSpPr>
        <p:spPr bwMode="auto">
          <a:xfrm>
            <a:off x="318356" y="764704"/>
            <a:ext cx="8507288" cy="3024336"/>
          </a:xfrm>
          <a:prstGeom prst="ellipse">
            <a:avLst/>
          </a:prstGeom>
          <a:solidFill>
            <a:srgbClr val="0000FF"/>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en-US" altLang="ja-JP" sz="3600" b="0" i="0" dirty="0">
                <a:solidFill>
                  <a:schemeClr val="bg1"/>
                </a:solidFill>
                <a:effectLst/>
                <a:latin typeface="AR P悠々ゴシック体E" panose="040B0900000000000000" pitchFamily="50" charset="-128"/>
                <a:ea typeface="AR P悠々ゴシック体E" panose="040B0900000000000000" pitchFamily="50" charset="-128"/>
              </a:rPr>
              <a:t>2024</a:t>
            </a:r>
            <a:r>
              <a:rPr lang="ja-JP" altLang="en-US" sz="3600" b="0" i="0" dirty="0">
                <a:solidFill>
                  <a:schemeClr val="bg1"/>
                </a:solidFill>
                <a:effectLst/>
                <a:latin typeface="AR P悠々ゴシック体E" panose="040B0900000000000000" pitchFamily="50" charset="-128"/>
                <a:ea typeface="AR P悠々ゴシック体E" panose="040B0900000000000000" pitchFamily="50" charset="-128"/>
              </a:rPr>
              <a:t>年</a:t>
            </a:r>
            <a:r>
              <a:rPr lang="en-US" altLang="ja-JP" sz="3600" b="0" i="0" dirty="0">
                <a:solidFill>
                  <a:schemeClr val="bg1"/>
                </a:solidFill>
                <a:effectLst/>
                <a:latin typeface="AR P悠々ゴシック体E" panose="040B0900000000000000" pitchFamily="50" charset="-128"/>
                <a:ea typeface="AR P悠々ゴシック体E" panose="040B0900000000000000" pitchFamily="50" charset="-128"/>
              </a:rPr>
              <a:t>1</a:t>
            </a:r>
            <a:r>
              <a:rPr lang="ja-JP" altLang="en-US" sz="3600" b="0" i="0" dirty="0">
                <a:solidFill>
                  <a:schemeClr val="bg1"/>
                </a:solidFill>
                <a:effectLst/>
                <a:latin typeface="AR P悠々ゴシック体E" panose="040B0900000000000000" pitchFamily="50" charset="-128"/>
                <a:ea typeface="AR P悠々ゴシック体E" panose="040B0900000000000000" pitchFamily="50" charset="-128"/>
              </a:rPr>
              <a:t>月</a:t>
            </a:r>
            <a:r>
              <a:rPr lang="en-US" altLang="ja-JP" sz="3600" b="0" i="0" dirty="0">
                <a:solidFill>
                  <a:schemeClr val="bg1"/>
                </a:solidFill>
                <a:effectLst/>
                <a:latin typeface="AR P悠々ゴシック体E" panose="040B0900000000000000" pitchFamily="50" charset="-128"/>
                <a:ea typeface="AR P悠々ゴシック体E" panose="040B0900000000000000" pitchFamily="50" charset="-128"/>
              </a:rPr>
              <a:t>1</a:t>
            </a:r>
            <a:r>
              <a:rPr lang="ja-JP" altLang="en-US" sz="3600" b="0" i="0" dirty="0">
                <a:solidFill>
                  <a:schemeClr val="bg1"/>
                </a:solidFill>
                <a:effectLst/>
                <a:latin typeface="AR P悠々ゴシック体E" panose="040B0900000000000000" pitchFamily="50" charset="-128"/>
                <a:ea typeface="AR P悠々ゴシック体E" panose="040B0900000000000000" pitchFamily="50" charset="-128"/>
              </a:rPr>
              <a:t>日に発生した</a:t>
            </a:r>
          </a:p>
          <a:p>
            <a:pPr algn="ctr"/>
            <a:r>
              <a:rPr lang="ja-JP" altLang="en-US" sz="3600" b="0" i="0" dirty="0">
                <a:solidFill>
                  <a:srgbClr val="FFFF00"/>
                </a:solidFill>
                <a:effectLst/>
                <a:latin typeface="AR P悠々ゴシック体E" panose="040B0900000000000000" pitchFamily="50" charset="-128"/>
                <a:ea typeface="AR P悠々ゴシック体E" panose="040B0900000000000000" pitchFamily="50" charset="-128"/>
              </a:rPr>
              <a:t>能登半島地震</a:t>
            </a:r>
            <a:r>
              <a:rPr lang="ja-JP" altLang="en-US" sz="3600" b="0" i="0" dirty="0">
                <a:solidFill>
                  <a:schemeClr val="bg1"/>
                </a:solidFill>
                <a:effectLst/>
                <a:latin typeface="AR P悠々ゴシック体E" panose="040B0900000000000000" pitchFamily="50" charset="-128"/>
                <a:ea typeface="AR P悠々ゴシック体E" panose="040B0900000000000000" pitchFamily="50" charset="-128"/>
              </a:rPr>
              <a:t>による</a:t>
            </a:r>
            <a:r>
              <a:rPr lang="ja-JP" altLang="en-US" sz="3600" b="0" i="0" dirty="0">
                <a:ln>
                  <a:solidFill>
                    <a:srgbClr val="FFFF00"/>
                  </a:solidFill>
                </a:ln>
                <a:solidFill>
                  <a:srgbClr val="FF0000"/>
                </a:solidFill>
                <a:effectLst/>
                <a:latin typeface="AR P悠々ゴシック体E" panose="040B0900000000000000" pitchFamily="50" charset="-128"/>
                <a:ea typeface="AR P悠々ゴシック体E" panose="040B0900000000000000" pitchFamily="50" charset="-128"/>
              </a:rPr>
              <a:t>停電</a:t>
            </a:r>
            <a:r>
              <a:rPr lang="ja-JP" altLang="en-US" sz="3600" b="0" i="0" dirty="0">
                <a:solidFill>
                  <a:schemeClr val="bg1"/>
                </a:solidFill>
                <a:effectLst/>
                <a:latin typeface="AR P悠々ゴシック体E" panose="040B0900000000000000" pitchFamily="50" charset="-128"/>
                <a:ea typeface="AR P悠々ゴシック体E" panose="040B0900000000000000" pitchFamily="50" charset="-128"/>
              </a:rPr>
              <a:t>は</a:t>
            </a:r>
            <a:r>
              <a:rPr lang="en-US" altLang="ja-JP" sz="3600" b="0" i="0" dirty="0">
                <a:solidFill>
                  <a:schemeClr val="bg1"/>
                </a:solidFill>
                <a:effectLst/>
                <a:latin typeface="AR P悠々ゴシック体E" panose="040B0900000000000000" pitchFamily="50" charset="-128"/>
                <a:ea typeface="AR P悠々ゴシック体E" panose="040B0900000000000000" pitchFamily="50" charset="-128"/>
              </a:rPr>
              <a:t>2024</a:t>
            </a:r>
            <a:r>
              <a:rPr lang="ja-JP" altLang="en-US" sz="3600" b="0" i="0" dirty="0">
                <a:solidFill>
                  <a:schemeClr val="bg1"/>
                </a:solidFill>
                <a:effectLst/>
                <a:latin typeface="AR P悠々ゴシック体E" panose="040B0900000000000000" pitchFamily="50" charset="-128"/>
                <a:ea typeface="AR P悠々ゴシック体E" panose="040B0900000000000000" pitchFamily="50" charset="-128"/>
              </a:rPr>
              <a:t>年</a:t>
            </a:r>
            <a:r>
              <a:rPr lang="en-US" altLang="ja-JP" sz="3600" b="0" i="0" dirty="0">
                <a:solidFill>
                  <a:schemeClr val="bg1"/>
                </a:solidFill>
                <a:effectLst/>
                <a:latin typeface="AR P悠々ゴシック体E" panose="040B0900000000000000" pitchFamily="50" charset="-128"/>
                <a:ea typeface="AR P悠々ゴシック体E" panose="040B0900000000000000" pitchFamily="50" charset="-128"/>
              </a:rPr>
              <a:t>3</a:t>
            </a:r>
            <a:r>
              <a:rPr lang="ja-JP" altLang="en-US" sz="3600" b="0" i="0" dirty="0">
                <a:solidFill>
                  <a:schemeClr val="bg1"/>
                </a:solidFill>
                <a:effectLst/>
                <a:latin typeface="AR P悠々ゴシック体E" panose="040B0900000000000000" pitchFamily="50" charset="-128"/>
                <a:ea typeface="AR P悠々ゴシック体E" panose="040B0900000000000000" pitchFamily="50" charset="-128"/>
              </a:rPr>
              <a:t>月</a:t>
            </a:r>
            <a:r>
              <a:rPr lang="en-US" altLang="ja-JP" sz="3600" b="0" i="0" dirty="0">
                <a:solidFill>
                  <a:schemeClr val="bg1"/>
                </a:solidFill>
                <a:effectLst/>
                <a:latin typeface="AR P悠々ゴシック体E" panose="040B0900000000000000" pitchFamily="50" charset="-128"/>
                <a:ea typeface="AR P悠々ゴシック体E" panose="040B0900000000000000" pitchFamily="50" charset="-128"/>
              </a:rPr>
              <a:t>15</a:t>
            </a:r>
            <a:r>
              <a:rPr lang="ja-JP" altLang="en-US" sz="3600" b="0" i="0" dirty="0">
                <a:solidFill>
                  <a:schemeClr val="bg1"/>
                </a:solidFill>
                <a:effectLst/>
                <a:latin typeface="AR P悠々ゴシック体E" panose="040B0900000000000000" pitchFamily="50" charset="-128"/>
                <a:ea typeface="AR P悠々ゴシック体E" panose="040B0900000000000000" pitchFamily="50" charset="-128"/>
              </a:rPr>
              <a:t>日正午までに</a:t>
            </a:r>
          </a:p>
          <a:p>
            <a:pPr algn="ctr"/>
            <a:r>
              <a:rPr lang="ja-JP" altLang="en-US" sz="3600" b="0" i="0" dirty="0">
                <a:solidFill>
                  <a:schemeClr val="bg1"/>
                </a:solidFill>
                <a:effectLst/>
                <a:latin typeface="AR P悠々ゴシック体E" panose="040B0900000000000000" pitchFamily="50" charset="-128"/>
                <a:ea typeface="AR P悠々ゴシック体E" panose="040B0900000000000000" pitchFamily="50" charset="-128"/>
              </a:rPr>
              <a:t>おおむね</a:t>
            </a:r>
            <a:r>
              <a:rPr lang="ja-JP" altLang="en-US" sz="3600" b="0" i="0" dirty="0">
                <a:solidFill>
                  <a:srgbClr val="FFFF00"/>
                </a:solidFill>
                <a:effectLst/>
                <a:latin typeface="AR P悠々ゴシック体E" panose="040B0900000000000000" pitchFamily="50" charset="-128"/>
                <a:ea typeface="AR P悠々ゴシック体E" panose="040B0900000000000000" pitchFamily="50" charset="-128"/>
              </a:rPr>
              <a:t>復旧</a:t>
            </a:r>
            <a:r>
              <a:rPr lang="ja-JP" altLang="en-US" sz="3600" b="0" i="0" dirty="0">
                <a:solidFill>
                  <a:schemeClr val="bg1"/>
                </a:solidFill>
                <a:effectLst/>
                <a:latin typeface="AR P悠々ゴシック体E" panose="040B0900000000000000" pitchFamily="50" charset="-128"/>
                <a:ea typeface="AR P悠々ゴシック体E" panose="040B0900000000000000" pitchFamily="50" charset="-128"/>
              </a:rPr>
              <a:t>した</a:t>
            </a:r>
            <a:endParaRPr kumimoji="0" lang="ja-JP" altLang="en-US" sz="3600" dirty="0">
              <a:solidFill>
                <a:schemeClr val="bg1"/>
              </a:solidFill>
              <a:latin typeface="AR P悠々ゴシック体E" panose="040B0900000000000000" pitchFamily="50" charset="-128"/>
              <a:ea typeface="AR P悠々ゴシック体E" panose="040B0900000000000000" pitchFamily="50" charset="-128"/>
            </a:endParaRPr>
          </a:p>
        </p:txBody>
      </p:sp>
      <p:sp>
        <p:nvSpPr>
          <p:cNvPr id="11" name="楕円 10">
            <a:extLst>
              <a:ext uri="{FF2B5EF4-FFF2-40B4-BE49-F238E27FC236}">
                <a16:creationId xmlns:a16="http://schemas.microsoft.com/office/drawing/2014/main" id="{C385D52F-7489-BFEB-2D04-5AC87C0660CC}"/>
              </a:ext>
            </a:extLst>
          </p:cNvPr>
          <p:cNvSpPr/>
          <p:nvPr/>
        </p:nvSpPr>
        <p:spPr bwMode="auto">
          <a:xfrm>
            <a:off x="318356" y="3444993"/>
            <a:ext cx="8507288" cy="3024336"/>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ja-JP" altLang="en-US" sz="7200" b="0" i="0" dirty="0">
                <a:solidFill>
                  <a:schemeClr val="bg1"/>
                </a:solidFill>
                <a:effectLst/>
                <a:latin typeface="AR P悠々ゴシック体E" panose="040B0900000000000000" pitchFamily="50" charset="-128"/>
                <a:ea typeface="AR P悠々ゴシック体E" panose="040B0900000000000000" pitchFamily="50" charset="-128"/>
              </a:rPr>
              <a:t>２ヶ月以上の</a:t>
            </a:r>
          </a:p>
          <a:p>
            <a:pPr algn="ctr"/>
            <a:r>
              <a:rPr lang="ja-JP" altLang="en-US" sz="7200" b="0" i="0" dirty="0">
                <a:solidFill>
                  <a:schemeClr val="bg1"/>
                </a:solidFill>
                <a:effectLst/>
                <a:latin typeface="AR P悠々ゴシック体E" panose="040B0900000000000000" pitchFamily="50" charset="-128"/>
                <a:ea typeface="AR P悠々ゴシック体E" panose="040B0900000000000000" pitchFamily="50" charset="-128"/>
              </a:rPr>
              <a:t>停電期間</a:t>
            </a:r>
            <a:endParaRPr kumimoji="0" lang="ja-JP" altLang="en-US" sz="7200" dirty="0">
              <a:solidFill>
                <a:schemeClr val="bg1"/>
              </a:solidFill>
              <a:latin typeface="AR P悠々ゴシック体E" panose="040B0900000000000000" pitchFamily="50" charset="-128"/>
              <a:ea typeface="AR P悠々ゴシック体E" panose="040B0900000000000000" pitchFamily="50" charset="-128"/>
            </a:endParaRPr>
          </a:p>
        </p:txBody>
      </p:sp>
    </p:spTree>
    <p:custDataLst>
      <p:tags r:id="rId1"/>
    </p:custDataLst>
    <p:extLst>
      <p:ext uri="{BB962C8B-B14F-4D97-AF65-F5344CB8AC3E}">
        <p14:creationId xmlns:p14="http://schemas.microsoft.com/office/powerpoint/2010/main" val="40305265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par>
                          <p:cTn id="28" fill="hold">
                            <p:stCondLst>
                              <p:cond delay="3000"/>
                            </p:stCondLst>
                            <p:childTnLst>
                              <p:par>
                                <p:cTn id="29" presetID="10" presetClass="entr" presetSubtype="0" fill="hold" nodeType="after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animEffect transition="in" filter="fade">
                                      <p:cBhvr>
                                        <p:cTn id="31" dur="500"/>
                                        <p:tgtEl>
                                          <p:spTgt spid="3">
                                            <p:txEl>
                                              <p:pRg st="6" end="6"/>
                                            </p:txEl>
                                          </p:spTgt>
                                        </p:tgtEl>
                                      </p:cBhvr>
                                    </p:animEffect>
                                  </p:childTnLst>
                                </p:cTn>
                              </p:par>
                            </p:childTnLst>
                          </p:cTn>
                        </p:par>
                        <p:par>
                          <p:cTn id="32" fill="hold">
                            <p:stCondLst>
                              <p:cond delay="3500"/>
                            </p:stCondLst>
                            <p:childTnLst>
                              <p:par>
                                <p:cTn id="33" presetID="10" presetClass="entr" presetSubtype="0" fill="hold" nodeType="after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animEffect transition="in" filter="fade">
                                      <p:cBhvr>
                                        <p:cTn id="35" dur="500"/>
                                        <p:tgtEl>
                                          <p:spTgt spid="3">
                                            <p:txEl>
                                              <p:pRg st="7" end="7"/>
                                            </p:txEl>
                                          </p:spTgt>
                                        </p:tgtEl>
                                      </p:cBhvr>
                                    </p:animEffect>
                                  </p:childTnLst>
                                </p:cTn>
                              </p:par>
                            </p:childTnLst>
                          </p:cTn>
                        </p:par>
                        <p:par>
                          <p:cTn id="36" fill="hold">
                            <p:stCondLst>
                              <p:cond delay="4000"/>
                            </p:stCondLst>
                            <p:childTnLst>
                              <p:par>
                                <p:cTn id="37" presetID="22" presetClass="entr" presetSubtype="4" fill="hold" nodeType="after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wipe(down)">
                                      <p:cBhvr>
                                        <p:cTn id="39" dur="500"/>
                                        <p:tgtEl>
                                          <p:spTgt spid="5"/>
                                        </p:tgtEl>
                                      </p:cBhvr>
                                    </p:animEffect>
                                  </p:childTnLst>
                                </p:cTn>
                              </p:par>
                            </p:childTnLst>
                          </p:cTn>
                        </p:par>
                      </p:childTnLst>
                    </p:cTn>
                  </p:par>
                  <p:par>
                    <p:cTn id="40" fill="hold">
                      <p:stCondLst>
                        <p:cond delay="indefinite"/>
                      </p:stCondLst>
                      <p:childTnLst>
                        <p:par>
                          <p:cTn id="41" fill="hold">
                            <p:stCondLst>
                              <p:cond delay="0"/>
                            </p:stCondLst>
                            <p:childTnLst>
                              <p:par>
                                <p:cTn id="42" presetID="22" presetClass="entr" presetSubtype="4" fill="hold" grpId="0" nodeType="clickEffect">
                                  <p:stCondLst>
                                    <p:cond delay="0"/>
                                  </p:stCondLst>
                                  <p:childTnLst>
                                    <p:set>
                                      <p:cBhvr>
                                        <p:cTn id="43" dur="1" fill="hold">
                                          <p:stCondLst>
                                            <p:cond delay="0"/>
                                          </p:stCondLst>
                                        </p:cTn>
                                        <p:tgtEl>
                                          <p:spTgt spid="4"/>
                                        </p:tgtEl>
                                        <p:attrNameLst>
                                          <p:attrName>style.visibility</p:attrName>
                                        </p:attrNameLst>
                                      </p:cBhvr>
                                      <p:to>
                                        <p:strVal val="visible"/>
                                      </p:to>
                                    </p:set>
                                    <p:animEffect transition="in" filter="wipe(down)">
                                      <p:cBhvr>
                                        <p:cTn id="44" dur="500"/>
                                        <p:tgtEl>
                                          <p:spTgt spid="4"/>
                                        </p:tgtEl>
                                      </p:cBhvr>
                                    </p:animEffect>
                                  </p:childTnLst>
                                </p:cTn>
                              </p:par>
                            </p:childTnLst>
                          </p:cTn>
                        </p:par>
                      </p:childTnLst>
                    </p:cTn>
                  </p:par>
                  <p:par>
                    <p:cTn id="45" fill="hold">
                      <p:stCondLst>
                        <p:cond delay="indefinite"/>
                      </p:stCondLst>
                      <p:childTnLst>
                        <p:par>
                          <p:cTn id="46" fill="hold">
                            <p:stCondLst>
                              <p:cond delay="0"/>
                            </p:stCondLst>
                            <p:childTnLst>
                              <p:par>
                                <p:cTn id="47" presetID="22" presetClass="entr" presetSubtype="4"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Effect transition="in" filter="wipe(down)">
                                      <p:cBhvr>
                                        <p:cTn id="49"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1"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21732A0-C991-CDE9-AE09-21D957B74B00}"/>
              </a:ext>
            </a:extLst>
          </p:cNvPr>
          <p:cNvSpPr>
            <a:spLocks noGrp="1"/>
          </p:cNvSpPr>
          <p:nvPr>
            <p:ph type="title"/>
          </p:nvPr>
        </p:nvSpPr>
        <p:spPr/>
        <p:txBody>
          <a:bodyPr/>
          <a:lstStyle/>
          <a:p>
            <a:r>
              <a:rPr kumimoji="1" lang="ja-JP" altLang="en-US" dirty="0"/>
              <a:t>兵庫県の被害想定</a:t>
            </a:r>
          </a:p>
        </p:txBody>
      </p:sp>
      <p:sp>
        <p:nvSpPr>
          <p:cNvPr id="3" name="コンテンツ プレースホルダー 2">
            <a:extLst>
              <a:ext uri="{FF2B5EF4-FFF2-40B4-BE49-F238E27FC236}">
                <a16:creationId xmlns:a16="http://schemas.microsoft.com/office/drawing/2014/main" id="{00D6E4A9-806E-941B-0C14-B16A7CEDE0A0}"/>
              </a:ext>
            </a:extLst>
          </p:cNvPr>
          <p:cNvSpPr>
            <a:spLocks noGrp="1"/>
          </p:cNvSpPr>
          <p:nvPr>
            <p:ph idx="1"/>
          </p:nvPr>
        </p:nvSpPr>
        <p:spPr/>
        <p:txBody>
          <a:bodyPr/>
          <a:lstStyle/>
          <a:p>
            <a:r>
              <a:rPr kumimoji="1" lang="ja-JP" altLang="en-US" dirty="0"/>
              <a:t>南海トラフ地震が発生</a:t>
            </a:r>
            <a:r>
              <a:rPr kumimoji="1" lang="ja-JP" altLang="en-US" sz="2000" dirty="0"/>
              <a:t>（南海トラフ</a:t>
            </a:r>
            <a:r>
              <a:rPr kumimoji="1" lang="ja-JP" altLang="en-US" sz="2000" u="sng" dirty="0"/>
              <a:t>巨大地震</a:t>
            </a:r>
            <a:r>
              <a:rPr kumimoji="1" lang="ja-JP" altLang="en-US" sz="2000" dirty="0"/>
              <a:t>の場合は想定できない）</a:t>
            </a:r>
            <a:endParaRPr kumimoji="1" lang="en-US" altLang="ja-JP" sz="2000" dirty="0"/>
          </a:p>
          <a:p>
            <a:r>
              <a:rPr kumimoji="1" lang="ja-JP" altLang="en-US" dirty="0"/>
              <a:t>緊急地震速報 → </a:t>
            </a:r>
            <a:r>
              <a:rPr kumimoji="1" lang="ja-JP" altLang="en-US" dirty="0">
                <a:solidFill>
                  <a:srgbClr val="FF0000"/>
                </a:solidFill>
              </a:rPr>
              <a:t>１０～１５秒後</a:t>
            </a:r>
            <a:r>
              <a:rPr kumimoji="1" lang="ja-JP" altLang="en-US" dirty="0"/>
              <a:t>→</a:t>
            </a:r>
            <a:r>
              <a:rPr kumimoji="1" lang="ja-JP" altLang="en-US" dirty="0">
                <a:solidFill>
                  <a:srgbClr val="FF0000"/>
                </a:solidFill>
                <a:highlight>
                  <a:srgbClr val="FFFF00"/>
                </a:highlight>
              </a:rPr>
              <a:t>猛烈な揺れ到達</a:t>
            </a:r>
          </a:p>
          <a:p>
            <a:r>
              <a:rPr kumimoji="1" lang="ja-JP" altLang="en-US" dirty="0">
                <a:solidFill>
                  <a:srgbClr val="FF0000"/>
                </a:solidFill>
                <a:highlight>
                  <a:srgbClr val="FFFF00"/>
                </a:highlight>
              </a:rPr>
              <a:t>長周期地震動階級が通知される可能性あり</a:t>
            </a:r>
          </a:p>
          <a:p>
            <a:r>
              <a:rPr kumimoji="1" lang="ja-JP" altLang="en-US" dirty="0"/>
              <a:t>阪神・播磨地域の広範囲で最大震度６強～震度６弱</a:t>
            </a:r>
          </a:p>
          <a:p>
            <a:pPr lvl="1"/>
            <a:r>
              <a:rPr lang="ja-JP" altLang="en-US" dirty="0"/>
              <a:t>揺れる時間は</a:t>
            </a:r>
            <a:r>
              <a:rPr lang="ja-JP" altLang="en-US" dirty="0">
                <a:solidFill>
                  <a:srgbClr val="FF0000"/>
                </a:solidFill>
              </a:rPr>
              <a:t>約</a:t>
            </a:r>
            <a:r>
              <a:rPr lang="en-US" altLang="ja-JP" dirty="0">
                <a:solidFill>
                  <a:srgbClr val="FF0000"/>
                </a:solidFill>
              </a:rPr>
              <a:t>2</a:t>
            </a:r>
            <a:r>
              <a:rPr lang="ja-JP" altLang="en-US" dirty="0">
                <a:solidFill>
                  <a:srgbClr val="FF0000"/>
                </a:solidFill>
              </a:rPr>
              <a:t>分間</a:t>
            </a:r>
          </a:p>
          <a:p>
            <a:pPr lvl="1"/>
            <a:r>
              <a:rPr lang="en-US" altLang="ja-JP" sz="1800" dirty="0">
                <a:solidFill>
                  <a:srgbClr val="0000FF"/>
                </a:solidFill>
              </a:rPr>
              <a:t>※</a:t>
            </a:r>
            <a:r>
              <a:rPr lang="ja-JP" altLang="en-US" sz="1800" dirty="0">
                <a:solidFill>
                  <a:srgbClr val="0000FF"/>
                </a:solidFill>
              </a:rPr>
              <a:t>震度</a:t>
            </a:r>
            <a:r>
              <a:rPr lang="en-US" altLang="ja-JP" sz="1800" dirty="0">
                <a:solidFill>
                  <a:srgbClr val="0000FF"/>
                </a:solidFill>
              </a:rPr>
              <a:t>6</a:t>
            </a:r>
            <a:r>
              <a:rPr lang="ja-JP" altLang="en-US" sz="1800" dirty="0">
                <a:solidFill>
                  <a:srgbClr val="0000FF"/>
                </a:solidFill>
              </a:rPr>
              <a:t>強</a:t>
            </a:r>
            <a:r>
              <a:rPr lang="en-US" altLang="ja-JP" sz="1800" dirty="0">
                <a:solidFill>
                  <a:srgbClr val="0000FF"/>
                </a:solidFill>
              </a:rPr>
              <a:t>6</a:t>
            </a:r>
            <a:r>
              <a:rPr lang="ja-JP" altLang="en-US" sz="1800" dirty="0">
                <a:solidFill>
                  <a:srgbClr val="0000FF"/>
                </a:solidFill>
              </a:rPr>
              <a:t>弱が</a:t>
            </a:r>
            <a:r>
              <a:rPr lang="en-US" altLang="ja-JP" sz="1800" dirty="0">
                <a:solidFill>
                  <a:srgbClr val="0000FF"/>
                </a:solidFill>
              </a:rPr>
              <a:t>2</a:t>
            </a:r>
            <a:r>
              <a:rPr lang="ja-JP" altLang="en-US" sz="1800" dirty="0">
                <a:solidFill>
                  <a:srgbClr val="0000FF"/>
                </a:solidFill>
              </a:rPr>
              <a:t>分間続くわけではない</a:t>
            </a:r>
            <a:endParaRPr lang="ja-JP" altLang="en-US" sz="1800" dirty="0">
              <a:solidFill>
                <a:srgbClr val="FF0000"/>
              </a:solidFill>
            </a:endParaRPr>
          </a:p>
          <a:p>
            <a:pPr lvl="2"/>
            <a:r>
              <a:rPr lang="ja-JP" altLang="en-US" dirty="0"/>
              <a:t>阪神・淡路大震災（約１５秒）</a:t>
            </a:r>
          </a:p>
          <a:p>
            <a:pPr lvl="1"/>
            <a:r>
              <a:rPr lang="ja-JP" altLang="en-US" dirty="0"/>
              <a:t>長周期地震動の到達</a:t>
            </a:r>
          </a:p>
          <a:p>
            <a:pPr lvl="2"/>
            <a:r>
              <a:rPr lang="ja-JP" altLang="en-US" dirty="0"/>
              <a:t>長時間、周期の長い揺れが続く</a:t>
            </a:r>
            <a:endParaRPr lang="ja-JP" altLang="en-US" dirty="0">
              <a:solidFill>
                <a:srgbClr val="0000FF"/>
              </a:solidFill>
            </a:endParaRPr>
          </a:p>
          <a:p>
            <a:r>
              <a:rPr lang="ja-JP" altLang="en-US" dirty="0"/>
              <a:t>地震動による</a:t>
            </a:r>
            <a:r>
              <a:rPr lang="ja-JP" altLang="en-US" u="sng" dirty="0"/>
              <a:t>大津波警報が発表</a:t>
            </a:r>
          </a:p>
          <a:p>
            <a:pPr lvl="1"/>
            <a:r>
              <a:rPr lang="ja-JP" altLang="en-US" dirty="0"/>
              <a:t>阪神地域　</a:t>
            </a:r>
            <a:r>
              <a:rPr lang="ja-JP" altLang="en-US" dirty="0">
                <a:solidFill>
                  <a:srgbClr val="FF0000"/>
                </a:solidFill>
              </a:rPr>
              <a:t>約</a:t>
            </a:r>
            <a:r>
              <a:rPr lang="en-US" altLang="ja-JP" dirty="0">
                <a:solidFill>
                  <a:srgbClr val="FF0000"/>
                </a:solidFill>
              </a:rPr>
              <a:t>80</a:t>
            </a:r>
            <a:r>
              <a:rPr lang="ja-JP" altLang="en-US" dirty="0">
                <a:solidFill>
                  <a:srgbClr val="FF0000"/>
                </a:solidFill>
              </a:rPr>
              <a:t>分後→約４ｍの津波</a:t>
            </a:r>
          </a:p>
          <a:p>
            <a:pPr lvl="1"/>
            <a:r>
              <a:rPr lang="ja-JP" altLang="en-US" dirty="0"/>
              <a:t>播磨地域　</a:t>
            </a:r>
            <a:r>
              <a:rPr lang="ja-JP" altLang="en-US" dirty="0">
                <a:solidFill>
                  <a:srgbClr val="FF0000"/>
                </a:solidFill>
              </a:rPr>
              <a:t>約１１０分後→約２～３ｍの津波</a:t>
            </a:r>
            <a:endParaRPr kumimoji="1" lang="ja-JP" altLang="en-US" dirty="0"/>
          </a:p>
          <a:p>
            <a:endParaRPr kumimoji="1" lang="ja-JP" altLang="en-US" dirty="0"/>
          </a:p>
        </p:txBody>
      </p:sp>
      <p:pic>
        <p:nvPicPr>
          <p:cNvPr id="5" name="図 4" descr="マップ が含まれている画像&#10;&#10;自動的に生成された説明">
            <a:extLst>
              <a:ext uri="{FF2B5EF4-FFF2-40B4-BE49-F238E27FC236}">
                <a16:creationId xmlns:a16="http://schemas.microsoft.com/office/drawing/2014/main" id="{74AB1E51-8724-CC59-018D-3F3671A95EE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20072" y="2924944"/>
            <a:ext cx="3789503" cy="1989489"/>
          </a:xfrm>
          <a:prstGeom prst="rect">
            <a:avLst/>
          </a:prstGeom>
        </p:spPr>
      </p:pic>
      <p:pic>
        <p:nvPicPr>
          <p:cNvPr id="6" name="図 5" descr="テキスト が含まれている画像&#10;&#10;自動的に生成された説明">
            <a:extLst>
              <a:ext uri="{FF2B5EF4-FFF2-40B4-BE49-F238E27FC236}">
                <a16:creationId xmlns:a16="http://schemas.microsoft.com/office/drawing/2014/main" id="{A6BD3ED3-C9C0-0DDE-61A0-E66977FCBD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2935" y="2492896"/>
            <a:ext cx="4680782" cy="3312368"/>
          </a:xfrm>
          <a:prstGeom prst="rect">
            <a:avLst/>
          </a:prstGeom>
        </p:spPr>
      </p:pic>
    </p:spTree>
    <p:custDataLst>
      <p:tags r:id="rId1"/>
    </p:custDataLst>
    <p:extLst>
      <p:ext uri="{BB962C8B-B14F-4D97-AF65-F5344CB8AC3E}">
        <p14:creationId xmlns:p14="http://schemas.microsoft.com/office/powerpoint/2010/main" val="12657593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randombar(horizontal)">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par>
                                <p:cTn id="22" presetID="53" presetClass="entr" presetSubtype="16"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500"/>
                                        <p:tgtEl>
                                          <p:spTgt spid="3">
                                            <p:txEl>
                                              <p:pRg st="3" end="3"/>
                                            </p:txEl>
                                          </p:spTgt>
                                        </p:tgtEl>
                                      </p:cBhvr>
                                    </p:animEffect>
                                  </p:childTnLst>
                                </p:cTn>
                              </p:par>
                              <p:par>
                                <p:cTn id="32" presetID="1" presetClass="exit" presetSubtype="0" fill="hold" nodeType="withEffect">
                                  <p:stCondLst>
                                    <p:cond delay="0"/>
                                  </p:stCondLst>
                                  <p:childTnLst>
                                    <p:set>
                                      <p:cBhvr>
                                        <p:cTn id="33" dur="1" fill="hold">
                                          <p:stCondLst>
                                            <p:cond delay="0"/>
                                          </p:stCondLst>
                                        </p:cTn>
                                        <p:tgtEl>
                                          <p:spTgt spid="6"/>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4" end="4"/>
                                            </p:txEl>
                                          </p:spTgt>
                                        </p:tgtEl>
                                        <p:attrNameLst>
                                          <p:attrName>style.visibility</p:attrName>
                                        </p:attrNameLst>
                                      </p:cBhvr>
                                      <p:to>
                                        <p:strVal val="visible"/>
                                      </p:to>
                                    </p:set>
                                    <p:animEffect transition="in" filter="fade">
                                      <p:cBhvr>
                                        <p:cTn id="38" dur="500"/>
                                        <p:tgtEl>
                                          <p:spTgt spid="3">
                                            <p:txEl>
                                              <p:pRg st="4" end="4"/>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
                                            <p:txEl>
                                              <p:pRg st="5" end="5"/>
                                            </p:txEl>
                                          </p:spTgt>
                                        </p:tgtEl>
                                        <p:attrNameLst>
                                          <p:attrName>style.visibility</p:attrName>
                                        </p:attrNameLst>
                                      </p:cBhvr>
                                      <p:to>
                                        <p:strVal val="visible"/>
                                      </p:to>
                                    </p:set>
                                    <p:animEffect transition="in" filter="fade">
                                      <p:cBhvr>
                                        <p:cTn id="43" dur="500"/>
                                        <p:tgtEl>
                                          <p:spTgt spid="3">
                                            <p:txEl>
                                              <p:pRg st="5" end="5"/>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nodeType="clickEffect">
                                  <p:stCondLst>
                                    <p:cond delay="0"/>
                                  </p:stCondLst>
                                  <p:childTnLst>
                                    <p:set>
                                      <p:cBhvr>
                                        <p:cTn id="47" dur="1" fill="hold">
                                          <p:stCondLst>
                                            <p:cond delay="0"/>
                                          </p:stCondLst>
                                        </p:cTn>
                                        <p:tgtEl>
                                          <p:spTgt spid="3">
                                            <p:txEl>
                                              <p:pRg st="6" end="6"/>
                                            </p:txEl>
                                          </p:spTgt>
                                        </p:tgtEl>
                                        <p:attrNameLst>
                                          <p:attrName>style.visibility</p:attrName>
                                        </p:attrNameLst>
                                      </p:cBhvr>
                                      <p:to>
                                        <p:strVal val="visible"/>
                                      </p:to>
                                    </p:set>
                                    <p:animEffect transition="in" filter="fade">
                                      <p:cBhvr>
                                        <p:cTn id="48" dur="500"/>
                                        <p:tgtEl>
                                          <p:spTgt spid="3">
                                            <p:txEl>
                                              <p:pRg st="6" end="6"/>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nodeType="clickEffect">
                                  <p:stCondLst>
                                    <p:cond delay="0"/>
                                  </p:stCondLst>
                                  <p:childTnLst>
                                    <p:set>
                                      <p:cBhvr>
                                        <p:cTn id="52" dur="1" fill="hold">
                                          <p:stCondLst>
                                            <p:cond delay="0"/>
                                          </p:stCondLst>
                                        </p:cTn>
                                        <p:tgtEl>
                                          <p:spTgt spid="3">
                                            <p:txEl>
                                              <p:pRg st="7" end="7"/>
                                            </p:txEl>
                                          </p:spTgt>
                                        </p:tgtEl>
                                        <p:attrNameLst>
                                          <p:attrName>style.visibility</p:attrName>
                                        </p:attrNameLst>
                                      </p:cBhvr>
                                      <p:to>
                                        <p:strVal val="visible"/>
                                      </p:to>
                                    </p:set>
                                    <p:animEffect transition="in" filter="fade">
                                      <p:cBhvr>
                                        <p:cTn id="53" dur="500"/>
                                        <p:tgtEl>
                                          <p:spTgt spid="3">
                                            <p:txEl>
                                              <p:pRg st="7" end="7"/>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3">
                                            <p:txEl>
                                              <p:pRg st="8" end="8"/>
                                            </p:txEl>
                                          </p:spTgt>
                                        </p:tgtEl>
                                        <p:attrNameLst>
                                          <p:attrName>style.visibility</p:attrName>
                                        </p:attrNameLst>
                                      </p:cBhvr>
                                      <p:to>
                                        <p:strVal val="visible"/>
                                      </p:to>
                                    </p:set>
                                    <p:animEffect transition="in" filter="fade">
                                      <p:cBhvr>
                                        <p:cTn id="58" dur="500"/>
                                        <p:tgtEl>
                                          <p:spTgt spid="3">
                                            <p:txEl>
                                              <p:pRg st="8" end="8"/>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ntr" presetSubtype="0" fill="hold" nodeType="clickEffect">
                                  <p:stCondLst>
                                    <p:cond delay="0"/>
                                  </p:stCondLst>
                                  <p:childTnLst>
                                    <p:set>
                                      <p:cBhvr>
                                        <p:cTn id="62" dur="1" fill="hold">
                                          <p:stCondLst>
                                            <p:cond delay="0"/>
                                          </p:stCondLst>
                                        </p:cTn>
                                        <p:tgtEl>
                                          <p:spTgt spid="3">
                                            <p:txEl>
                                              <p:pRg st="9" end="9"/>
                                            </p:txEl>
                                          </p:spTgt>
                                        </p:tgtEl>
                                        <p:attrNameLst>
                                          <p:attrName>style.visibility</p:attrName>
                                        </p:attrNameLst>
                                      </p:cBhvr>
                                      <p:to>
                                        <p:strVal val="visible"/>
                                      </p:to>
                                    </p:set>
                                    <p:animEffect transition="in" filter="fade">
                                      <p:cBhvr>
                                        <p:cTn id="63" dur="500"/>
                                        <p:tgtEl>
                                          <p:spTgt spid="3">
                                            <p:txEl>
                                              <p:pRg st="9" end="9"/>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3">
                                            <p:txEl>
                                              <p:pRg st="10" end="10"/>
                                            </p:txEl>
                                          </p:spTgt>
                                        </p:tgtEl>
                                        <p:attrNameLst>
                                          <p:attrName>style.visibility</p:attrName>
                                        </p:attrNameLst>
                                      </p:cBhvr>
                                      <p:to>
                                        <p:strVal val="visible"/>
                                      </p:to>
                                    </p:set>
                                    <p:animEffect transition="in" filter="fade">
                                      <p:cBhvr>
                                        <p:cTn id="68" dur="500"/>
                                        <p:tgtEl>
                                          <p:spTgt spid="3">
                                            <p:txEl>
                                              <p:pRg st="10" end="10"/>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3">
                                            <p:txEl>
                                              <p:pRg st="11" end="11"/>
                                            </p:txEl>
                                          </p:spTgt>
                                        </p:tgtEl>
                                        <p:attrNameLst>
                                          <p:attrName>style.visibility</p:attrName>
                                        </p:attrNameLst>
                                      </p:cBhvr>
                                      <p:to>
                                        <p:strVal val="visible"/>
                                      </p:to>
                                    </p:set>
                                    <p:animEffect transition="in" filter="fade">
                                      <p:cBhvr>
                                        <p:cTn id="73" dur="500"/>
                                        <p:tgtEl>
                                          <p:spTgt spid="3">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B1505BFE-DD84-0D12-78C8-DBECB39A0C9A}"/>
              </a:ext>
            </a:extLst>
          </p:cNvPr>
          <p:cNvSpPr>
            <a:spLocks noGrp="1"/>
          </p:cNvSpPr>
          <p:nvPr>
            <p:ph type="title"/>
          </p:nvPr>
        </p:nvSpPr>
        <p:spPr/>
        <p:txBody>
          <a:bodyPr/>
          <a:lstStyle/>
          <a:p>
            <a:r>
              <a:rPr kumimoji="1" lang="ja-JP" altLang="en-US" dirty="0"/>
              <a:t>兵庫県の被害想定</a:t>
            </a:r>
          </a:p>
        </p:txBody>
      </p:sp>
      <p:pic>
        <p:nvPicPr>
          <p:cNvPr id="9" name="図 8" descr="ダイアグラム&#10;&#10;自動的に生成された説明">
            <a:extLst>
              <a:ext uri="{FF2B5EF4-FFF2-40B4-BE49-F238E27FC236}">
                <a16:creationId xmlns:a16="http://schemas.microsoft.com/office/drawing/2014/main" id="{0DB3A9A6-5009-D0D6-45C9-2FF62E706F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730" y="800514"/>
            <a:ext cx="3202702" cy="3160041"/>
          </a:xfrm>
          <a:prstGeom prst="rect">
            <a:avLst/>
          </a:prstGeom>
        </p:spPr>
      </p:pic>
      <p:pic>
        <p:nvPicPr>
          <p:cNvPr id="7" name="図 6">
            <a:extLst>
              <a:ext uri="{FF2B5EF4-FFF2-40B4-BE49-F238E27FC236}">
                <a16:creationId xmlns:a16="http://schemas.microsoft.com/office/drawing/2014/main" id="{9FEA9BC8-1FF3-BB49-2996-5905073B2EFB}"/>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3491880" y="116632"/>
            <a:ext cx="5652120" cy="6696744"/>
          </a:xfrm>
          <a:prstGeom prst="rect">
            <a:avLst/>
          </a:prstGeom>
        </p:spPr>
      </p:pic>
      <p:sp>
        <p:nvSpPr>
          <p:cNvPr id="3" name="楕円 2">
            <a:extLst>
              <a:ext uri="{FF2B5EF4-FFF2-40B4-BE49-F238E27FC236}">
                <a16:creationId xmlns:a16="http://schemas.microsoft.com/office/drawing/2014/main" id="{DDF56E19-9389-2E14-4D59-236D6944EA71}"/>
              </a:ext>
            </a:extLst>
          </p:cNvPr>
          <p:cNvSpPr/>
          <p:nvPr/>
        </p:nvSpPr>
        <p:spPr bwMode="auto">
          <a:xfrm>
            <a:off x="467544" y="1111310"/>
            <a:ext cx="8352928" cy="4981986"/>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lang="ja-JP" altLang="en-US" sz="4000" b="0" i="0" u="none" strike="noStrike" baseline="0" dirty="0">
                <a:solidFill>
                  <a:srgbClr val="FFFF00"/>
                </a:solidFill>
                <a:latin typeface="AR P悠々ゴシック体E" panose="040B0900000000000000" pitchFamily="50" charset="-128"/>
                <a:ea typeface="AR P悠々ゴシック体E" panose="040B0900000000000000" pitchFamily="50" charset="-128"/>
              </a:rPr>
              <a:t>兵庫県内の死者想定は</a:t>
            </a:r>
          </a:p>
          <a:p>
            <a:pPr algn="ctr"/>
            <a:r>
              <a:rPr lang="ja-JP" altLang="en-US" sz="4800" b="0" i="0" u="none" strike="noStrike" baseline="0" dirty="0">
                <a:solidFill>
                  <a:srgbClr val="FFFF00"/>
                </a:solidFill>
                <a:latin typeface="AR P悠々ゴシック体E" panose="040B0900000000000000" pitchFamily="50" charset="-128"/>
                <a:ea typeface="AR P悠々ゴシック体E" panose="040B0900000000000000" pitchFamily="50" charset="-128"/>
              </a:rPr>
              <a:t>約</a:t>
            </a:r>
            <a:r>
              <a:rPr lang="en-US" altLang="ja-JP" sz="4800" b="0" i="0" u="none" strike="noStrike" baseline="0" dirty="0">
                <a:solidFill>
                  <a:srgbClr val="FFFF00"/>
                </a:solidFill>
                <a:latin typeface="AR P悠々ゴシック体E" panose="040B0900000000000000" pitchFamily="50" charset="-128"/>
                <a:ea typeface="AR P悠々ゴシック体E" panose="040B0900000000000000" pitchFamily="50" charset="-128"/>
              </a:rPr>
              <a:t>29,100</a:t>
            </a:r>
            <a:r>
              <a:rPr lang="ja-JP" altLang="en-US" sz="4800" b="0" i="0" u="none" strike="noStrike" baseline="0" dirty="0">
                <a:solidFill>
                  <a:srgbClr val="FFFF00"/>
                </a:solidFill>
                <a:latin typeface="AR P悠々ゴシック体E" panose="040B0900000000000000" pitchFamily="50" charset="-128"/>
                <a:ea typeface="AR P悠々ゴシック体E" panose="040B0900000000000000" pitchFamily="50" charset="-128"/>
              </a:rPr>
              <a:t>人</a:t>
            </a:r>
          </a:p>
          <a:p>
            <a:pPr algn="ctr"/>
            <a:r>
              <a:rPr kumimoji="0" lang="ja-JP" altLang="en-US" sz="3600" dirty="0">
                <a:solidFill>
                  <a:schemeClr val="bg1"/>
                </a:solidFill>
                <a:latin typeface="AR P悠々ゴシック体E" panose="040B0900000000000000" pitchFamily="50" charset="-128"/>
                <a:ea typeface="AR P悠々ゴシック体E" panose="040B0900000000000000" pitchFamily="50" charset="-128"/>
              </a:rPr>
              <a:t>あなたや</a:t>
            </a:r>
          </a:p>
          <a:p>
            <a:pPr algn="ctr"/>
            <a:r>
              <a:rPr kumimoji="0" lang="ja-JP" altLang="en-US" sz="3600" dirty="0">
                <a:solidFill>
                  <a:schemeClr val="bg1"/>
                </a:solidFill>
                <a:latin typeface="AR P悠々ゴシック体E" panose="040B0900000000000000" pitchFamily="50" charset="-128"/>
                <a:ea typeface="AR P悠々ゴシック体E" panose="040B0900000000000000" pitchFamily="50" charset="-128"/>
              </a:rPr>
              <a:t>あなたの大切な人が</a:t>
            </a:r>
          </a:p>
          <a:p>
            <a:pPr algn="ctr"/>
            <a:r>
              <a:rPr kumimoji="0" lang="ja-JP" altLang="en-US" sz="3600" dirty="0">
                <a:solidFill>
                  <a:schemeClr val="bg1"/>
                </a:solidFill>
                <a:latin typeface="AR P悠々ゴシック体E" panose="040B0900000000000000" pitchFamily="50" charset="-128"/>
                <a:ea typeface="AR P悠々ゴシック体E" panose="040B0900000000000000" pitchFamily="50" charset="-128"/>
              </a:rPr>
              <a:t>この数字に</a:t>
            </a:r>
          </a:p>
          <a:p>
            <a:pPr algn="ctr"/>
            <a:r>
              <a:rPr kumimoji="0" lang="ja-JP" altLang="en-US" sz="3600" dirty="0">
                <a:solidFill>
                  <a:schemeClr val="bg1"/>
                </a:solidFill>
                <a:latin typeface="AR P悠々ゴシック体E" panose="040B0900000000000000" pitchFamily="50" charset="-128"/>
                <a:ea typeface="AR P悠々ゴシック体E" panose="040B0900000000000000" pitchFamily="50" charset="-128"/>
              </a:rPr>
              <a:t>含まれないことを願う</a:t>
            </a:r>
          </a:p>
        </p:txBody>
      </p:sp>
    </p:spTree>
    <p:custDataLst>
      <p:tags r:id="rId1"/>
    </p:custDataLst>
    <p:extLst>
      <p:ext uri="{BB962C8B-B14F-4D97-AF65-F5344CB8AC3E}">
        <p14:creationId xmlns:p14="http://schemas.microsoft.com/office/powerpoint/2010/main" val="2813769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14" presetClass="entr" presetSubtype="10" fill="hold"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randombar(horizontal)">
                                      <p:cBhvr>
                                        <p:cTn id="11" dur="500"/>
                                        <p:tgtEl>
                                          <p:spTgt spid="7"/>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3"/>
                                        </p:tgtEl>
                                        <p:attrNameLst>
                                          <p:attrName>style.visibility</p:attrName>
                                        </p:attrNameLst>
                                      </p:cBhvr>
                                      <p:to>
                                        <p:strVal val="visible"/>
                                      </p:to>
                                    </p:set>
                                    <p:anim calcmode="lin" valueType="num">
                                      <p:cBhvr>
                                        <p:cTn id="16" dur="500" fill="hold"/>
                                        <p:tgtEl>
                                          <p:spTgt spid="3"/>
                                        </p:tgtEl>
                                        <p:attrNameLst>
                                          <p:attrName>ppt_w</p:attrName>
                                        </p:attrNameLst>
                                      </p:cBhvr>
                                      <p:tavLst>
                                        <p:tav tm="0">
                                          <p:val>
                                            <p:fltVal val="0"/>
                                          </p:val>
                                        </p:tav>
                                        <p:tav tm="100000">
                                          <p:val>
                                            <p:strVal val="#ppt_w"/>
                                          </p:val>
                                        </p:tav>
                                      </p:tavLst>
                                    </p:anim>
                                    <p:anim calcmode="lin" valueType="num">
                                      <p:cBhvr>
                                        <p:cTn id="17" dur="500" fill="hold"/>
                                        <p:tgtEl>
                                          <p:spTgt spid="3"/>
                                        </p:tgtEl>
                                        <p:attrNameLst>
                                          <p:attrName>ppt_h</p:attrName>
                                        </p:attrNameLst>
                                      </p:cBhvr>
                                      <p:tavLst>
                                        <p:tav tm="0">
                                          <p:val>
                                            <p:fltVal val="0"/>
                                          </p:val>
                                        </p:tav>
                                        <p:tav tm="100000">
                                          <p:val>
                                            <p:strVal val="#ppt_h"/>
                                          </p:val>
                                        </p:tav>
                                      </p:tavLst>
                                    </p:anim>
                                    <p:animEffect transition="in" filter="fade">
                                      <p:cBhvr>
                                        <p:cTn id="1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0" y="0"/>
            <a:ext cx="9144000" cy="6858000"/>
          </a:xfrm>
          <a:prstGeom prst="rect">
            <a:avLst/>
          </a:prstGeom>
          <a:solidFill>
            <a:srgbClr val="002060"/>
          </a:solidFill>
          <a:ln w="9525">
            <a:noFill/>
            <a:miter lim="800000"/>
            <a:headEnd/>
            <a:tailEnd/>
          </a:ln>
          <a:effectLst/>
        </p:spPr>
        <p:txBody>
          <a:bodyPr wrap="none" anchor="ctr"/>
          <a:lstStyle/>
          <a:p>
            <a:endParaRPr lang="ja-JP" altLang="en-US" dirty="0"/>
          </a:p>
        </p:txBody>
      </p:sp>
      <p:sp>
        <p:nvSpPr>
          <p:cNvPr id="7" name="テキスト ボックス 6"/>
          <p:cNvSpPr txBox="1"/>
          <p:nvPr/>
        </p:nvSpPr>
        <p:spPr>
          <a:xfrm>
            <a:off x="1017180" y="1340768"/>
            <a:ext cx="7109639" cy="4339650"/>
          </a:xfrm>
          <a:prstGeom prst="rect">
            <a:avLst/>
          </a:prstGeom>
          <a:noFill/>
        </p:spPr>
        <p:txBody>
          <a:bodyPr wrap="none" rtlCol="0">
            <a:spAutoFit/>
          </a:bodyPr>
          <a:lstStyle/>
          <a:p>
            <a:pPr algn="ctr"/>
            <a:r>
              <a:rPr kumimoji="1" lang="ja-JP" altLang="en-US" sz="6000" dirty="0">
                <a:solidFill>
                  <a:srgbClr val="FFFF00"/>
                </a:solidFill>
                <a:latin typeface="ＤＦ特太ゴシック体" pitchFamily="49" charset="-128"/>
                <a:ea typeface="ＤＦ特太ゴシック体" pitchFamily="49" charset="-128"/>
              </a:rPr>
              <a:t>南海トラフ地震とは</a:t>
            </a:r>
          </a:p>
          <a:p>
            <a:pPr algn="ctr"/>
            <a:r>
              <a:rPr kumimoji="1" lang="ja-JP" altLang="en-US" sz="6000" dirty="0">
                <a:solidFill>
                  <a:schemeClr val="bg1"/>
                </a:solidFill>
                <a:latin typeface="ＤＦ特太ゴシック体" pitchFamily="49" charset="-128"/>
                <a:ea typeface="ＤＦ特太ゴシック体" pitchFamily="49" charset="-128"/>
              </a:rPr>
              <a:t>切り離せない</a:t>
            </a:r>
          </a:p>
          <a:p>
            <a:pPr algn="ctr"/>
            <a:r>
              <a:rPr kumimoji="1" lang="ja-JP" altLang="en-US" sz="6000" dirty="0">
                <a:solidFill>
                  <a:schemeClr val="bg1"/>
                </a:solidFill>
                <a:latin typeface="ＤＦ特太ゴシック体" pitchFamily="49" charset="-128"/>
                <a:ea typeface="ＤＦ特太ゴシック体" pitchFamily="49" charset="-128"/>
              </a:rPr>
              <a:t>もうひとつの</a:t>
            </a:r>
          </a:p>
          <a:p>
            <a:pPr algn="ctr"/>
            <a:r>
              <a:rPr kumimoji="1" lang="ja-JP" altLang="en-US" sz="9600" dirty="0">
                <a:solidFill>
                  <a:srgbClr val="FFFF00"/>
                </a:solidFill>
                <a:latin typeface="ＤＦ特太ゴシック体" pitchFamily="49" charset="-128"/>
                <a:ea typeface="ＤＦ特太ゴシック体" pitchFamily="49" charset="-128"/>
              </a:rPr>
              <a:t>大切なこと</a:t>
            </a:r>
          </a:p>
        </p:txBody>
      </p:sp>
    </p:spTree>
    <p:extLst>
      <p:ext uri="{BB962C8B-B14F-4D97-AF65-F5344CB8AC3E}">
        <p14:creationId xmlns:p14="http://schemas.microsoft.com/office/powerpoint/2010/main" val="3922779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0" y="0"/>
            <a:ext cx="9144000" cy="6858000"/>
          </a:xfrm>
          <a:prstGeom prst="rect">
            <a:avLst/>
          </a:prstGeom>
          <a:solidFill>
            <a:srgbClr val="002060"/>
          </a:solidFill>
          <a:ln w="9525">
            <a:noFill/>
            <a:miter lim="800000"/>
            <a:headEnd/>
            <a:tailEnd/>
          </a:ln>
          <a:effectLst/>
        </p:spPr>
        <p:txBody>
          <a:bodyPr wrap="none" anchor="ctr"/>
          <a:lstStyle/>
          <a:p>
            <a:endParaRPr lang="ja-JP" altLang="en-US" dirty="0"/>
          </a:p>
        </p:txBody>
      </p:sp>
      <p:sp>
        <p:nvSpPr>
          <p:cNvPr id="4" name="テキスト ボックス 3">
            <a:extLst>
              <a:ext uri="{FF2B5EF4-FFF2-40B4-BE49-F238E27FC236}">
                <a16:creationId xmlns:a16="http://schemas.microsoft.com/office/drawing/2014/main" id="{BE19C118-985D-4DED-8306-C8FB8874887E}"/>
              </a:ext>
            </a:extLst>
          </p:cNvPr>
          <p:cNvSpPr txBox="1"/>
          <p:nvPr/>
        </p:nvSpPr>
        <p:spPr>
          <a:xfrm>
            <a:off x="1401902" y="2276872"/>
            <a:ext cx="6340197" cy="1374735"/>
          </a:xfrm>
          <a:prstGeom prst="rect">
            <a:avLst/>
          </a:prstGeom>
          <a:noFill/>
        </p:spPr>
        <p:txBody>
          <a:bodyPr wrap="none" rtlCol="0">
            <a:spAutoFit/>
          </a:bodyPr>
          <a:lstStyle/>
          <a:p>
            <a:pPr algn="ctr">
              <a:lnSpc>
                <a:spcPts val="10000"/>
              </a:lnSpc>
            </a:pPr>
            <a:r>
              <a:rPr lang="ja-JP" altLang="en-US" sz="12000" dirty="0">
                <a:solidFill>
                  <a:srgbClr val="FFC000"/>
                </a:solidFill>
                <a:effectLst>
                  <a:outerShdw blurRad="50800" dist="38100" dir="2700000" algn="tl" rotWithShape="0">
                    <a:prstClr val="black">
                      <a:alpha val="40000"/>
                    </a:prstClr>
                  </a:outerShdw>
                </a:effectLst>
                <a:latin typeface="ＤＦＰ特太ゴシック体" panose="020B0A00010101010101" pitchFamily="50" charset="-128"/>
                <a:ea typeface="ＤＦＰ特太ゴシック体" panose="020B0A00010101010101" pitchFamily="50" charset="-128"/>
              </a:rPr>
              <a:t>臨時情報</a:t>
            </a:r>
          </a:p>
        </p:txBody>
      </p:sp>
      <p:sp>
        <p:nvSpPr>
          <p:cNvPr id="5" name="テキスト ボックス 4">
            <a:extLst>
              <a:ext uri="{FF2B5EF4-FFF2-40B4-BE49-F238E27FC236}">
                <a16:creationId xmlns:a16="http://schemas.microsoft.com/office/drawing/2014/main" id="{CB876754-7825-44CB-9E36-D1E7E42689E2}"/>
              </a:ext>
            </a:extLst>
          </p:cNvPr>
          <p:cNvSpPr txBox="1"/>
          <p:nvPr/>
        </p:nvSpPr>
        <p:spPr>
          <a:xfrm>
            <a:off x="670931" y="4017838"/>
            <a:ext cx="7802137" cy="923330"/>
          </a:xfrm>
          <a:prstGeom prst="rect">
            <a:avLst/>
          </a:prstGeom>
          <a:noFill/>
        </p:spPr>
        <p:txBody>
          <a:bodyPr wrap="none" rtlCol="0">
            <a:spAutoFit/>
          </a:bodyPr>
          <a:lstStyle/>
          <a:p>
            <a:pPr algn="ctr"/>
            <a:r>
              <a:rPr lang="ja-JP" altLang="en-US" sz="5400" dirty="0">
                <a:solidFill>
                  <a:schemeClr val="bg1"/>
                </a:solidFill>
                <a:latin typeface="ＤＦ特太ゴシック体" pitchFamily="49" charset="-128"/>
                <a:ea typeface="ＤＦ特太ゴシック体" pitchFamily="49" charset="-128"/>
              </a:rPr>
              <a:t>南海トラフ地震臨時情報</a:t>
            </a:r>
            <a:endParaRPr kumimoji="1" lang="ja-JP" altLang="en-US" sz="5400" dirty="0">
              <a:solidFill>
                <a:schemeClr val="bg1"/>
              </a:solidFill>
              <a:latin typeface="ＤＦ特太ゴシック体" pitchFamily="49" charset="-128"/>
              <a:ea typeface="ＤＦ特太ゴシック体" pitchFamily="49" charset="-128"/>
            </a:endParaRPr>
          </a:p>
        </p:txBody>
      </p:sp>
    </p:spTree>
    <p:extLst>
      <p:ext uri="{BB962C8B-B14F-4D97-AF65-F5344CB8AC3E}">
        <p14:creationId xmlns:p14="http://schemas.microsoft.com/office/powerpoint/2010/main" val="3664835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fltVal val="0"/>
                                          </p:val>
                                        </p:tav>
                                        <p:tav tm="100000">
                                          <p:val>
                                            <p:strVal val="#ppt_w"/>
                                          </p:val>
                                        </p:tav>
                                      </p:tavLst>
                                    </p:anim>
                                    <p:anim calcmode="lin" valueType="num">
                                      <p:cBhvr>
                                        <p:cTn id="14" dur="500" fill="hold"/>
                                        <p:tgtEl>
                                          <p:spTgt spid="5"/>
                                        </p:tgtEl>
                                        <p:attrNameLst>
                                          <p:attrName>ppt_h</p:attrName>
                                        </p:attrNameLst>
                                      </p:cBhvr>
                                      <p:tavLst>
                                        <p:tav tm="0">
                                          <p:val>
                                            <p:fltVal val="0"/>
                                          </p:val>
                                        </p:tav>
                                        <p:tav tm="100000">
                                          <p:val>
                                            <p:strVal val="#ppt_h"/>
                                          </p:val>
                                        </p:tav>
                                      </p:tavLst>
                                    </p:anim>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64A121DC-F157-46B6-945E-947C2A27734C}"/>
              </a:ext>
            </a:extLst>
          </p:cNvPr>
          <p:cNvSpPr>
            <a:spLocks noGrp="1"/>
          </p:cNvSpPr>
          <p:nvPr>
            <p:ph type="title"/>
          </p:nvPr>
        </p:nvSpPr>
        <p:spPr/>
        <p:txBody>
          <a:bodyPr/>
          <a:lstStyle/>
          <a:p>
            <a:r>
              <a:rPr kumimoji="1" lang="ja-JP" altLang="en-US" dirty="0"/>
              <a:t>御存知でしたか？</a:t>
            </a:r>
          </a:p>
        </p:txBody>
      </p:sp>
      <p:sp>
        <p:nvSpPr>
          <p:cNvPr id="3" name="コンテンツ プレースホルダー 2">
            <a:extLst>
              <a:ext uri="{FF2B5EF4-FFF2-40B4-BE49-F238E27FC236}">
                <a16:creationId xmlns:a16="http://schemas.microsoft.com/office/drawing/2014/main" id="{2DDAACE8-DCCF-05BF-0F1E-56994BC36FBE}"/>
              </a:ext>
            </a:extLst>
          </p:cNvPr>
          <p:cNvSpPr>
            <a:spLocks noGrp="1"/>
          </p:cNvSpPr>
          <p:nvPr>
            <p:ph idx="1"/>
          </p:nvPr>
        </p:nvSpPr>
        <p:spPr/>
        <p:txBody>
          <a:bodyPr/>
          <a:lstStyle/>
          <a:p>
            <a:r>
              <a:rPr kumimoji="1" lang="ja-JP" altLang="en-US" dirty="0">
                <a:solidFill>
                  <a:srgbClr val="FF0000"/>
                </a:solidFill>
                <a:highlight>
                  <a:srgbClr val="FFFF00"/>
                </a:highlight>
              </a:rPr>
              <a:t>南海トラフ地震臨時情報</a:t>
            </a:r>
          </a:p>
          <a:p>
            <a:r>
              <a:rPr kumimoji="1" lang="ja-JP" altLang="en-US" dirty="0"/>
              <a:t>南海トラフ地震の想定震源域で</a:t>
            </a:r>
          </a:p>
          <a:p>
            <a:r>
              <a:rPr kumimoji="1" lang="ja-JP" altLang="en-US" dirty="0"/>
              <a:t>時間差で起きる</a:t>
            </a:r>
            <a:r>
              <a:rPr kumimoji="1" lang="ja-JP" altLang="en-US" dirty="0">
                <a:solidFill>
                  <a:srgbClr val="FF0000"/>
                </a:solidFill>
              </a:rPr>
              <a:t>後発地震</a:t>
            </a:r>
            <a:r>
              <a:rPr kumimoji="1" lang="ja-JP" altLang="en-US" dirty="0"/>
              <a:t>への注意や警戒などを呼びかける「臨時情報」について</a:t>
            </a:r>
          </a:p>
          <a:p>
            <a:r>
              <a:rPr kumimoji="1" lang="ja-JP" altLang="en-US" dirty="0"/>
              <a:t>内閣府が</a:t>
            </a:r>
            <a:r>
              <a:rPr kumimoji="1" lang="ja-JP" altLang="en-US" dirty="0">
                <a:solidFill>
                  <a:srgbClr val="FF0000"/>
                </a:solidFill>
              </a:rPr>
              <a:t>対象地域</a:t>
            </a:r>
            <a:r>
              <a:rPr kumimoji="1" lang="ja-JP" altLang="en-US" dirty="0"/>
              <a:t>の</a:t>
            </a:r>
          </a:p>
          <a:p>
            <a:r>
              <a:rPr kumimoji="1" lang="ja-JP" altLang="en-US" dirty="0"/>
              <a:t>住民１万６１７１人に尋ねたところ</a:t>
            </a:r>
          </a:p>
          <a:p>
            <a:r>
              <a:rPr kumimoji="1" lang="ja-JP" altLang="en-US" dirty="0">
                <a:solidFill>
                  <a:srgbClr val="FF0000"/>
                </a:solidFill>
                <a:highlight>
                  <a:srgbClr val="FFFF00"/>
                </a:highlight>
              </a:rPr>
              <a:t>臨時情報</a:t>
            </a:r>
            <a:r>
              <a:rPr kumimoji="1" lang="ja-JP" altLang="en-US" dirty="0"/>
              <a:t>を</a:t>
            </a:r>
          </a:p>
          <a:p>
            <a:r>
              <a:rPr kumimoji="1" lang="ja-JP" altLang="en-US" dirty="0"/>
              <a:t>「知っている」・・・・・・</a:t>
            </a:r>
            <a:r>
              <a:rPr kumimoji="1" lang="en-US" altLang="ja-JP" dirty="0"/>
              <a:t>28</a:t>
            </a:r>
            <a:r>
              <a:rPr kumimoji="1" lang="ja-JP" altLang="en-US" dirty="0"/>
              <a:t>・</a:t>
            </a:r>
            <a:r>
              <a:rPr kumimoji="1" lang="en-US" altLang="ja-JP" dirty="0"/>
              <a:t>7%</a:t>
            </a:r>
          </a:p>
          <a:p>
            <a:r>
              <a:rPr kumimoji="1" lang="ja-JP" altLang="en-US" dirty="0"/>
              <a:t>「詳しく知らない」・・・</a:t>
            </a:r>
            <a:r>
              <a:rPr kumimoji="1" lang="en-US" altLang="ja-JP" dirty="0"/>
              <a:t>35</a:t>
            </a:r>
            <a:r>
              <a:rPr kumimoji="1" lang="ja-JP" altLang="en-US" dirty="0"/>
              <a:t>・</a:t>
            </a:r>
            <a:r>
              <a:rPr kumimoji="1" lang="en-US" altLang="ja-JP" dirty="0"/>
              <a:t>5%</a:t>
            </a:r>
            <a:endParaRPr kumimoji="1" lang="ja-JP" altLang="en-US" dirty="0"/>
          </a:p>
          <a:p>
            <a:r>
              <a:rPr kumimoji="1" lang="ja-JP" altLang="en-US" dirty="0"/>
              <a:t>「知らない」・・・・・・・・</a:t>
            </a:r>
            <a:r>
              <a:rPr kumimoji="1" lang="en-US" altLang="ja-JP" dirty="0"/>
              <a:t>35</a:t>
            </a:r>
            <a:r>
              <a:rPr kumimoji="1" lang="ja-JP" altLang="en-US" dirty="0"/>
              <a:t>・</a:t>
            </a:r>
            <a:r>
              <a:rPr kumimoji="1" lang="en-US" altLang="ja-JP" dirty="0"/>
              <a:t>8%</a:t>
            </a:r>
            <a:endParaRPr kumimoji="1" lang="ja-JP" altLang="en-US" dirty="0"/>
          </a:p>
        </p:txBody>
      </p:sp>
      <p:sp>
        <p:nvSpPr>
          <p:cNvPr id="4" name="爆発: 14 pt 3">
            <a:extLst>
              <a:ext uri="{FF2B5EF4-FFF2-40B4-BE49-F238E27FC236}">
                <a16:creationId xmlns:a16="http://schemas.microsoft.com/office/drawing/2014/main" id="{9D220A88-15E1-0AAC-95E8-4207A324C502}"/>
              </a:ext>
            </a:extLst>
          </p:cNvPr>
          <p:cNvSpPr/>
          <p:nvPr/>
        </p:nvSpPr>
        <p:spPr bwMode="auto">
          <a:xfrm>
            <a:off x="827584" y="306096"/>
            <a:ext cx="7956376" cy="6128549"/>
          </a:xfrm>
          <a:prstGeom prst="irregularSeal2">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kumimoji="0" lang="ja-JP" altLang="en-US" sz="5400" dirty="0">
                <a:solidFill>
                  <a:schemeClr val="bg1"/>
                </a:solidFill>
                <a:latin typeface="AR P悠々ゴシック体E" panose="040B0900000000000000" pitchFamily="50" charset="-128"/>
                <a:ea typeface="AR P悠々ゴシック体E" panose="040B0900000000000000" pitchFamily="50" charset="-128"/>
              </a:rPr>
              <a:t>認知度は</a:t>
            </a:r>
            <a:endParaRPr kumimoji="0" lang="en-US" altLang="ja-JP" sz="5400" dirty="0">
              <a:solidFill>
                <a:schemeClr val="bg1"/>
              </a:solidFill>
              <a:latin typeface="AR P悠々ゴシック体E" panose="040B0900000000000000" pitchFamily="50" charset="-128"/>
              <a:ea typeface="AR P悠々ゴシック体E" panose="040B0900000000000000" pitchFamily="50" charset="-128"/>
            </a:endParaRPr>
          </a:p>
          <a:p>
            <a:pPr algn="ctr"/>
            <a:r>
              <a:rPr kumimoji="0" lang="ja-JP" altLang="en-US" sz="6600" dirty="0">
                <a:solidFill>
                  <a:schemeClr val="bg1"/>
                </a:solidFill>
                <a:latin typeface="AR P悠々ゴシック体E" panose="040B0900000000000000" pitchFamily="50" charset="-128"/>
                <a:ea typeface="AR P悠々ゴシック体E" panose="040B0900000000000000" pitchFamily="50" charset="-128"/>
              </a:rPr>
              <a:t>３割程度</a:t>
            </a:r>
          </a:p>
        </p:txBody>
      </p:sp>
      <p:sp>
        <p:nvSpPr>
          <p:cNvPr id="5" name="爆発: 14 pt 4">
            <a:extLst>
              <a:ext uri="{FF2B5EF4-FFF2-40B4-BE49-F238E27FC236}">
                <a16:creationId xmlns:a16="http://schemas.microsoft.com/office/drawing/2014/main" id="{1B39EC16-14C0-E58F-B0B1-0C4AFEB47C23}"/>
              </a:ext>
            </a:extLst>
          </p:cNvPr>
          <p:cNvSpPr/>
          <p:nvPr/>
        </p:nvSpPr>
        <p:spPr bwMode="auto">
          <a:xfrm>
            <a:off x="827584" y="331758"/>
            <a:ext cx="7956376" cy="6128549"/>
          </a:xfrm>
          <a:prstGeom prst="irregularSeal2">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kumimoji="0" lang="ja-JP" altLang="en-US" sz="5400" dirty="0">
                <a:solidFill>
                  <a:srgbClr val="FFFF00"/>
                </a:solidFill>
                <a:latin typeface="AR P悠々ゴシック体E" panose="040B0900000000000000" pitchFamily="50" charset="-128"/>
                <a:ea typeface="AR P悠々ゴシック体E" panose="040B0900000000000000" pitchFamily="50" charset="-128"/>
              </a:rPr>
              <a:t>皆さまは</a:t>
            </a:r>
          </a:p>
          <a:p>
            <a:pPr algn="ctr"/>
            <a:r>
              <a:rPr kumimoji="0" lang="ja-JP" altLang="en-US" sz="5400" dirty="0">
                <a:solidFill>
                  <a:srgbClr val="FFFF00"/>
                </a:solidFill>
                <a:latin typeface="AR P悠々ゴシック体E" panose="040B0900000000000000" pitchFamily="50" charset="-128"/>
                <a:ea typeface="AR P悠々ゴシック体E" panose="040B0900000000000000" pitchFamily="50" charset="-128"/>
              </a:rPr>
              <a:t>御存知でしたか？</a:t>
            </a:r>
          </a:p>
        </p:txBody>
      </p:sp>
    </p:spTree>
    <p:custDataLst>
      <p:tags r:id="rId1"/>
    </p:custDataLst>
    <p:extLst>
      <p:ext uri="{BB962C8B-B14F-4D97-AF65-F5344CB8AC3E}">
        <p14:creationId xmlns:p14="http://schemas.microsoft.com/office/powerpoint/2010/main" val="3351017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3">
                                            <p:txEl>
                                              <p:pRg st="8" end="8"/>
                                            </p:txEl>
                                          </p:spTgt>
                                        </p:tgtEl>
                                        <p:attrNameLst>
                                          <p:attrName>style.visibility</p:attrName>
                                        </p:attrNameLst>
                                      </p:cBhvr>
                                      <p:to>
                                        <p:strVal val="visible"/>
                                      </p:to>
                                    </p:set>
                                    <p:animEffect transition="in" filter="fade">
                                      <p:cBhvr>
                                        <p:cTn id="47" dur="500"/>
                                        <p:tgtEl>
                                          <p:spTgt spid="3">
                                            <p:txEl>
                                              <p:pRg st="8" end="8"/>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0" nodeType="clickEffect">
                                  <p:stCondLst>
                                    <p:cond delay="0"/>
                                  </p:stCondLst>
                                  <p:childTnLst>
                                    <p:set>
                                      <p:cBhvr>
                                        <p:cTn id="51" dur="1" fill="hold">
                                          <p:stCondLst>
                                            <p:cond delay="0"/>
                                          </p:stCondLst>
                                        </p:cTn>
                                        <p:tgtEl>
                                          <p:spTgt spid="4"/>
                                        </p:tgtEl>
                                        <p:attrNameLst>
                                          <p:attrName>style.visibility</p:attrName>
                                        </p:attrNameLst>
                                      </p:cBhvr>
                                      <p:to>
                                        <p:strVal val="visible"/>
                                      </p:to>
                                    </p:set>
                                    <p:anim calcmode="lin" valueType="num">
                                      <p:cBhvr>
                                        <p:cTn id="52" dur="500" fill="hold"/>
                                        <p:tgtEl>
                                          <p:spTgt spid="4"/>
                                        </p:tgtEl>
                                        <p:attrNameLst>
                                          <p:attrName>ppt_w</p:attrName>
                                        </p:attrNameLst>
                                      </p:cBhvr>
                                      <p:tavLst>
                                        <p:tav tm="0">
                                          <p:val>
                                            <p:fltVal val="0"/>
                                          </p:val>
                                        </p:tav>
                                        <p:tav tm="100000">
                                          <p:val>
                                            <p:strVal val="#ppt_w"/>
                                          </p:val>
                                        </p:tav>
                                      </p:tavLst>
                                    </p:anim>
                                    <p:anim calcmode="lin" valueType="num">
                                      <p:cBhvr>
                                        <p:cTn id="53" dur="500" fill="hold"/>
                                        <p:tgtEl>
                                          <p:spTgt spid="4"/>
                                        </p:tgtEl>
                                        <p:attrNameLst>
                                          <p:attrName>ppt_h</p:attrName>
                                        </p:attrNameLst>
                                      </p:cBhvr>
                                      <p:tavLst>
                                        <p:tav tm="0">
                                          <p:val>
                                            <p:fltVal val="0"/>
                                          </p:val>
                                        </p:tav>
                                        <p:tav tm="100000">
                                          <p:val>
                                            <p:strVal val="#ppt_h"/>
                                          </p:val>
                                        </p:tav>
                                      </p:tavLst>
                                    </p:anim>
                                    <p:animEffect transition="in" filter="fade">
                                      <p:cBhvr>
                                        <p:cTn id="54" dur="500"/>
                                        <p:tgtEl>
                                          <p:spTgt spid="4"/>
                                        </p:tgtEl>
                                      </p:cBhvr>
                                    </p:animEffect>
                                  </p:childTnLst>
                                </p:cTn>
                              </p:par>
                            </p:childTnLst>
                          </p:cTn>
                        </p:par>
                      </p:childTnLst>
                    </p:cTn>
                  </p:par>
                  <p:par>
                    <p:cTn id="55" fill="hold">
                      <p:stCondLst>
                        <p:cond delay="indefinite"/>
                      </p:stCondLst>
                      <p:childTnLst>
                        <p:par>
                          <p:cTn id="56" fill="hold">
                            <p:stCondLst>
                              <p:cond delay="0"/>
                            </p:stCondLst>
                            <p:childTnLst>
                              <p:par>
                                <p:cTn id="57" presetID="53" presetClass="entr" presetSubtype="16" fill="hold" grpId="0" nodeType="clickEffect">
                                  <p:stCondLst>
                                    <p:cond delay="0"/>
                                  </p:stCondLst>
                                  <p:childTnLst>
                                    <p:set>
                                      <p:cBhvr>
                                        <p:cTn id="58" dur="1" fill="hold">
                                          <p:stCondLst>
                                            <p:cond delay="0"/>
                                          </p:stCondLst>
                                        </p:cTn>
                                        <p:tgtEl>
                                          <p:spTgt spid="5"/>
                                        </p:tgtEl>
                                        <p:attrNameLst>
                                          <p:attrName>style.visibility</p:attrName>
                                        </p:attrNameLst>
                                      </p:cBhvr>
                                      <p:to>
                                        <p:strVal val="visible"/>
                                      </p:to>
                                    </p:set>
                                    <p:anim calcmode="lin" valueType="num">
                                      <p:cBhvr>
                                        <p:cTn id="59" dur="500" fill="hold"/>
                                        <p:tgtEl>
                                          <p:spTgt spid="5"/>
                                        </p:tgtEl>
                                        <p:attrNameLst>
                                          <p:attrName>ppt_w</p:attrName>
                                        </p:attrNameLst>
                                      </p:cBhvr>
                                      <p:tavLst>
                                        <p:tav tm="0">
                                          <p:val>
                                            <p:fltVal val="0"/>
                                          </p:val>
                                        </p:tav>
                                        <p:tav tm="100000">
                                          <p:val>
                                            <p:strVal val="#ppt_w"/>
                                          </p:val>
                                        </p:tav>
                                      </p:tavLst>
                                    </p:anim>
                                    <p:anim calcmode="lin" valueType="num">
                                      <p:cBhvr>
                                        <p:cTn id="60" dur="500" fill="hold"/>
                                        <p:tgtEl>
                                          <p:spTgt spid="5"/>
                                        </p:tgtEl>
                                        <p:attrNameLst>
                                          <p:attrName>ppt_h</p:attrName>
                                        </p:attrNameLst>
                                      </p:cBhvr>
                                      <p:tavLst>
                                        <p:tav tm="0">
                                          <p:val>
                                            <p:fltVal val="0"/>
                                          </p:val>
                                        </p:tav>
                                        <p:tav tm="100000">
                                          <p:val>
                                            <p:strVal val="#ppt_h"/>
                                          </p:val>
                                        </p:tav>
                                      </p:tavLst>
                                    </p:anim>
                                    <p:animEffect transition="in" filter="fade">
                                      <p:cBhvr>
                                        <p:cTn id="6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0" y="0"/>
            <a:ext cx="9144000" cy="6858000"/>
          </a:xfrm>
          <a:prstGeom prst="rect">
            <a:avLst/>
          </a:prstGeom>
          <a:solidFill>
            <a:srgbClr val="002060"/>
          </a:solidFill>
          <a:ln w="9525">
            <a:noFill/>
            <a:miter lim="800000"/>
            <a:headEnd/>
            <a:tailEnd/>
          </a:ln>
          <a:effectLst/>
        </p:spPr>
        <p:txBody>
          <a:bodyPr wrap="none" anchor="ctr"/>
          <a:lstStyle/>
          <a:p>
            <a:endParaRPr lang="ja-JP" altLang="en-US" dirty="0"/>
          </a:p>
        </p:txBody>
      </p:sp>
      <p:sp>
        <p:nvSpPr>
          <p:cNvPr id="7" name="テキスト ボックス 6"/>
          <p:cNvSpPr txBox="1"/>
          <p:nvPr/>
        </p:nvSpPr>
        <p:spPr>
          <a:xfrm>
            <a:off x="1914862" y="1772816"/>
            <a:ext cx="5314275" cy="2554545"/>
          </a:xfrm>
          <a:prstGeom prst="rect">
            <a:avLst/>
          </a:prstGeom>
          <a:noFill/>
        </p:spPr>
        <p:txBody>
          <a:bodyPr wrap="none" rtlCol="0">
            <a:spAutoFit/>
          </a:bodyPr>
          <a:lstStyle/>
          <a:p>
            <a:pPr algn="ctr"/>
            <a:r>
              <a:rPr kumimoji="1" lang="ja-JP" altLang="en-US" sz="8000" dirty="0">
                <a:solidFill>
                  <a:srgbClr val="FFFF00"/>
                </a:solidFill>
                <a:latin typeface="ＤＦ特太ゴシック体" pitchFamily="49" charset="-128"/>
                <a:ea typeface="ＤＦ特太ゴシック体" pitchFamily="49" charset="-128"/>
              </a:rPr>
              <a:t>聞いていて</a:t>
            </a:r>
          </a:p>
          <a:p>
            <a:pPr algn="ctr"/>
            <a:r>
              <a:rPr kumimoji="1" lang="ja-JP" altLang="en-US" sz="8000" dirty="0">
                <a:solidFill>
                  <a:srgbClr val="FFFF00"/>
                </a:solidFill>
                <a:latin typeface="ＤＦ特太ゴシック体" pitchFamily="49" charset="-128"/>
                <a:ea typeface="ＤＦ特太ゴシック体" pitchFamily="49" charset="-128"/>
              </a:rPr>
              <a:t>眠くなる</a:t>
            </a:r>
          </a:p>
        </p:txBody>
      </p:sp>
      <p:pic>
        <p:nvPicPr>
          <p:cNvPr id="3" name="図 2" descr="食品, 部屋 が含まれている画像&#10;&#10;自動的に生成された説明">
            <a:extLst>
              <a:ext uri="{FF2B5EF4-FFF2-40B4-BE49-F238E27FC236}">
                <a16:creationId xmlns:a16="http://schemas.microsoft.com/office/drawing/2014/main" id="{CF46DC38-C20F-C6B2-C7C0-7C21116EBE8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9062" y="2636912"/>
            <a:ext cx="2809875" cy="3810000"/>
          </a:xfrm>
          <a:prstGeom prst="rect">
            <a:avLst/>
          </a:prstGeom>
        </p:spPr>
      </p:pic>
      <p:pic>
        <p:nvPicPr>
          <p:cNvPr id="5" name="図 4" descr="おもちゃ, 時計 が含まれている画像&#10;&#10;自動的に生成された説明">
            <a:extLst>
              <a:ext uri="{FF2B5EF4-FFF2-40B4-BE49-F238E27FC236}">
                <a16:creationId xmlns:a16="http://schemas.microsoft.com/office/drawing/2014/main" id="{885EC3FF-FD6E-8E97-B188-69FA4E6D45C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636912"/>
            <a:ext cx="2809875" cy="3810000"/>
          </a:xfrm>
          <a:prstGeom prst="rect">
            <a:avLst/>
          </a:prstGeom>
        </p:spPr>
      </p:pic>
    </p:spTree>
    <p:extLst>
      <p:ext uri="{BB962C8B-B14F-4D97-AF65-F5344CB8AC3E}">
        <p14:creationId xmlns:p14="http://schemas.microsoft.com/office/powerpoint/2010/main" val="3794487212"/>
      </p:ext>
    </p:extLst>
  </p:cSld>
  <p:clrMapOvr>
    <a:masterClrMapping/>
  </p:clrMapOvr>
  <p:transition spd="med">
    <p:pull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図 6" descr="テキスト, 手紙&#10;&#10;自動的に生成された説明">
            <a:extLst>
              <a:ext uri="{FF2B5EF4-FFF2-40B4-BE49-F238E27FC236}">
                <a16:creationId xmlns:a16="http://schemas.microsoft.com/office/drawing/2014/main" id="{D2DEC1C9-0C7B-03B8-8705-2762549566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372" y="718358"/>
            <a:ext cx="8987628" cy="3008734"/>
          </a:xfrm>
          <a:prstGeom prst="rect">
            <a:avLst/>
          </a:prstGeom>
        </p:spPr>
      </p:pic>
      <p:sp>
        <p:nvSpPr>
          <p:cNvPr id="8" name="四角形: 角を丸くする 7">
            <a:extLst>
              <a:ext uri="{FF2B5EF4-FFF2-40B4-BE49-F238E27FC236}">
                <a16:creationId xmlns:a16="http://schemas.microsoft.com/office/drawing/2014/main" id="{BEE9B34D-24E5-3326-FB47-6003CB7023FB}"/>
              </a:ext>
            </a:extLst>
          </p:cNvPr>
          <p:cNvSpPr/>
          <p:nvPr/>
        </p:nvSpPr>
        <p:spPr bwMode="auto">
          <a:xfrm>
            <a:off x="179512" y="3663718"/>
            <a:ext cx="8928992" cy="2862524"/>
          </a:xfrm>
          <a:prstGeom prst="roundRect">
            <a:avLst/>
          </a:prstGeom>
          <a:solidFill>
            <a:schemeClr val="bg2">
              <a:lumMod val="40000"/>
              <a:lumOff val="60000"/>
            </a:schemeClr>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r>
              <a:rPr kumimoji="0" lang="ja-JP" altLang="en-US" sz="2400" dirty="0">
                <a:latin typeface="AR P悠々ゴシック体E" panose="040B0900000000000000" pitchFamily="50" charset="-128"/>
                <a:ea typeface="AR P悠々ゴシック体E" panose="040B0900000000000000" pitchFamily="50" charset="-128"/>
              </a:rPr>
              <a:t>気象庁から</a:t>
            </a:r>
            <a:r>
              <a:rPr kumimoji="0" lang="ja-JP" altLang="en-US" sz="2400" dirty="0">
                <a:solidFill>
                  <a:srgbClr val="FF0000"/>
                </a:solidFill>
                <a:latin typeface="AR P悠々ゴシック体E" panose="040B0900000000000000" pitchFamily="50" charset="-128"/>
                <a:ea typeface="AR P悠々ゴシック体E" panose="040B0900000000000000" pitchFamily="50" charset="-128"/>
              </a:rPr>
              <a:t>南海トラフ地震臨時情報が発表</a:t>
            </a:r>
            <a:r>
              <a:rPr kumimoji="0" lang="ja-JP" altLang="en-US" sz="2400" dirty="0">
                <a:latin typeface="AR P悠々ゴシック体E" panose="040B0900000000000000" pitchFamily="50" charset="-128"/>
                <a:ea typeface="AR P悠々ゴシック体E" panose="040B0900000000000000" pitchFamily="50" charset="-128"/>
              </a:rPr>
              <a:t>された場合</a:t>
            </a:r>
            <a:endParaRPr kumimoji="0" lang="en-US" altLang="ja-JP" sz="2400" dirty="0">
              <a:latin typeface="AR P悠々ゴシック体E" panose="040B0900000000000000" pitchFamily="50" charset="-128"/>
              <a:ea typeface="AR P悠々ゴシック体E" panose="040B0900000000000000" pitchFamily="50" charset="-128"/>
            </a:endParaRPr>
          </a:p>
          <a:p>
            <a:r>
              <a:rPr kumimoji="0" lang="ja-JP" altLang="en-US" sz="2400" dirty="0">
                <a:latin typeface="AR P悠々ゴシック体E" panose="040B0900000000000000" pitchFamily="50" charset="-128"/>
                <a:ea typeface="AR P悠々ゴシック体E" panose="040B0900000000000000" pitchFamily="50" charset="-128"/>
              </a:rPr>
              <a:t>テレビ、ラジオ、インターネット、防災行政無線や広報車等で伝達</a:t>
            </a:r>
          </a:p>
          <a:p>
            <a:r>
              <a:rPr kumimoji="0" lang="ja-JP" altLang="en-US" sz="2400" dirty="0">
                <a:latin typeface="AR P悠々ゴシック体E" panose="040B0900000000000000" pitchFamily="50" charset="-128"/>
                <a:ea typeface="AR P悠々ゴシック体E" panose="040B0900000000000000" pitchFamily="50" charset="-128"/>
              </a:rPr>
              <a:t>いざというとき</a:t>
            </a:r>
          </a:p>
          <a:p>
            <a:r>
              <a:rPr kumimoji="0" lang="ja-JP" altLang="en-US" sz="2400" dirty="0">
                <a:latin typeface="AR P悠々ゴシック体E" panose="040B0900000000000000" pitchFamily="50" charset="-128"/>
                <a:ea typeface="AR P悠々ゴシック体E" panose="040B0900000000000000" pitchFamily="50" charset="-128"/>
              </a:rPr>
              <a:t>迅速かつ安全に避難行動をとることができるように</a:t>
            </a:r>
          </a:p>
          <a:p>
            <a:r>
              <a:rPr kumimoji="0" lang="ja-JP" altLang="en-US" sz="2400" dirty="0">
                <a:latin typeface="AR P悠々ゴシック体E" panose="040B0900000000000000" pitchFamily="50" charset="-128"/>
                <a:ea typeface="AR P悠々ゴシック体E" panose="040B0900000000000000" pitchFamily="50" charset="-128"/>
              </a:rPr>
              <a:t>普段から自分が住む地域にはどのような災害のリスクがあるか</a:t>
            </a:r>
          </a:p>
          <a:p>
            <a:r>
              <a:rPr kumimoji="0" lang="ja-JP" altLang="en-US" sz="2400" dirty="0">
                <a:latin typeface="AR P悠々ゴシック体E" panose="040B0900000000000000" pitchFamily="50" charset="-128"/>
                <a:ea typeface="AR P悠々ゴシック体E" panose="040B0900000000000000" pitchFamily="50" charset="-128"/>
              </a:rPr>
              <a:t>災害が発生した時の避難場所はどこか</a:t>
            </a:r>
          </a:p>
          <a:p>
            <a:r>
              <a:rPr kumimoji="0" lang="ja-JP" altLang="en-US" sz="2400" dirty="0">
                <a:latin typeface="AR P悠々ゴシック体E" panose="040B0900000000000000" pitchFamily="50" charset="-128"/>
                <a:ea typeface="AR P悠々ゴシック体E" panose="040B0900000000000000" pitchFamily="50" charset="-128"/>
              </a:rPr>
              <a:t>安全な避難経路などを</a:t>
            </a:r>
            <a:r>
              <a:rPr kumimoji="0" lang="ja-JP" altLang="en-US" sz="2400" dirty="0">
                <a:solidFill>
                  <a:srgbClr val="FF0000"/>
                </a:solidFill>
                <a:latin typeface="AR P悠々ゴシック体E" panose="040B0900000000000000" pitchFamily="50" charset="-128"/>
                <a:ea typeface="AR P悠々ゴシック体E" panose="040B0900000000000000" pitchFamily="50" charset="-128"/>
              </a:rPr>
              <a:t>ハザードマップで確認</a:t>
            </a:r>
            <a:r>
              <a:rPr kumimoji="0" lang="ja-JP" altLang="en-US" sz="2400" dirty="0">
                <a:latin typeface="AR P悠々ゴシック体E" panose="040B0900000000000000" pitchFamily="50" charset="-128"/>
                <a:ea typeface="AR P悠々ゴシック体E" panose="040B0900000000000000" pitchFamily="50" charset="-128"/>
              </a:rPr>
              <a:t>しておこう</a:t>
            </a:r>
          </a:p>
        </p:txBody>
      </p:sp>
      <p:sp>
        <p:nvSpPr>
          <p:cNvPr id="2" name="タイトル 1">
            <a:extLst>
              <a:ext uri="{FF2B5EF4-FFF2-40B4-BE49-F238E27FC236}">
                <a16:creationId xmlns:a16="http://schemas.microsoft.com/office/drawing/2014/main" id="{64A121DC-F157-46B6-945E-947C2A27734C}"/>
              </a:ext>
            </a:extLst>
          </p:cNvPr>
          <p:cNvSpPr>
            <a:spLocks noGrp="1"/>
          </p:cNvSpPr>
          <p:nvPr>
            <p:ph type="title"/>
          </p:nvPr>
        </p:nvSpPr>
        <p:spPr/>
        <p:txBody>
          <a:bodyPr/>
          <a:lstStyle/>
          <a:p>
            <a:r>
              <a:rPr kumimoji="1" lang="ja-JP" altLang="en-US" dirty="0"/>
              <a:t>伝達方法は？</a:t>
            </a:r>
          </a:p>
        </p:txBody>
      </p:sp>
      <p:sp>
        <p:nvSpPr>
          <p:cNvPr id="9" name="楕円 8">
            <a:extLst>
              <a:ext uri="{FF2B5EF4-FFF2-40B4-BE49-F238E27FC236}">
                <a16:creationId xmlns:a16="http://schemas.microsoft.com/office/drawing/2014/main" id="{D01380E1-46A6-7C73-15D3-F0F0A6E7023E}"/>
              </a:ext>
            </a:extLst>
          </p:cNvPr>
          <p:cNvSpPr/>
          <p:nvPr/>
        </p:nvSpPr>
        <p:spPr bwMode="auto">
          <a:xfrm>
            <a:off x="246348" y="1124744"/>
            <a:ext cx="8651304" cy="4752528"/>
          </a:xfrm>
          <a:prstGeom prst="ellipse">
            <a:avLst/>
          </a:prstGeom>
          <a:solidFill>
            <a:srgbClr val="FF0000"/>
          </a:solidFill>
          <a:ln w="9525"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algn="ctr"/>
            <a:r>
              <a:rPr kumimoji="0" lang="ja-JP" altLang="en-US" sz="4000" dirty="0">
                <a:solidFill>
                  <a:schemeClr val="bg1"/>
                </a:solidFill>
                <a:latin typeface="AR P悠々ゴシック体E" panose="040B0900000000000000" pitchFamily="50" charset="-128"/>
                <a:ea typeface="AR P悠々ゴシック体E" panose="040B0900000000000000" pitchFamily="50" charset="-128"/>
              </a:rPr>
              <a:t>もしも</a:t>
            </a:r>
          </a:p>
          <a:p>
            <a:pPr algn="ctr"/>
            <a:r>
              <a:rPr kumimoji="0" lang="ja-JP" altLang="en-US" sz="4000" dirty="0">
                <a:solidFill>
                  <a:schemeClr val="bg1"/>
                </a:solidFill>
                <a:latin typeface="AR P悠々ゴシック体E" panose="040B0900000000000000" pitchFamily="50" charset="-128"/>
                <a:ea typeface="AR P悠々ゴシック体E" panose="040B0900000000000000" pitchFamily="50" charset="-128"/>
              </a:rPr>
              <a:t>知らなかったら</a:t>
            </a:r>
          </a:p>
          <a:p>
            <a:pPr algn="ctr"/>
            <a:r>
              <a:rPr kumimoji="0" lang="ja-JP" altLang="en-US" sz="5400" dirty="0">
                <a:solidFill>
                  <a:srgbClr val="FFFF00"/>
                </a:solidFill>
                <a:latin typeface="AR P悠々ゴシック体E" panose="040B0900000000000000" pitchFamily="50" charset="-128"/>
                <a:ea typeface="AR P悠々ゴシック体E" panose="040B0900000000000000" pitchFamily="50" charset="-128"/>
              </a:rPr>
              <a:t>「なんのことだ？」</a:t>
            </a:r>
            <a:r>
              <a:rPr kumimoji="0" lang="ja-JP" altLang="en-US" sz="4000" dirty="0">
                <a:solidFill>
                  <a:srgbClr val="FFFF00"/>
                </a:solidFill>
                <a:latin typeface="AR P悠々ゴシック体E" panose="040B0900000000000000" pitchFamily="50" charset="-128"/>
                <a:ea typeface="AR P悠々ゴシック体E" panose="040B0900000000000000" pitchFamily="50" charset="-128"/>
              </a:rPr>
              <a:t>と</a:t>
            </a:r>
          </a:p>
          <a:p>
            <a:pPr algn="ctr"/>
            <a:r>
              <a:rPr kumimoji="0" lang="ja-JP" altLang="en-US" sz="4000" dirty="0">
                <a:solidFill>
                  <a:srgbClr val="FFFF00"/>
                </a:solidFill>
                <a:latin typeface="AR P悠々ゴシック体E" panose="040B0900000000000000" pitchFamily="50" charset="-128"/>
                <a:ea typeface="AR P悠々ゴシック体E" panose="040B0900000000000000" pitchFamily="50" charset="-128"/>
              </a:rPr>
              <a:t>命を守る構えができないままに･･･</a:t>
            </a:r>
          </a:p>
        </p:txBody>
      </p:sp>
    </p:spTree>
    <p:custDataLst>
      <p:tags r:id="rId1"/>
    </p:custDataLst>
    <p:extLst>
      <p:ext uri="{BB962C8B-B14F-4D97-AF65-F5344CB8AC3E}">
        <p14:creationId xmlns:p14="http://schemas.microsoft.com/office/powerpoint/2010/main" val="3556933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randombar(horizontal)">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53" presetClass="entr" presetSubtype="16"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Effect transition="in" filter="fade">
                                      <p:cBhvr>
                                        <p:cTn id="1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B775A4E5-45C4-4044-88C0-2871089AC179}"/>
              </a:ext>
            </a:extLst>
          </p:cNvPr>
          <p:cNvSpPr>
            <a:spLocks noGrp="1"/>
          </p:cNvSpPr>
          <p:nvPr>
            <p:ph idx="1"/>
          </p:nvPr>
        </p:nvSpPr>
        <p:spPr>
          <a:xfrm>
            <a:off x="348425" y="789816"/>
            <a:ext cx="8651304" cy="5688632"/>
          </a:xfrm>
        </p:spPr>
        <p:txBody>
          <a:bodyPr/>
          <a:lstStyle/>
          <a:p>
            <a:r>
              <a:rPr kumimoji="1" lang="ja-JP" altLang="en-US" dirty="0"/>
              <a:t>南海トラフ地震臨時情報を略して「</a:t>
            </a:r>
            <a:r>
              <a:rPr kumimoji="1" lang="ja-JP" altLang="en-US" dirty="0">
                <a:solidFill>
                  <a:srgbClr val="FF0000"/>
                </a:solidFill>
                <a:highlight>
                  <a:srgbClr val="FFFF00"/>
                </a:highlight>
              </a:rPr>
              <a:t>臨時情報</a:t>
            </a:r>
            <a:r>
              <a:rPr kumimoji="1" lang="ja-JP" altLang="en-US" dirty="0"/>
              <a:t>」</a:t>
            </a:r>
          </a:p>
          <a:p>
            <a:pPr lvl="1"/>
            <a:r>
              <a:rPr lang="ja-JP" altLang="en-US" sz="2000" b="0" i="0" dirty="0">
                <a:solidFill>
                  <a:srgbClr val="333333"/>
                </a:solidFill>
                <a:effectLst/>
                <a:latin typeface="+mj-ea"/>
                <a:ea typeface="+mj-ea"/>
              </a:rPr>
              <a:t>南海トラフ全域を対象に</a:t>
            </a:r>
            <a:r>
              <a:rPr lang="ja-JP" altLang="en-US" sz="2000" b="1" i="0" dirty="0">
                <a:solidFill>
                  <a:srgbClr val="FF0000"/>
                </a:solidFill>
                <a:effectLst/>
                <a:latin typeface="+mj-ea"/>
                <a:ea typeface="+mj-ea"/>
              </a:rPr>
              <a:t>地震発生の可能性の高まりについて</a:t>
            </a:r>
            <a:r>
              <a:rPr lang="ja-JP" altLang="en-US" sz="2000" b="0" i="0" dirty="0">
                <a:solidFill>
                  <a:srgbClr val="333333"/>
                </a:solidFill>
                <a:effectLst/>
                <a:latin typeface="+mj-ea"/>
                <a:ea typeface="+mj-ea"/>
              </a:rPr>
              <a:t>お知らせするもの</a:t>
            </a:r>
          </a:p>
          <a:p>
            <a:pPr lvl="2"/>
            <a:r>
              <a:rPr kumimoji="1" lang="ja-JP" altLang="en-US" sz="1800" dirty="0">
                <a:solidFill>
                  <a:srgbClr val="FF0000"/>
                </a:solidFill>
              </a:rPr>
              <a:t>調査中</a:t>
            </a:r>
            <a:r>
              <a:rPr kumimoji="1" lang="ja-JP" altLang="en-US" sz="1800" dirty="0"/>
              <a:t>･･･監視領域内で</a:t>
            </a:r>
            <a:r>
              <a:rPr kumimoji="1" lang="ja-JP" altLang="en-US" sz="1800" dirty="0">
                <a:solidFill>
                  <a:srgbClr val="008000"/>
                </a:solidFill>
              </a:rPr>
              <a:t>マグニチュード</a:t>
            </a:r>
            <a:r>
              <a:rPr kumimoji="1" lang="en-US" altLang="ja-JP" sz="1800" dirty="0">
                <a:solidFill>
                  <a:srgbClr val="008000"/>
                </a:solidFill>
              </a:rPr>
              <a:t>6.8</a:t>
            </a:r>
            <a:r>
              <a:rPr kumimoji="1" lang="ja-JP" altLang="en-US" sz="1800" dirty="0">
                <a:solidFill>
                  <a:srgbClr val="008000"/>
                </a:solidFill>
              </a:rPr>
              <a:t>以上</a:t>
            </a:r>
            <a:r>
              <a:rPr kumimoji="1" lang="ja-JP" altLang="en-US" sz="1800" dirty="0"/>
              <a:t>の地震が</a:t>
            </a:r>
            <a:r>
              <a:rPr lang="ja-JP" altLang="en-US" sz="1800" dirty="0"/>
              <a:t>発生・通常と異なるゆっくりすべりが発生している可能性がある場合</a:t>
            </a:r>
            <a:endParaRPr kumimoji="1" lang="ja-JP" altLang="en-US" sz="1800" dirty="0"/>
          </a:p>
          <a:p>
            <a:pPr lvl="2"/>
            <a:r>
              <a:rPr kumimoji="1" lang="ja-JP" altLang="en-US" sz="1800" dirty="0">
                <a:solidFill>
                  <a:srgbClr val="FF0000"/>
                </a:solidFill>
              </a:rPr>
              <a:t>巨大地震警戒</a:t>
            </a:r>
            <a:r>
              <a:rPr kumimoji="1" lang="ja-JP" altLang="en-US" sz="1800" dirty="0"/>
              <a:t>･･･想定震源域内のプレート境界において</a:t>
            </a:r>
            <a:r>
              <a:rPr kumimoji="1" lang="ja-JP" altLang="en-US" sz="1800" dirty="0">
                <a:solidFill>
                  <a:srgbClr val="0000FF"/>
                </a:solidFill>
              </a:rPr>
              <a:t>マグニチュード</a:t>
            </a:r>
            <a:r>
              <a:rPr kumimoji="1" lang="en-US" altLang="ja-JP" sz="1800" dirty="0">
                <a:solidFill>
                  <a:srgbClr val="0000FF"/>
                </a:solidFill>
              </a:rPr>
              <a:t>8.0</a:t>
            </a:r>
            <a:r>
              <a:rPr kumimoji="1" lang="ja-JP" altLang="en-US" sz="1800" dirty="0">
                <a:solidFill>
                  <a:srgbClr val="0000FF"/>
                </a:solidFill>
              </a:rPr>
              <a:t>以上</a:t>
            </a:r>
            <a:r>
              <a:rPr kumimoji="1" lang="ja-JP" altLang="en-US" sz="1800" dirty="0"/>
              <a:t>の地震が発生したと評価した場合</a:t>
            </a:r>
          </a:p>
          <a:p>
            <a:pPr lvl="2"/>
            <a:r>
              <a:rPr kumimoji="1" lang="ja-JP" altLang="en-US" sz="1800" dirty="0">
                <a:solidFill>
                  <a:srgbClr val="FF0000"/>
                </a:solidFill>
              </a:rPr>
              <a:t>巨大地震注意</a:t>
            </a:r>
            <a:r>
              <a:rPr kumimoji="1" lang="ja-JP" altLang="en-US" sz="1800" dirty="0"/>
              <a:t>･･･監視領域内において</a:t>
            </a:r>
            <a:r>
              <a:rPr kumimoji="1" lang="ja-JP" altLang="en-US" sz="1800" dirty="0">
                <a:solidFill>
                  <a:srgbClr val="0000FF"/>
                </a:solidFill>
              </a:rPr>
              <a:t>マグニチュード</a:t>
            </a:r>
            <a:r>
              <a:rPr kumimoji="1" lang="en-US" altLang="ja-JP" sz="1800" dirty="0">
                <a:solidFill>
                  <a:srgbClr val="0000FF"/>
                </a:solidFill>
              </a:rPr>
              <a:t>7.0</a:t>
            </a:r>
            <a:r>
              <a:rPr kumimoji="1" lang="ja-JP" altLang="en-US" sz="1800" dirty="0">
                <a:solidFill>
                  <a:srgbClr val="0000FF"/>
                </a:solidFill>
              </a:rPr>
              <a:t>以上</a:t>
            </a:r>
            <a:r>
              <a:rPr kumimoji="1" lang="en-US" altLang="ja-JP" sz="1800" dirty="0">
                <a:solidFill>
                  <a:srgbClr val="0000FF"/>
                </a:solidFill>
              </a:rPr>
              <a:t>8.0</a:t>
            </a:r>
            <a:r>
              <a:rPr kumimoji="1" lang="ja-JP" altLang="en-US" sz="1800" dirty="0">
                <a:solidFill>
                  <a:srgbClr val="0000FF"/>
                </a:solidFill>
              </a:rPr>
              <a:t>未満</a:t>
            </a:r>
            <a:r>
              <a:rPr kumimoji="1" lang="ja-JP" altLang="en-US" sz="1800" dirty="0"/>
              <a:t>の地震が発生したと評価した場合。想定震源域内のプレート境界面において通常と異なるゆっくりすべりが発生したと評価した場合</a:t>
            </a:r>
          </a:p>
          <a:p>
            <a:pPr lvl="2"/>
            <a:r>
              <a:rPr kumimoji="1" lang="ja-JP" altLang="en-US" sz="1800" dirty="0">
                <a:solidFill>
                  <a:srgbClr val="FF0000"/>
                </a:solidFill>
              </a:rPr>
              <a:t>調査終了</a:t>
            </a:r>
            <a:r>
              <a:rPr kumimoji="1" lang="ja-JP" altLang="en-US" sz="1800" dirty="0"/>
              <a:t>･･･巨大地震警戒・巨大地震注意のいずれにも当てはまらない現象と評価した場合</a:t>
            </a:r>
          </a:p>
          <a:p>
            <a:r>
              <a:rPr kumimoji="1" lang="ja-JP" altLang="en-US" dirty="0">
                <a:solidFill>
                  <a:srgbClr val="FF6600"/>
                </a:solidFill>
              </a:rPr>
              <a:t>台風の進路予想・勢力予想</a:t>
            </a:r>
            <a:r>
              <a:rPr kumimoji="1" lang="ja-JP" altLang="en-US" dirty="0"/>
              <a:t>と同じようなもの</a:t>
            </a:r>
          </a:p>
          <a:p>
            <a:pPr lvl="1"/>
            <a:r>
              <a:rPr kumimoji="1" lang="ja-JP" altLang="en-US" dirty="0"/>
              <a:t>危険が迫るかどうかの事前通知･･･大きさ・針路・被害想定</a:t>
            </a:r>
          </a:p>
          <a:p>
            <a:r>
              <a:rPr kumimoji="1" lang="ja-JP" altLang="en-US" dirty="0">
                <a:solidFill>
                  <a:srgbClr val="FF6600"/>
                </a:solidFill>
              </a:rPr>
              <a:t>緊急地震速報</a:t>
            </a:r>
            <a:r>
              <a:rPr kumimoji="1" lang="ja-JP" altLang="en-US" dirty="0"/>
              <a:t>と少し違う</a:t>
            </a:r>
          </a:p>
          <a:p>
            <a:pPr lvl="1"/>
            <a:r>
              <a:rPr kumimoji="1" lang="ja-JP" altLang="en-US" dirty="0"/>
              <a:t>緊急地震速報→今まさに揺れ始めたという通知</a:t>
            </a:r>
          </a:p>
        </p:txBody>
      </p:sp>
      <p:sp>
        <p:nvSpPr>
          <p:cNvPr id="2" name="タイトル 1">
            <a:extLst>
              <a:ext uri="{FF2B5EF4-FFF2-40B4-BE49-F238E27FC236}">
                <a16:creationId xmlns:a16="http://schemas.microsoft.com/office/drawing/2014/main" id="{E98F2DE8-4694-43F1-B4A9-AADD966BF74E}"/>
              </a:ext>
            </a:extLst>
          </p:cNvPr>
          <p:cNvSpPr>
            <a:spLocks noGrp="1"/>
          </p:cNvSpPr>
          <p:nvPr>
            <p:ph type="title"/>
          </p:nvPr>
        </p:nvSpPr>
        <p:spPr/>
        <p:txBody>
          <a:bodyPr/>
          <a:lstStyle/>
          <a:p>
            <a:r>
              <a:rPr kumimoji="1" lang="ja-JP" altLang="en-US" dirty="0"/>
              <a:t>南海トラフ地震臨時情報</a:t>
            </a:r>
          </a:p>
        </p:txBody>
      </p:sp>
      <p:pic>
        <p:nvPicPr>
          <p:cNvPr id="6" name="図 5">
            <a:extLst>
              <a:ext uri="{FF2B5EF4-FFF2-40B4-BE49-F238E27FC236}">
                <a16:creationId xmlns:a16="http://schemas.microsoft.com/office/drawing/2014/main" id="{84496B0F-AB82-4DB6-BB63-30BBD24FC6CA}"/>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594011" y="76159"/>
            <a:ext cx="5461643" cy="6781841"/>
          </a:xfrm>
          <a:prstGeom prst="rect">
            <a:avLst/>
          </a:prstGeom>
        </p:spPr>
      </p:pic>
      <p:pic>
        <p:nvPicPr>
          <p:cNvPr id="8" name="図 7" descr="マップ が含まれている画像&#10;&#10;自動的に生成された説明">
            <a:extLst>
              <a:ext uri="{FF2B5EF4-FFF2-40B4-BE49-F238E27FC236}">
                <a16:creationId xmlns:a16="http://schemas.microsoft.com/office/drawing/2014/main" id="{33876812-404F-40BE-8326-2241FC10D3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46407" y="585354"/>
            <a:ext cx="5153322" cy="4051776"/>
          </a:xfrm>
          <a:prstGeom prst="rect">
            <a:avLst/>
          </a:prstGeom>
        </p:spPr>
      </p:pic>
      <p:pic>
        <p:nvPicPr>
          <p:cNvPr id="10" name="図 9" descr="タイムライン が含まれている画像&#10;&#10;自動的に生成された説明">
            <a:extLst>
              <a:ext uri="{FF2B5EF4-FFF2-40B4-BE49-F238E27FC236}">
                <a16:creationId xmlns:a16="http://schemas.microsoft.com/office/drawing/2014/main" id="{7E7A7B5C-D950-45D3-AACF-B0ADC1D3CEF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277225" y="1303380"/>
            <a:ext cx="6686550" cy="3333750"/>
          </a:xfrm>
          <a:prstGeom prst="rect">
            <a:avLst/>
          </a:prstGeom>
        </p:spPr>
      </p:pic>
    </p:spTree>
    <p:custDataLst>
      <p:tags r:id="rId1"/>
    </p:custDataLst>
    <p:extLst>
      <p:ext uri="{BB962C8B-B14F-4D97-AF65-F5344CB8AC3E}">
        <p14:creationId xmlns:p14="http://schemas.microsoft.com/office/powerpoint/2010/main" val="1434411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par>
                          <p:cTn id="38" fill="hold">
                            <p:stCondLst>
                              <p:cond delay="500"/>
                            </p:stCondLst>
                            <p:childTnLst>
                              <p:par>
                                <p:cTn id="39" presetID="14" presetClass="entr" presetSubtype="10" fill="hold" nodeType="afterEffect">
                                  <p:stCondLst>
                                    <p:cond delay="0"/>
                                  </p:stCondLst>
                                  <p:childTnLst>
                                    <p:set>
                                      <p:cBhvr>
                                        <p:cTn id="40" dur="1" fill="hold">
                                          <p:stCondLst>
                                            <p:cond delay="0"/>
                                          </p:stCondLst>
                                        </p:cTn>
                                        <p:tgtEl>
                                          <p:spTgt spid="8"/>
                                        </p:tgtEl>
                                        <p:attrNameLst>
                                          <p:attrName>style.visibility</p:attrName>
                                        </p:attrNameLst>
                                      </p:cBhvr>
                                      <p:to>
                                        <p:strVal val="visible"/>
                                      </p:to>
                                    </p:set>
                                    <p:animEffect transition="in" filter="randombar(horizontal)">
                                      <p:cBhvr>
                                        <p:cTn id="41" dur="500"/>
                                        <p:tgtEl>
                                          <p:spTgt spid="8"/>
                                        </p:tgtEl>
                                      </p:cBhvr>
                                    </p:animEffect>
                                  </p:childTnLst>
                                </p:cTn>
                              </p:par>
                            </p:childTnLst>
                          </p:cTn>
                        </p:par>
                        <p:par>
                          <p:cTn id="42" fill="hold">
                            <p:stCondLst>
                              <p:cond delay="1000"/>
                            </p:stCondLst>
                            <p:childTnLst>
                              <p:par>
                                <p:cTn id="43" presetID="10" presetClass="entr" presetSubtype="0" fill="hold" nodeType="afterEffect">
                                  <p:stCondLst>
                                    <p:cond delay="0"/>
                                  </p:stCondLst>
                                  <p:childTnLst>
                                    <p:set>
                                      <p:cBhvr>
                                        <p:cTn id="44" dur="1" fill="hold">
                                          <p:stCondLst>
                                            <p:cond delay="0"/>
                                          </p:stCondLst>
                                        </p:cTn>
                                        <p:tgtEl>
                                          <p:spTgt spid="3">
                                            <p:txEl>
                                              <p:pRg st="7" end="7"/>
                                            </p:txEl>
                                          </p:spTgt>
                                        </p:tgtEl>
                                        <p:attrNameLst>
                                          <p:attrName>style.visibility</p:attrName>
                                        </p:attrNameLst>
                                      </p:cBhvr>
                                      <p:to>
                                        <p:strVal val="visible"/>
                                      </p:to>
                                    </p:set>
                                    <p:animEffect transition="in" filter="fade">
                                      <p:cBhvr>
                                        <p:cTn id="45" dur="500"/>
                                        <p:tgtEl>
                                          <p:spTgt spid="3">
                                            <p:txEl>
                                              <p:pRg st="7" end="7"/>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3">
                                            <p:txEl>
                                              <p:pRg st="8" end="8"/>
                                            </p:txEl>
                                          </p:spTgt>
                                        </p:tgtEl>
                                        <p:attrNameLst>
                                          <p:attrName>style.visibility</p:attrName>
                                        </p:attrNameLst>
                                      </p:cBhvr>
                                      <p:to>
                                        <p:strVal val="visible"/>
                                      </p:to>
                                    </p:set>
                                    <p:animEffect transition="in" filter="fade">
                                      <p:cBhvr>
                                        <p:cTn id="50" dur="500"/>
                                        <p:tgtEl>
                                          <p:spTgt spid="3">
                                            <p:txEl>
                                              <p:pRg st="8" end="8"/>
                                            </p:txEl>
                                          </p:spTgt>
                                        </p:tgtEl>
                                      </p:cBhvr>
                                    </p:animEffect>
                                  </p:childTnLst>
                                </p:cTn>
                              </p:par>
                              <p:par>
                                <p:cTn id="51" presetID="1" presetClass="exit" presetSubtype="0" fill="hold" nodeType="withEffect">
                                  <p:stCondLst>
                                    <p:cond delay="0"/>
                                  </p:stCondLst>
                                  <p:childTnLst>
                                    <p:set>
                                      <p:cBhvr>
                                        <p:cTn id="52" dur="1" fill="hold">
                                          <p:stCondLst>
                                            <p:cond delay="0"/>
                                          </p:stCondLst>
                                        </p:cTn>
                                        <p:tgtEl>
                                          <p:spTgt spid="8"/>
                                        </p:tgtEl>
                                        <p:attrNameLst>
                                          <p:attrName>style.visibility</p:attrName>
                                        </p:attrNameLst>
                                      </p:cBhvr>
                                      <p:to>
                                        <p:strVal val="hidden"/>
                                      </p:to>
                                    </p:set>
                                  </p:childTnLst>
                                </p:cTn>
                              </p:par>
                            </p:childTnLst>
                          </p:cTn>
                        </p:par>
                        <p:par>
                          <p:cTn id="53" fill="hold">
                            <p:stCondLst>
                              <p:cond delay="500"/>
                            </p:stCondLst>
                            <p:childTnLst>
                              <p:par>
                                <p:cTn id="54" presetID="10" presetClass="entr" presetSubtype="0" fill="hold" nodeType="afterEffect">
                                  <p:stCondLst>
                                    <p:cond delay="0"/>
                                  </p:stCondLst>
                                  <p:childTnLst>
                                    <p:set>
                                      <p:cBhvr>
                                        <p:cTn id="55" dur="1" fill="hold">
                                          <p:stCondLst>
                                            <p:cond delay="0"/>
                                          </p:stCondLst>
                                        </p:cTn>
                                        <p:tgtEl>
                                          <p:spTgt spid="3">
                                            <p:txEl>
                                              <p:pRg st="9" end="9"/>
                                            </p:txEl>
                                          </p:spTgt>
                                        </p:tgtEl>
                                        <p:attrNameLst>
                                          <p:attrName>style.visibility</p:attrName>
                                        </p:attrNameLst>
                                      </p:cBhvr>
                                      <p:to>
                                        <p:strVal val="visible"/>
                                      </p:to>
                                    </p:set>
                                    <p:animEffect transition="in" filter="fade">
                                      <p:cBhvr>
                                        <p:cTn id="56" dur="500"/>
                                        <p:tgtEl>
                                          <p:spTgt spid="3">
                                            <p:txEl>
                                              <p:pRg st="9" end="9"/>
                                            </p:txEl>
                                          </p:spTgt>
                                        </p:tgtEl>
                                      </p:cBhvr>
                                    </p:animEffect>
                                  </p:childTnLst>
                                </p:cTn>
                              </p:par>
                              <p:par>
                                <p:cTn id="57" presetID="14" presetClass="entr" presetSubtype="10" fill="hold" nodeType="with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randombar(horizontal)">
                                      <p:cBhvr>
                                        <p:cTn id="59" dur="500"/>
                                        <p:tgtEl>
                                          <p:spTgt spid="10"/>
                                        </p:tgtEl>
                                      </p:cBhvr>
                                    </p:animEffect>
                                  </p:childTnLst>
                                </p:cTn>
                              </p:par>
                            </p:childTnLst>
                          </p:cTn>
                        </p:par>
                      </p:childTnLst>
                    </p:cTn>
                  </p:par>
                  <p:par>
                    <p:cTn id="60" fill="hold">
                      <p:stCondLst>
                        <p:cond delay="indefinite"/>
                      </p:stCondLst>
                      <p:childTnLst>
                        <p:par>
                          <p:cTn id="61" fill="hold">
                            <p:stCondLst>
                              <p:cond delay="0"/>
                            </p:stCondLst>
                            <p:childTnLst>
                              <p:par>
                                <p:cTn id="62" presetID="53" presetClass="entr" presetSubtype="16" fill="hold" nodeType="clickEffect">
                                  <p:stCondLst>
                                    <p:cond delay="0"/>
                                  </p:stCondLst>
                                  <p:childTnLst>
                                    <p:set>
                                      <p:cBhvr>
                                        <p:cTn id="63" dur="1" fill="hold">
                                          <p:stCondLst>
                                            <p:cond delay="0"/>
                                          </p:stCondLst>
                                        </p:cTn>
                                        <p:tgtEl>
                                          <p:spTgt spid="6"/>
                                        </p:tgtEl>
                                        <p:attrNameLst>
                                          <p:attrName>style.visibility</p:attrName>
                                        </p:attrNameLst>
                                      </p:cBhvr>
                                      <p:to>
                                        <p:strVal val="visible"/>
                                      </p:to>
                                    </p:set>
                                    <p:anim calcmode="lin" valueType="num">
                                      <p:cBhvr>
                                        <p:cTn id="64" dur="500" fill="hold"/>
                                        <p:tgtEl>
                                          <p:spTgt spid="6"/>
                                        </p:tgtEl>
                                        <p:attrNameLst>
                                          <p:attrName>ppt_w</p:attrName>
                                        </p:attrNameLst>
                                      </p:cBhvr>
                                      <p:tavLst>
                                        <p:tav tm="0">
                                          <p:val>
                                            <p:fltVal val="0"/>
                                          </p:val>
                                        </p:tav>
                                        <p:tav tm="100000">
                                          <p:val>
                                            <p:strVal val="#ppt_w"/>
                                          </p:val>
                                        </p:tav>
                                      </p:tavLst>
                                    </p:anim>
                                    <p:anim calcmode="lin" valueType="num">
                                      <p:cBhvr>
                                        <p:cTn id="65" dur="500" fill="hold"/>
                                        <p:tgtEl>
                                          <p:spTgt spid="6"/>
                                        </p:tgtEl>
                                        <p:attrNameLst>
                                          <p:attrName>ppt_h</p:attrName>
                                        </p:attrNameLst>
                                      </p:cBhvr>
                                      <p:tavLst>
                                        <p:tav tm="0">
                                          <p:val>
                                            <p:fltVal val="0"/>
                                          </p:val>
                                        </p:tav>
                                        <p:tav tm="100000">
                                          <p:val>
                                            <p:strVal val="#ppt_h"/>
                                          </p:val>
                                        </p:tav>
                                      </p:tavLst>
                                    </p:anim>
                                    <p:animEffect transition="in" filter="fade">
                                      <p:cBhvr>
                                        <p:cTn id="66" dur="500"/>
                                        <p:tgtEl>
                                          <p:spTgt spid="6"/>
                                        </p:tgtEl>
                                      </p:cBhvr>
                                    </p:animEffect>
                                  </p:childTnLst>
                                </p:cTn>
                              </p:par>
                              <p:par>
                                <p:cTn id="67" presetID="1" presetClass="exit" presetSubtype="0" fill="hold" grpId="0" nodeType="withEffect">
                                  <p:stCondLst>
                                    <p:cond delay="0"/>
                                  </p:stCondLst>
                                  <p:childTnLst>
                                    <p:set>
                                      <p:cBhvr>
                                        <p:cTn id="68" dur="1" fill="hold">
                                          <p:stCondLst>
                                            <p:cond delay="0"/>
                                          </p:stCondLst>
                                        </p:cTn>
                                        <p:tgtEl>
                                          <p:spTgt spid="3">
                                            <p:txEl>
                                              <p:pRg st="0" end="0"/>
                                            </p:txEl>
                                          </p:spTgt>
                                        </p:tgtEl>
                                        <p:attrNameLst>
                                          <p:attrName>style.visibility</p:attrName>
                                        </p:attrNameLst>
                                      </p:cBhvr>
                                      <p:to>
                                        <p:strVal val="hidden"/>
                                      </p:to>
                                    </p:set>
                                  </p:childTnLst>
                                </p:cTn>
                              </p:par>
                              <p:par>
                                <p:cTn id="69" presetID="1" presetClass="exit" presetSubtype="0" fill="hold" grpId="0" nodeType="withEffect">
                                  <p:stCondLst>
                                    <p:cond delay="0"/>
                                  </p:stCondLst>
                                  <p:childTnLst>
                                    <p:set>
                                      <p:cBhvr>
                                        <p:cTn id="70" dur="1" fill="hold">
                                          <p:stCondLst>
                                            <p:cond delay="0"/>
                                          </p:stCondLst>
                                        </p:cTn>
                                        <p:tgtEl>
                                          <p:spTgt spid="3">
                                            <p:txEl>
                                              <p:pRg st="1" end="1"/>
                                            </p:txEl>
                                          </p:spTgt>
                                        </p:tgtEl>
                                        <p:attrNameLst>
                                          <p:attrName>style.visibility</p:attrName>
                                        </p:attrNameLst>
                                      </p:cBhvr>
                                      <p:to>
                                        <p:strVal val="hidden"/>
                                      </p:to>
                                    </p:set>
                                  </p:childTnLst>
                                </p:cTn>
                              </p:par>
                              <p:par>
                                <p:cTn id="71" presetID="1" presetClass="exit" presetSubtype="0" fill="hold" grpId="0" nodeType="withEffect">
                                  <p:stCondLst>
                                    <p:cond delay="0"/>
                                  </p:stCondLst>
                                  <p:childTnLst>
                                    <p:set>
                                      <p:cBhvr>
                                        <p:cTn id="72" dur="1" fill="hold">
                                          <p:stCondLst>
                                            <p:cond delay="0"/>
                                          </p:stCondLst>
                                        </p:cTn>
                                        <p:tgtEl>
                                          <p:spTgt spid="3">
                                            <p:txEl>
                                              <p:pRg st="2" end="2"/>
                                            </p:txEl>
                                          </p:spTgt>
                                        </p:tgtEl>
                                        <p:attrNameLst>
                                          <p:attrName>style.visibility</p:attrName>
                                        </p:attrNameLst>
                                      </p:cBhvr>
                                      <p:to>
                                        <p:strVal val="hidden"/>
                                      </p:to>
                                    </p:set>
                                  </p:childTnLst>
                                </p:cTn>
                              </p:par>
                              <p:par>
                                <p:cTn id="73" presetID="1" presetClass="exit" presetSubtype="0" fill="hold" grpId="0" nodeType="withEffect">
                                  <p:stCondLst>
                                    <p:cond delay="0"/>
                                  </p:stCondLst>
                                  <p:childTnLst>
                                    <p:set>
                                      <p:cBhvr>
                                        <p:cTn id="74" dur="1" fill="hold">
                                          <p:stCondLst>
                                            <p:cond delay="0"/>
                                          </p:stCondLst>
                                        </p:cTn>
                                        <p:tgtEl>
                                          <p:spTgt spid="3">
                                            <p:txEl>
                                              <p:pRg st="3" end="3"/>
                                            </p:txEl>
                                          </p:spTgt>
                                        </p:tgtEl>
                                        <p:attrNameLst>
                                          <p:attrName>style.visibility</p:attrName>
                                        </p:attrNameLst>
                                      </p:cBhvr>
                                      <p:to>
                                        <p:strVal val="hidden"/>
                                      </p:to>
                                    </p:set>
                                  </p:childTnLst>
                                </p:cTn>
                              </p:par>
                              <p:par>
                                <p:cTn id="75" presetID="1" presetClass="exit" presetSubtype="0" fill="hold" grpId="0" nodeType="withEffect">
                                  <p:stCondLst>
                                    <p:cond delay="0"/>
                                  </p:stCondLst>
                                  <p:childTnLst>
                                    <p:set>
                                      <p:cBhvr>
                                        <p:cTn id="76" dur="1" fill="hold">
                                          <p:stCondLst>
                                            <p:cond delay="0"/>
                                          </p:stCondLst>
                                        </p:cTn>
                                        <p:tgtEl>
                                          <p:spTgt spid="3">
                                            <p:txEl>
                                              <p:pRg st="4" end="4"/>
                                            </p:txEl>
                                          </p:spTgt>
                                        </p:tgtEl>
                                        <p:attrNameLst>
                                          <p:attrName>style.visibility</p:attrName>
                                        </p:attrNameLst>
                                      </p:cBhvr>
                                      <p:to>
                                        <p:strVal val="hidden"/>
                                      </p:to>
                                    </p:set>
                                  </p:childTnLst>
                                </p:cTn>
                              </p:par>
                              <p:par>
                                <p:cTn id="77" presetID="1" presetClass="exit" presetSubtype="0" fill="hold" grpId="0" nodeType="withEffect">
                                  <p:stCondLst>
                                    <p:cond delay="0"/>
                                  </p:stCondLst>
                                  <p:childTnLst>
                                    <p:set>
                                      <p:cBhvr>
                                        <p:cTn id="78" dur="1" fill="hold">
                                          <p:stCondLst>
                                            <p:cond delay="0"/>
                                          </p:stCondLst>
                                        </p:cTn>
                                        <p:tgtEl>
                                          <p:spTgt spid="3">
                                            <p:txEl>
                                              <p:pRg st="5" end="5"/>
                                            </p:txEl>
                                          </p:spTgt>
                                        </p:tgtEl>
                                        <p:attrNameLst>
                                          <p:attrName>style.visibility</p:attrName>
                                        </p:attrNameLst>
                                      </p:cBhvr>
                                      <p:to>
                                        <p:strVal val="hidden"/>
                                      </p:to>
                                    </p:set>
                                  </p:childTnLst>
                                </p:cTn>
                              </p:par>
                              <p:par>
                                <p:cTn id="79" presetID="1" presetClass="exit" presetSubtype="0" fill="hold" grpId="0" nodeType="withEffect">
                                  <p:stCondLst>
                                    <p:cond delay="0"/>
                                  </p:stCondLst>
                                  <p:childTnLst>
                                    <p:set>
                                      <p:cBhvr>
                                        <p:cTn id="80" dur="1" fill="hold">
                                          <p:stCondLst>
                                            <p:cond delay="0"/>
                                          </p:stCondLst>
                                        </p:cTn>
                                        <p:tgtEl>
                                          <p:spTgt spid="3">
                                            <p:txEl>
                                              <p:pRg st="6" end="6"/>
                                            </p:txEl>
                                          </p:spTgt>
                                        </p:tgtEl>
                                        <p:attrNameLst>
                                          <p:attrName>style.visibility</p:attrName>
                                        </p:attrNameLst>
                                      </p:cBhvr>
                                      <p:to>
                                        <p:strVal val="hidden"/>
                                      </p:to>
                                    </p:set>
                                  </p:childTnLst>
                                </p:cTn>
                              </p:par>
                              <p:par>
                                <p:cTn id="81" presetID="1" presetClass="exit" presetSubtype="0" fill="hold" grpId="0" nodeType="withEffect">
                                  <p:stCondLst>
                                    <p:cond delay="0"/>
                                  </p:stCondLst>
                                  <p:childTnLst>
                                    <p:set>
                                      <p:cBhvr>
                                        <p:cTn id="82" dur="1" fill="hold">
                                          <p:stCondLst>
                                            <p:cond delay="0"/>
                                          </p:stCondLst>
                                        </p:cTn>
                                        <p:tgtEl>
                                          <p:spTgt spid="3">
                                            <p:txEl>
                                              <p:pRg st="7" end="7"/>
                                            </p:txEl>
                                          </p:spTgt>
                                        </p:tgtEl>
                                        <p:attrNameLst>
                                          <p:attrName>style.visibility</p:attrName>
                                        </p:attrNameLst>
                                      </p:cBhvr>
                                      <p:to>
                                        <p:strVal val="hidden"/>
                                      </p:to>
                                    </p:set>
                                  </p:childTnLst>
                                </p:cTn>
                              </p:par>
                              <p:par>
                                <p:cTn id="83" presetID="1" presetClass="exit" presetSubtype="0" fill="hold" grpId="0" nodeType="withEffect">
                                  <p:stCondLst>
                                    <p:cond delay="0"/>
                                  </p:stCondLst>
                                  <p:childTnLst>
                                    <p:set>
                                      <p:cBhvr>
                                        <p:cTn id="84" dur="1" fill="hold">
                                          <p:stCondLst>
                                            <p:cond delay="0"/>
                                          </p:stCondLst>
                                        </p:cTn>
                                        <p:tgtEl>
                                          <p:spTgt spid="3">
                                            <p:txEl>
                                              <p:pRg st="8" end="8"/>
                                            </p:txEl>
                                          </p:spTgt>
                                        </p:tgtEl>
                                        <p:attrNameLst>
                                          <p:attrName>style.visibility</p:attrName>
                                        </p:attrNameLst>
                                      </p:cBhvr>
                                      <p:to>
                                        <p:strVal val="hidden"/>
                                      </p:to>
                                    </p:set>
                                  </p:childTnLst>
                                </p:cTn>
                              </p:par>
                              <p:par>
                                <p:cTn id="85" presetID="1" presetClass="exit" presetSubtype="0" fill="hold" grpId="0" nodeType="withEffect">
                                  <p:stCondLst>
                                    <p:cond delay="0"/>
                                  </p:stCondLst>
                                  <p:childTnLst>
                                    <p:set>
                                      <p:cBhvr>
                                        <p:cTn id="86" dur="1" fill="hold">
                                          <p:stCondLst>
                                            <p:cond delay="0"/>
                                          </p:stCondLst>
                                        </p:cTn>
                                        <p:tgtEl>
                                          <p:spTgt spid="3">
                                            <p:txEl>
                                              <p:pRg st="9" end="9"/>
                                            </p:txEl>
                                          </p:spTgt>
                                        </p:tgtEl>
                                        <p:attrNameLst>
                                          <p:attrName>style.visibility</p:attrName>
                                        </p:attrNameLst>
                                      </p:cBhvr>
                                      <p:to>
                                        <p:strVal val="hidden"/>
                                      </p:to>
                                    </p:set>
                                  </p:childTnLst>
                                </p:cTn>
                              </p:par>
                              <p:par>
                                <p:cTn id="87" presetID="1" presetClass="exit" presetSubtype="0" fill="hold" nodeType="withEffect">
                                  <p:stCondLst>
                                    <p:cond delay="0"/>
                                  </p:stCondLst>
                                  <p:childTnLst>
                                    <p:set>
                                      <p:cBhvr>
                                        <p:cTn id="88" dur="1" fill="hold">
                                          <p:stCondLst>
                                            <p:cond delay="0"/>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B775A4E5-45C4-4044-88C0-2871089AC179}"/>
              </a:ext>
            </a:extLst>
          </p:cNvPr>
          <p:cNvSpPr>
            <a:spLocks noGrp="1"/>
          </p:cNvSpPr>
          <p:nvPr>
            <p:ph idx="1"/>
          </p:nvPr>
        </p:nvSpPr>
        <p:spPr>
          <a:xfrm>
            <a:off x="323528" y="908720"/>
            <a:ext cx="8795320" cy="5544616"/>
          </a:xfrm>
        </p:spPr>
        <p:txBody>
          <a:bodyPr/>
          <a:lstStyle/>
          <a:p>
            <a:r>
              <a:rPr lang="zh-TW" altLang="en-US" dirty="0">
                <a:solidFill>
                  <a:srgbClr val="FF0000"/>
                </a:solidFill>
              </a:rPr>
              <a:t>調査中、巨大地震注意、</a:t>
            </a:r>
            <a:r>
              <a:rPr lang="ja-JP" altLang="en-US" dirty="0">
                <a:solidFill>
                  <a:srgbClr val="FF0000"/>
                </a:solidFill>
              </a:rPr>
              <a:t>巨大地震警戒</a:t>
            </a:r>
            <a:r>
              <a:rPr lang="ja-JP" altLang="en-US" dirty="0"/>
              <a:t>が発表されたら</a:t>
            </a:r>
          </a:p>
          <a:p>
            <a:pPr lvl="1"/>
            <a:r>
              <a:rPr lang="ja-JP" altLang="en-US" dirty="0"/>
              <a:t>調査中ならば、右下図のエリア内で</a:t>
            </a:r>
            <a:r>
              <a:rPr lang="en-US" altLang="ja-JP" dirty="0"/>
              <a:t>『</a:t>
            </a:r>
            <a:r>
              <a:rPr lang="en-US" altLang="ja-JP" dirty="0">
                <a:solidFill>
                  <a:srgbClr val="FF0000"/>
                </a:solidFill>
                <a:highlight>
                  <a:srgbClr val="FFFF00"/>
                </a:highlight>
              </a:rPr>
              <a:t>M6.8</a:t>
            </a:r>
            <a:r>
              <a:rPr lang="ja-JP" altLang="en-US" dirty="0">
                <a:solidFill>
                  <a:srgbClr val="FF0000"/>
                </a:solidFill>
                <a:highlight>
                  <a:srgbClr val="FFFF00"/>
                </a:highlight>
              </a:rPr>
              <a:t>以上の地震発生・ゆっくりすべり発生の可能性</a:t>
            </a:r>
            <a:r>
              <a:rPr lang="en-US" altLang="ja-JP" dirty="0"/>
              <a:t>』</a:t>
            </a:r>
            <a:endParaRPr lang="ja-JP" altLang="en-US" dirty="0"/>
          </a:p>
          <a:p>
            <a:pPr lvl="1"/>
            <a:r>
              <a:rPr kumimoji="1" lang="ja-JP" altLang="en-US" b="1" dirty="0">
                <a:solidFill>
                  <a:srgbClr val="0000FF"/>
                </a:solidFill>
              </a:rPr>
              <a:t>調査中</a:t>
            </a:r>
            <a:r>
              <a:rPr kumimoji="1" lang="ja-JP" altLang="en-US" dirty="0"/>
              <a:t>ならば「</a:t>
            </a:r>
            <a:r>
              <a:rPr kumimoji="1" lang="ja-JP" altLang="en-US" dirty="0">
                <a:solidFill>
                  <a:srgbClr val="008000"/>
                </a:solidFill>
              </a:rPr>
              <a:t>多くの人に構える余裕を</a:t>
            </a:r>
            <a:r>
              <a:rPr lang="ja-JP" altLang="en-US" dirty="0">
                <a:solidFill>
                  <a:srgbClr val="008000"/>
                </a:solidFill>
              </a:rPr>
              <a:t>もらえる</a:t>
            </a:r>
            <a:r>
              <a:rPr kumimoji="1" lang="ja-JP" altLang="en-US" dirty="0"/>
              <a:t>」</a:t>
            </a:r>
            <a:endParaRPr kumimoji="1" lang="en-US" altLang="ja-JP" dirty="0"/>
          </a:p>
          <a:p>
            <a:pPr lvl="2"/>
            <a:r>
              <a:rPr lang="ja-JP" altLang="en-US" dirty="0"/>
              <a:t>最短２時間で巨大地震警戒・巨大地震注意または調査終了</a:t>
            </a:r>
            <a:endParaRPr kumimoji="1" lang="ja-JP" altLang="en-US" dirty="0"/>
          </a:p>
          <a:p>
            <a:pPr lvl="1"/>
            <a:r>
              <a:rPr lang="zh-TW" altLang="en-US" b="1" dirty="0">
                <a:solidFill>
                  <a:srgbClr val="FF0000"/>
                </a:solidFill>
              </a:rPr>
              <a:t>巨大地震注意</a:t>
            </a:r>
            <a:r>
              <a:rPr lang="ja-JP" altLang="en-US" dirty="0"/>
              <a:t>「</a:t>
            </a:r>
            <a:r>
              <a:rPr lang="ja-JP" altLang="en-US" dirty="0">
                <a:solidFill>
                  <a:srgbClr val="7030A0"/>
                </a:solidFill>
              </a:rPr>
              <a:t>先程より、とんでもない地震がまだ襲ってくる</a:t>
            </a:r>
            <a:r>
              <a:rPr lang="ja-JP" altLang="en-US" dirty="0"/>
              <a:t>」</a:t>
            </a:r>
          </a:p>
          <a:p>
            <a:pPr lvl="1"/>
            <a:r>
              <a:rPr lang="ja-JP" altLang="en-US" b="1" dirty="0">
                <a:solidFill>
                  <a:srgbClr val="FF0000"/>
                </a:solidFill>
              </a:rPr>
              <a:t>巨大地震警戒</a:t>
            </a:r>
            <a:r>
              <a:rPr lang="ja-JP" altLang="en-US" dirty="0"/>
              <a:t>「</a:t>
            </a:r>
            <a:r>
              <a:rPr lang="ja-JP" altLang="en-US" dirty="0">
                <a:solidFill>
                  <a:srgbClr val="7030A0"/>
                </a:solidFill>
              </a:rPr>
              <a:t>命を守りきる最大限の行動を即とれ</a:t>
            </a:r>
            <a:r>
              <a:rPr lang="ja-JP" altLang="en-US" dirty="0"/>
              <a:t>」</a:t>
            </a:r>
          </a:p>
          <a:p>
            <a:r>
              <a:rPr kumimoji="1" lang="ja-JP" altLang="en-US" dirty="0"/>
              <a:t>いずれにしても</a:t>
            </a:r>
            <a:r>
              <a:rPr kumimoji="1" lang="ja-JP" altLang="en-US" dirty="0">
                <a:solidFill>
                  <a:srgbClr val="0000FF"/>
                </a:solidFill>
              </a:rPr>
              <a:t>大きな被害</a:t>
            </a:r>
            <a:r>
              <a:rPr kumimoji="1" lang="ja-JP" altLang="en-US" dirty="0"/>
              <a:t>が発生するのは間違いない</a:t>
            </a:r>
          </a:p>
          <a:p>
            <a:r>
              <a:rPr kumimoji="1" lang="ja-JP" altLang="en-US" dirty="0">
                <a:solidFill>
                  <a:srgbClr val="FF0000"/>
                </a:solidFill>
              </a:rPr>
              <a:t>しかし！</a:t>
            </a:r>
            <a:endParaRPr kumimoji="1" lang="en-US" altLang="ja-JP" dirty="0">
              <a:solidFill>
                <a:srgbClr val="FF0000"/>
              </a:solidFill>
            </a:endParaRPr>
          </a:p>
          <a:p>
            <a:r>
              <a:rPr kumimoji="1" lang="ja-JP" altLang="en-US" dirty="0">
                <a:solidFill>
                  <a:srgbClr val="FF0000"/>
                </a:solidFill>
                <a:highlight>
                  <a:srgbClr val="FFFF00"/>
                </a:highlight>
              </a:rPr>
              <a:t>被害を最小限にできる大切な通知</a:t>
            </a:r>
          </a:p>
          <a:p>
            <a:r>
              <a:rPr kumimoji="1" lang="ja-JP" altLang="en-US" dirty="0"/>
              <a:t>見聞きしたなら</a:t>
            </a:r>
            <a:r>
              <a:rPr kumimoji="1" lang="ja-JP" altLang="en-US" dirty="0">
                <a:highlight>
                  <a:srgbClr val="FFFF00"/>
                </a:highlight>
              </a:rPr>
              <a:t>「</a:t>
            </a:r>
            <a:r>
              <a:rPr kumimoji="1" lang="ja-JP" altLang="en-US" dirty="0">
                <a:solidFill>
                  <a:srgbClr val="FF0000"/>
                </a:solidFill>
                <a:highlight>
                  <a:srgbClr val="FFFF00"/>
                </a:highlight>
              </a:rPr>
              <a:t>即！構えろ！</a:t>
            </a:r>
            <a:r>
              <a:rPr kumimoji="1" lang="ja-JP" altLang="en-US" dirty="0">
                <a:highlight>
                  <a:srgbClr val="FFFF00"/>
                </a:highlight>
              </a:rPr>
              <a:t>」</a:t>
            </a:r>
          </a:p>
          <a:p>
            <a:r>
              <a:rPr kumimoji="1" lang="ja-JP" altLang="en-US" dirty="0">
                <a:highlight>
                  <a:srgbClr val="FFFF00"/>
                </a:highlight>
              </a:rPr>
              <a:t>どうもこの大切なことが伝わっていない！</a:t>
            </a:r>
          </a:p>
        </p:txBody>
      </p:sp>
      <p:sp>
        <p:nvSpPr>
          <p:cNvPr id="2" name="タイトル 1">
            <a:extLst>
              <a:ext uri="{FF2B5EF4-FFF2-40B4-BE49-F238E27FC236}">
                <a16:creationId xmlns:a16="http://schemas.microsoft.com/office/drawing/2014/main" id="{E98F2DE8-4694-43F1-B4A9-AADD966BF74E}"/>
              </a:ext>
            </a:extLst>
          </p:cNvPr>
          <p:cNvSpPr>
            <a:spLocks noGrp="1"/>
          </p:cNvSpPr>
          <p:nvPr>
            <p:ph type="title"/>
          </p:nvPr>
        </p:nvSpPr>
        <p:spPr/>
        <p:txBody>
          <a:bodyPr/>
          <a:lstStyle/>
          <a:p>
            <a:r>
              <a:rPr kumimoji="1" lang="ja-JP" altLang="en-US" dirty="0"/>
              <a:t>南海トラフ地震臨時情報</a:t>
            </a:r>
          </a:p>
        </p:txBody>
      </p:sp>
      <p:pic>
        <p:nvPicPr>
          <p:cNvPr id="1026" name="Picture 2">
            <a:extLst>
              <a:ext uri="{FF2B5EF4-FFF2-40B4-BE49-F238E27FC236}">
                <a16:creationId xmlns:a16="http://schemas.microsoft.com/office/drawing/2014/main" id="{3495026E-7FF8-423C-AF85-3DBFC3459D3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p:blipFill>
        <p:spPr bwMode="auto">
          <a:xfrm>
            <a:off x="6228184" y="4583947"/>
            <a:ext cx="2736304" cy="1867510"/>
          </a:xfrm>
          <a:prstGeom prst="rect">
            <a:avLst/>
          </a:prstGeom>
          <a:noFill/>
          <a:extLst>
            <a:ext uri="{909E8E84-426E-40DD-AFC4-6F175D3DCCD1}">
              <a14:hiddenFill xmlns:a14="http://schemas.microsoft.com/office/drawing/2010/main">
                <a:solidFill>
                  <a:srgbClr val="FFFFFF"/>
                </a:solidFill>
              </a14:hiddenFill>
            </a:ext>
          </a:extLst>
        </p:spPr>
      </p:pic>
      <p:sp>
        <p:nvSpPr>
          <p:cNvPr id="4" name="楕円 3">
            <a:extLst>
              <a:ext uri="{FF2B5EF4-FFF2-40B4-BE49-F238E27FC236}">
                <a16:creationId xmlns:a16="http://schemas.microsoft.com/office/drawing/2014/main" id="{63C21932-E9FF-4BBD-ABB8-DEE1956AFECB}"/>
              </a:ext>
            </a:extLst>
          </p:cNvPr>
          <p:cNvSpPr/>
          <p:nvPr/>
        </p:nvSpPr>
        <p:spPr bwMode="auto">
          <a:xfrm>
            <a:off x="846455" y="980728"/>
            <a:ext cx="7488832" cy="5328592"/>
          </a:xfrm>
          <a:prstGeom prst="ellipse">
            <a:avLst/>
          </a:prstGeom>
          <a:solidFill>
            <a:srgbClr val="FF0000"/>
          </a:solidFill>
          <a:ln w="9525">
            <a:noFill/>
            <a:miter lim="800000"/>
            <a:headEnd/>
            <a:tailEnd/>
          </a:ln>
          <a:effectLst/>
        </p:spPr>
        <p:txBody>
          <a:bodyPr wrap="none" rtlCol="0" anchor="ctr"/>
          <a:lstStyle/>
          <a:p>
            <a:pPr algn="ctr"/>
            <a:r>
              <a:rPr kumimoji="1" lang="ja-JP" altLang="en-US" sz="3600" dirty="0">
                <a:solidFill>
                  <a:schemeClr val="bg1"/>
                </a:solidFill>
                <a:latin typeface="AR P悠々ゴシック体E" panose="040B0900000000000000" pitchFamily="50" charset="-128"/>
                <a:ea typeface="AR P悠々ゴシック体E" panose="040B0900000000000000" pitchFamily="50" charset="-128"/>
              </a:rPr>
              <a:t>カウントダウンがはじまった</a:t>
            </a:r>
            <a:endParaRPr kumimoji="1" lang="en-US" altLang="ja-JP" sz="3600" dirty="0">
              <a:solidFill>
                <a:schemeClr val="bg1"/>
              </a:solidFill>
              <a:latin typeface="AR P悠々ゴシック体E" panose="040B0900000000000000" pitchFamily="50" charset="-128"/>
              <a:ea typeface="AR P悠々ゴシック体E" panose="040B0900000000000000" pitchFamily="50" charset="-128"/>
            </a:endParaRPr>
          </a:p>
          <a:p>
            <a:pPr algn="ctr"/>
            <a:r>
              <a:rPr kumimoji="1" lang="ja-JP" altLang="en-US" sz="3600" dirty="0">
                <a:solidFill>
                  <a:schemeClr val="bg1"/>
                </a:solidFill>
                <a:latin typeface="AR P悠々ゴシック体E" panose="040B0900000000000000" pitchFamily="50" charset="-128"/>
                <a:ea typeface="AR P悠々ゴシック体E" panose="040B0900000000000000" pitchFamily="50" charset="-128"/>
              </a:rPr>
              <a:t>今だからこそ</a:t>
            </a:r>
          </a:p>
          <a:p>
            <a:pPr algn="ctr"/>
            <a:r>
              <a:rPr kumimoji="1" lang="ja-JP" altLang="en-US" sz="3600" dirty="0">
                <a:solidFill>
                  <a:schemeClr val="bg1"/>
                </a:solidFill>
                <a:latin typeface="AR P悠々ゴシック体E" panose="040B0900000000000000" pitchFamily="50" charset="-128"/>
                <a:ea typeface="AR P悠々ゴシック体E" panose="040B0900000000000000" pitchFamily="50" charset="-128"/>
              </a:rPr>
              <a:t>「</a:t>
            </a:r>
            <a:r>
              <a:rPr kumimoji="1" lang="ja-JP" altLang="en-US" sz="3600" dirty="0">
                <a:solidFill>
                  <a:srgbClr val="FFFF00"/>
                </a:solidFill>
                <a:latin typeface="AR P悠々ゴシック体E" panose="040B0900000000000000" pitchFamily="50" charset="-128"/>
                <a:ea typeface="AR P悠々ゴシック体E" panose="040B0900000000000000" pitchFamily="50" charset="-128"/>
              </a:rPr>
              <a:t>命を守る情報</a:t>
            </a:r>
            <a:r>
              <a:rPr kumimoji="1" lang="ja-JP" altLang="en-US" sz="3600" dirty="0">
                <a:solidFill>
                  <a:schemeClr val="bg1"/>
                </a:solidFill>
                <a:latin typeface="AR P悠々ゴシック体E" panose="040B0900000000000000" pitchFamily="50" charset="-128"/>
                <a:ea typeface="AR P悠々ゴシック体E" panose="040B0900000000000000" pitchFamily="50" charset="-128"/>
              </a:rPr>
              <a:t>」に</a:t>
            </a:r>
          </a:p>
          <a:p>
            <a:pPr algn="ctr"/>
            <a:r>
              <a:rPr kumimoji="1" lang="ja-JP" altLang="en-US" sz="3600" dirty="0">
                <a:solidFill>
                  <a:schemeClr val="bg1"/>
                </a:solidFill>
                <a:latin typeface="AR P悠々ゴシック体E" panose="040B0900000000000000" pitchFamily="50" charset="-128"/>
                <a:ea typeface="AR P悠々ゴシック体E" panose="040B0900000000000000" pitchFamily="50" charset="-128"/>
              </a:rPr>
              <a:t>耳をかたむけ</a:t>
            </a:r>
          </a:p>
          <a:p>
            <a:pPr algn="ctr"/>
            <a:r>
              <a:rPr kumimoji="1" lang="ja-JP" altLang="en-US" sz="3600" dirty="0">
                <a:solidFill>
                  <a:schemeClr val="bg1"/>
                </a:solidFill>
                <a:latin typeface="AR P悠々ゴシック体E" panose="040B0900000000000000" pitchFamily="50" charset="-128"/>
                <a:ea typeface="AR P悠々ゴシック体E" panose="040B0900000000000000" pitchFamily="50" charset="-128"/>
              </a:rPr>
              <a:t>正しい情報の学びが必要！</a:t>
            </a:r>
          </a:p>
          <a:p>
            <a:pPr algn="ctr"/>
            <a:endParaRPr kumimoji="1" lang="ja-JP" altLang="en-US" dirty="0"/>
          </a:p>
        </p:txBody>
      </p:sp>
      <p:sp>
        <p:nvSpPr>
          <p:cNvPr id="6" name="楕円 5">
            <a:extLst>
              <a:ext uri="{FF2B5EF4-FFF2-40B4-BE49-F238E27FC236}">
                <a16:creationId xmlns:a16="http://schemas.microsoft.com/office/drawing/2014/main" id="{945A555A-5267-499D-B39D-C4B8F68E32E9}"/>
              </a:ext>
            </a:extLst>
          </p:cNvPr>
          <p:cNvSpPr/>
          <p:nvPr/>
        </p:nvSpPr>
        <p:spPr bwMode="auto">
          <a:xfrm>
            <a:off x="932774" y="855381"/>
            <a:ext cx="7488832" cy="5328592"/>
          </a:xfrm>
          <a:prstGeom prst="ellipse">
            <a:avLst/>
          </a:prstGeom>
          <a:solidFill>
            <a:srgbClr val="FF0000"/>
          </a:solidFill>
          <a:ln w="9525">
            <a:noFill/>
            <a:miter lim="800000"/>
            <a:headEnd/>
            <a:tailEnd/>
          </a:ln>
          <a:effectLst/>
        </p:spPr>
        <p:txBody>
          <a:bodyPr wrap="none" rtlCol="0" anchor="ctr"/>
          <a:lstStyle/>
          <a:p>
            <a:pPr algn="ctr"/>
            <a:r>
              <a:rPr kumimoji="1" lang="ja-JP" altLang="en-US" sz="4800" dirty="0">
                <a:ln w="12700">
                  <a:solidFill>
                    <a:schemeClr val="bg1"/>
                  </a:solidFill>
                </a:ln>
                <a:latin typeface="AR P悠々ゴシック体E" panose="040B0900000000000000" pitchFamily="50" charset="-128"/>
                <a:ea typeface="AR P悠々ゴシック体E" panose="040B0900000000000000" pitchFamily="50" charset="-128"/>
              </a:rPr>
              <a:t>知らなかった？</a:t>
            </a:r>
            <a:endParaRPr lang="en-US" altLang="ja-JP" sz="4800" dirty="0">
              <a:ln w="12700">
                <a:solidFill>
                  <a:schemeClr val="bg1"/>
                </a:solidFill>
              </a:ln>
              <a:latin typeface="AR P悠々ゴシック体E" panose="040B0900000000000000" pitchFamily="50" charset="-128"/>
              <a:ea typeface="AR P悠々ゴシック体E" panose="040B0900000000000000" pitchFamily="50" charset="-128"/>
            </a:endParaRPr>
          </a:p>
          <a:p>
            <a:pPr algn="ctr"/>
            <a:r>
              <a:rPr kumimoji="1" lang="ja-JP" altLang="en-US" sz="4800" dirty="0">
                <a:ln w="12700">
                  <a:solidFill>
                    <a:schemeClr val="bg1"/>
                  </a:solidFill>
                </a:ln>
                <a:latin typeface="AR P悠々ゴシック体E" panose="040B0900000000000000" pitchFamily="50" charset="-128"/>
                <a:ea typeface="AR P悠々ゴシック体E" panose="040B0900000000000000" pitchFamily="50" charset="-128"/>
              </a:rPr>
              <a:t>では済まされない</a:t>
            </a:r>
          </a:p>
          <a:p>
            <a:pPr algn="ctr"/>
            <a:r>
              <a:rPr kumimoji="1" lang="ja-JP" altLang="en-US" sz="4800" dirty="0">
                <a:solidFill>
                  <a:srgbClr val="FFFF00"/>
                </a:solidFill>
                <a:latin typeface="AR P悠々ゴシック体E" panose="040B0900000000000000" pitchFamily="50" charset="-128"/>
                <a:ea typeface="AR P悠々ゴシック体E" panose="040B0900000000000000" pitchFamily="50" charset="-128"/>
              </a:rPr>
              <a:t>大切な情報！</a:t>
            </a:r>
          </a:p>
          <a:p>
            <a:pPr algn="ctr"/>
            <a:r>
              <a:rPr kumimoji="1" lang="ja-JP" altLang="en-US" sz="4800" dirty="0">
                <a:solidFill>
                  <a:schemeClr val="bg1"/>
                </a:solidFill>
                <a:latin typeface="AR P悠々ゴシック体E" panose="040B0900000000000000" pitchFamily="50" charset="-128"/>
                <a:ea typeface="AR P悠々ゴシック体E" panose="040B0900000000000000" pitchFamily="50" charset="-128"/>
              </a:rPr>
              <a:t>我々、一般市民も</a:t>
            </a:r>
          </a:p>
          <a:p>
            <a:pPr algn="ctr"/>
            <a:r>
              <a:rPr kumimoji="1" lang="ja-JP" altLang="en-US" sz="4800" dirty="0">
                <a:solidFill>
                  <a:schemeClr val="bg1"/>
                </a:solidFill>
                <a:latin typeface="AR P悠々ゴシック体E" panose="040B0900000000000000" pitchFamily="50" charset="-128"/>
                <a:ea typeface="AR P悠々ゴシック体E" panose="040B0900000000000000" pitchFamily="50" charset="-128"/>
              </a:rPr>
              <a:t>学びましょう</a:t>
            </a:r>
            <a:endParaRPr kumimoji="1" lang="en-US" altLang="ja-JP" sz="4800" dirty="0">
              <a:solidFill>
                <a:schemeClr val="bg1"/>
              </a:solidFill>
              <a:latin typeface="AR P悠々ゴシック体E" panose="040B0900000000000000" pitchFamily="50" charset="-128"/>
              <a:ea typeface="AR P悠々ゴシック体E" panose="040B0900000000000000" pitchFamily="50" charset="-128"/>
            </a:endParaRPr>
          </a:p>
        </p:txBody>
      </p:sp>
      <p:grpSp>
        <p:nvGrpSpPr>
          <p:cNvPr id="13" name="グループ化 12">
            <a:extLst>
              <a:ext uri="{FF2B5EF4-FFF2-40B4-BE49-F238E27FC236}">
                <a16:creationId xmlns:a16="http://schemas.microsoft.com/office/drawing/2014/main" id="{E9A40848-0F30-4169-B06D-9CD9FA59A7C6}"/>
              </a:ext>
            </a:extLst>
          </p:cNvPr>
          <p:cNvGrpSpPr/>
          <p:nvPr/>
        </p:nvGrpSpPr>
        <p:grpSpPr>
          <a:xfrm>
            <a:off x="683568" y="725808"/>
            <a:ext cx="7725544" cy="5760640"/>
            <a:chOff x="9208989" y="908720"/>
            <a:chExt cx="7725544" cy="5760640"/>
          </a:xfrm>
        </p:grpSpPr>
        <p:sp>
          <p:nvSpPr>
            <p:cNvPr id="5" name="四角形: 角を丸くする 4">
              <a:extLst>
                <a:ext uri="{FF2B5EF4-FFF2-40B4-BE49-F238E27FC236}">
                  <a16:creationId xmlns:a16="http://schemas.microsoft.com/office/drawing/2014/main" id="{D9D1BCF8-0B78-4829-9271-5FB7487BA57A}"/>
                </a:ext>
              </a:extLst>
            </p:cNvPr>
            <p:cNvSpPr/>
            <p:nvPr/>
          </p:nvSpPr>
          <p:spPr bwMode="auto">
            <a:xfrm>
              <a:off x="9208989" y="908720"/>
              <a:ext cx="7725544" cy="5760640"/>
            </a:xfrm>
            <a:prstGeom prst="roundRect">
              <a:avLst/>
            </a:prstGeom>
            <a:solidFill>
              <a:srgbClr val="0000FF"/>
            </a:solidFill>
            <a:ln w="9525">
              <a:noFill/>
              <a:miter lim="800000"/>
              <a:headEnd/>
              <a:tailEnd/>
            </a:ln>
            <a:effectLst/>
          </p:spPr>
          <p:txBody>
            <a:bodyPr wrap="none" rtlCol="0" anchor="t"/>
            <a:lstStyle/>
            <a:p>
              <a:pPr algn="ctr"/>
              <a:r>
                <a:rPr kumimoji="1" lang="ja-JP" altLang="en-US" sz="2800" dirty="0">
                  <a:solidFill>
                    <a:schemeClr val="bg1"/>
                  </a:solidFill>
                  <a:latin typeface="AR P悠々ゴシック体E" panose="040B0900000000000000" pitchFamily="50" charset="-128"/>
                  <a:ea typeface="AR P悠々ゴシック体E" panose="040B0900000000000000" pitchFamily="50" charset="-128"/>
                </a:rPr>
                <a:t>都道府県や各市町村のホームページに</a:t>
              </a:r>
            </a:p>
            <a:p>
              <a:pPr algn="ctr"/>
              <a:r>
                <a:rPr kumimoji="1" lang="ja-JP" altLang="en-US" sz="2800" dirty="0">
                  <a:solidFill>
                    <a:schemeClr val="bg1"/>
                  </a:solidFill>
                  <a:latin typeface="AR P悠々ゴシック体E" panose="040B0900000000000000" pitchFamily="50" charset="-128"/>
                  <a:ea typeface="AR P悠々ゴシック体E" panose="040B0900000000000000" pitchFamily="50" charset="-128"/>
                </a:rPr>
                <a:t>「</a:t>
              </a:r>
              <a:r>
                <a:rPr kumimoji="1" lang="ja-JP" altLang="en-US" sz="2800" dirty="0">
                  <a:solidFill>
                    <a:srgbClr val="FFFF00"/>
                  </a:solidFill>
                  <a:latin typeface="AR P悠々ゴシック体E" panose="040B0900000000000000" pitchFamily="50" charset="-128"/>
                  <a:ea typeface="AR P悠々ゴシック体E" panose="040B0900000000000000" pitchFamily="50" charset="-128"/>
                </a:rPr>
                <a:t>南海トラフ地震臨時情報発表時の防災対応</a:t>
              </a:r>
              <a:r>
                <a:rPr kumimoji="1" lang="ja-JP" altLang="en-US" sz="2800" dirty="0">
                  <a:solidFill>
                    <a:schemeClr val="bg1"/>
                  </a:solidFill>
                  <a:latin typeface="AR P悠々ゴシック体E" panose="040B0900000000000000" pitchFamily="50" charset="-128"/>
                  <a:ea typeface="AR P悠々ゴシック体E" panose="040B0900000000000000" pitchFamily="50" charset="-128"/>
                </a:rPr>
                <a:t>」が</a:t>
              </a:r>
              <a:endParaRPr kumimoji="1" lang="en-US" altLang="ja-JP" sz="2800" dirty="0">
                <a:solidFill>
                  <a:schemeClr val="bg1"/>
                </a:solidFill>
                <a:latin typeface="AR P悠々ゴシック体E" panose="040B0900000000000000" pitchFamily="50" charset="-128"/>
                <a:ea typeface="AR P悠々ゴシック体E" panose="040B0900000000000000" pitchFamily="50" charset="-128"/>
              </a:endParaRPr>
            </a:p>
            <a:p>
              <a:pPr algn="ctr"/>
              <a:r>
                <a:rPr kumimoji="1" lang="ja-JP" altLang="en-US" sz="2800" dirty="0">
                  <a:solidFill>
                    <a:schemeClr val="bg1"/>
                  </a:solidFill>
                  <a:latin typeface="AR P悠々ゴシック体E" panose="040B0900000000000000" pitchFamily="50" charset="-128"/>
                  <a:ea typeface="AR P悠々ゴシック体E" panose="040B0900000000000000" pitchFamily="50" charset="-128"/>
                </a:rPr>
                <a:t>記載されています</a:t>
              </a:r>
            </a:p>
            <a:p>
              <a:pPr algn="ctr"/>
              <a:r>
                <a:rPr kumimoji="1" lang="ja-JP" altLang="en-US" sz="2800" dirty="0">
                  <a:solidFill>
                    <a:schemeClr val="bg1"/>
                  </a:solidFill>
                  <a:latin typeface="AR P悠々ゴシック体E" panose="040B0900000000000000" pitchFamily="50" charset="-128"/>
                  <a:ea typeface="AR P悠々ゴシック体E" panose="040B0900000000000000" pitchFamily="50" charset="-128"/>
                </a:rPr>
                <a:t>一度ご覧になられては如何でしょうか？</a:t>
              </a:r>
            </a:p>
          </p:txBody>
        </p:sp>
        <p:pic>
          <p:nvPicPr>
            <p:cNvPr id="1028" name="Picture 4" descr="「南海トラフ地震臨時情報」を知ってますか？">
              <a:extLst>
                <a:ext uri="{FF2B5EF4-FFF2-40B4-BE49-F238E27FC236}">
                  <a16:creationId xmlns:a16="http://schemas.microsoft.com/office/drawing/2014/main" id="{605F360B-563E-4F2F-92C7-F5EC02E0FD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486919" y="3122205"/>
              <a:ext cx="2199084" cy="299955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近い将来、必ずやってくる！南海トラフ地震">
              <a:extLst>
                <a:ext uri="{FF2B5EF4-FFF2-40B4-BE49-F238E27FC236}">
                  <a16:creationId xmlns:a16="http://schemas.microsoft.com/office/drawing/2014/main" id="{A8E197D7-94EB-4FB6-B1C8-B92189525A5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50871" y="3122205"/>
              <a:ext cx="5041218" cy="1117645"/>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吹き出し: 円形 13">
            <a:extLst>
              <a:ext uri="{FF2B5EF4-FFF2-40B4-BE49-F238E27FC236}">
                <a16:creationId xmlns:a16="http://schemas.microsoft.com/office/drawing/2014/main" id="{15E8F0B0-27A0-4C32-B3BC-7CA1FDC351A7}"/>
              </a:ext>
            </a:extLst>
          </p:cNvPr>
          <p:cNvSpPr/>
          <p:nvPr/>
        </p:nvSpPr>
        <p:spPr bwMode="auto">
          <a:xfrm>
            <a:off x="6588224" y="116632"/>
            <a:ext cx="2186695" cy="648072"/>
          </a:xfrm>
          <a:prstGeom prst="wedgeEllipseCallout">
            <a:avLst>
              <a:gd name="adj1" fmla="val -52107"/>
              <a:gd name="adj2" fmla="val 94834"/>
            </a:avLst>
          </a:prstGeom>
          <a:solidFill>
            <a:srgbClr val="FFFF00"/>
          </a:solidFill>
          <a:ln w="9525">
            <a:noFill/>
            <a:miter lim="800000"/>
            <a:headEnd/>
            <a:tailEnd/>
          </a:ln>
          <a:effectLst/>
        </p:spPr>
        <p:txBody>
          <a:bodyPr wrap="none" rtlCol="0" anchor="ctr"/>
          <a:lstStyle/>
          <a:p>
            <a:pPr algn="ctr"/>
            <a:r>
              <a:rPr kumimoji="1" lang="ja-JP" altLang="en-US" dirty="0"/>
              <a:t>学びの情報は？</a:t>
            </a:r>
          </a:p>
        </p:txBody>
      </p:sp>
      <p:sp>
        <p:nvSpPr>
          <p:cNvPr id="7" name="楕円 6">
            <a:extLst>
              <a:ext uri="{FF2B5EF4-FFF2-40B4-BE49-F238E27FC236}">
                <a16:creationId xmlns:a16="http://schemas.microsoft.com/office/drawing/2014/main" id="{7CF7213B-9E91-481E-93AD-FEA6027C77C5}"/>
              </a:ext>
            </a:extLst>
          </p:cNvPr>
          <p:cNvSpPr/>
          <p:nvPr/>
        </p:nvSpPr>
        <p:spPr bwMode="auto">
          <a:xfrm>
            <a:off x="5862538" y="3339657"/>
            <a:ext cx="2923144" cy="2923144"/>
          </a:xfrm>
          <a:prstGeom prst="ellipse">
            <a:avLst/>
          </a:prstGeom>
          <a:solidFill>
            <a:srgbClr val="FF0000"/>
          </a:solidFill>
          <a:ln w="9525">
            <a:noFill/>
            <a:miter lim="800000"/>
            <a:headEnd/>
            <a:tailEnd/>
          </a:ln>
          <a:effectLst/>
        </p:spPr>
        <p:txBody>
          <a:bodyPr wrap="none" rtlCol="0" anchor="ctr"/>
          <a:lstStyle/>
          <a:p>
            <a:pPr algn="ctr"/>
            <a:r>
              <a:rPr kumimoji="1" lang="ja-JP" altLang="en-US" sz="2800" dirty="0">
                <a:solidFill>
                  <a:schemeClr val="bg1"/>
                </a:solidFill>
                <a:latin typeface="AR悠々ゴシック体E" panose="040B0909000000000000" pitchFamily="49" charset="-128"/>
                <a:ea typeface="AR悠々ゴシック体E" panose="040B0909000000000000" pitchFamily="49" charset="-128"/>
              </a:rPr>
              <a:t>命を守る</a:t>
            </a:r>
          </a:p>
          <a:p>
            <a:pPr algn="ctr"/>
            <a:r>
              <a:rPr kumimoji="1" lang="ja-JP" altLang="en-US" sz="2800" dirty="0">
                <a:solidFill>
                  <a:schemeClr val="bg1"/>
                </a:solidFill>
                <a:latin typeface="AR悠々ゴシック体E" panose="040B0909000000000000" pitchFamily="49" charset="-128"/>
                <a:ea typeface="AR悠々ゴシック体E" panose="040B0909000000000000" pitchFamily="49" charset="-128"/>
              </a:rPr>
              <a:t>キーワード</a:t>
            </a:r>
          </a:p>
          <a:p>
            <a:pPr algn="ctr"/>
            <a:r>
              <a:rPr kumimoji="1" lang="ja-JP" altLang="en-US" sz="2800" dirty="0">
                <a:solidFill>
                  <a:srgbClr val="FFFF00"/>
                </a:solidFill>
                <a:latin typeface="AR悠々ゴシック体E" panose="040B0909000000000000" pitchFamily="49" charset="-128"/>
                <a:ea typeface="AR悠々ゴシック体E" panose="040B0909000000000000" pitchFamily="49" charset="-128"/>
              </a:rPr>
              <a:t>南海トラフ地震</a:t>
            </a:r>
          </a:p>
          <a:p>
            <a:pPr algn="ctr"/>
            <a:r>
              <a:rPr kumimoji="1" lang="ja-JP" altLang="en-US" sz="4000" dirty="0">
                <a:solidFill>
                  <a:srgbClr val="FFFF00"/>
                </a:solidFill>
                <a:latin typeface="AR悠々ゴシック体E" panose="040B0909000000000000" pitchFamily="49" charset="-128"/>
                <a:ea typeface="AR悠々ゴシック体E" panose="040B0909000000000000" pitchFamily="49" charset="-128"/>
              </a:rPr>
              <a:t>臨時情報</a:t>
            </a:r>
          </a:p>
        </p:txBody>
      </p:sp>
      <p:pic>
        <p:nvPicPr>
          <p:cNvPr id="9" name="Picture 6">
            <a:extLst>
              <a:ext uri="{FF2B5EF4-FFF2-40B4-BE49-F238E27FC236}">
                <a16:creationId xmlns:a16="http://schemas.microsoft.com/office/drawing/2014/main" id="{E16BA671-C36D-8EBE-A6F9-44E10C480478}"/>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p:blipFill>
        <p:spPr bwMode="auto">
          <a:xfrm>
            <a:off x="1625101" y="4116525"/>
            <a:ext cx="4047707" cy="2276836"/>
          </a:xfrm>
          <a:prstGeom prst="rect">
            <a:avLst/>
          </a:prstGeom>
          <a:noFill/>
          <a:extLst>
            <a:ext uri="{909E8E84-426E-40DD-AFC4-6F175D3DCCD1}">
              <a14:hiddenFill xmlns:a14="http://schemas.microsoft.com/office/drawing/2010/main">
                <a:solidFill>
                  <a:srgbClr val="FFFFFF"/>
                </a:solidFill>
              </a14:hiddenFill>
            </a:ext>
          </a:extLst>
        </p:spPr>
      </p:pic>
      <p:sp>
        <p:nvSpPr>
          <p:cNvPr id="8" name="爆発: 14 pt 7">
            <a:extLst>
              <a:ext uri="{FF2B5EF4-FFF2-40B4-BE49-F238E27FC236}">
                <a16:creationId xmlns:a16="http://schemas.microsoft.com/office/drawing/2014/main" id="{77590F73-EF91-45A6-873B-94DE7B52C60E}"/>
              </a:ext>
            </a:extLst>
          </p:cNvPr>
          <p:cNvSpPr/>
          <p:nvPr/>
        </p:nvSpPr>
        <p:spPr bwMode="auto">
          <a:xfrm>
            <a:off x="203356" y="-14411"/>
            <a:ext cx="8595407" cy="6408712"/>
          </a:xfrm>
          <a:prstGeom prst="irregularSeal2">
            <a:avLst/>
          </a:prstGeom>
          <a:solidFill>
            <a:srgbClr val="FF0000"/>
          </a:solidFill>
          <a:ln w="9525">
            <a:noFill/>
            <a:miter lim="800000"/>
            <a:headEnd/>
            <a:tailEnd/>
          </a:ln>
          <a:effectLst/>
        </p:spPr>
        <p:txBody>
          <a:bodyPr wrap="none" rtlCol="0" anchor="ctr"/>
          <a:lstStyle/>
          <a:p>
            <a:pPr algn="ctr"/>
            <a:r>
              <a:rPr kumimoji="1" lang="ja-JP" altLang="en-US" sz="3200" dirty="0">
                <a:solidFill>
                  <a:schemeClr val="bg1"/>
                </a:solidFill>
                <a:latin typeface="AR悠々ゴシック体E" panose="040B0909000000000000" pitchFamily="49" charset="-128"/>
                <a:ea typeface="AR悠々ゴシック体E" panose="040B0909000000000000" pitchFamily="49" charset="-128"/>
              </a:rPr>
              <a:t>臨時情報がでたら</a:t>
            </a:r>
          </a:p>
          <a:p>
            <a:pPr algn="ctr"/>
            <a:r>
              <a:rPr kumimoji="1" lang="ja-JP" altLang="en-US" sz="3200" dirty="0">
                <a:solidFill>
                  <a:schemeClr val="bg1"/>
                </a:solidFill>
                <a:latin typeface="AR悠々ゴシック体E" panose="040B0909000000000000" pitchFamily="49" charset="-128"/>
                <a:ea typeface="AR悠々ゴシック体E" panose="040B0909000000000000" pitchFamily="49" charset="-128"/>
              </a:rPr>
              <a:t>とにかく</a:t>
            </a:r>
          </a:p>
          <a:p>
            <a:pPr algn="ctr"/>
            <a:r>
              <a:rPr kumimoji="1" lang="ja-JP" altLang="en-US" sz="5400" dirty="0">
                <a:solidFill>
                  <a:srgbClr val="FFFF00"/>
                </a:solidFill>
                <a:latin typeface="AR悠々ゴシック体E" panose="040B0909000000000000" pitchFamily="49" charset="-128"/>
                <a:ea typeface="AR悠々ゴシック体E" panose="040B0909000000000000" pitchFamily="49" charset="-128"/>
              </a:rPr>
              <a:t>構える！</a:t>
            </a:r>
            <a:endParaRPr kumimoji="1" lang="en-US" altLang="ja-JP" sz="5400" dirty="0">
              <a:solidFill>
                <a:srgbClr val="FFFF00"/>
              </a:solidFill>
              <a:latin typeface="AR悠々ゴシック体E" panose="040B0909000000000000" pitchFamily="49" charset="-128"/>
              <a:ea typeface="AR悠々ゴシック体E" panose="040B0909000000000000" pitchFamily="49" charset="-128"/>
            </a:endParaRPr>
          </a:p>
          <a:p>
            <a:pPr algn="ctr"/>
            <a:r>
              <a:rPr kumimoji="1" lang="ja-JP" altLang="en-US" sz="3200" dirty="0">
                <a:solidFill>
                  <a:schemeClr val="bg1"/>
                </a:solidFill>
                <a:latin typeface="AR悠々ゴシック体E" panose="040B0909000000000000" pitchFamily="49" charset="-128"/>
                <a:ea typeface="AR悠々ゴシック体E" panose="040B0909000000000000" pitchFamily="49" charset="-128"/>
              </a:rPr>
              <a:t>忘れるな</a:t>
            </a:r>
          </a:p>
        </p:txBody>
      </p:sp>
    </p:spTree>
    <p:custDataLst>
      <p:tags r:id="rId1"/>
    </p:custDataLst>
    <p:extLst>
      <p:ext uri="{BB962C8B-B14F-4D97-AF65-F5344CB8AC3E}">
        <p14:creationId xmlns:p14="http://schemas.microsoft.com/office/powerpoint/2010/main" val="957166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randombar(horizontal)">
                                      <p:cBhvr>
                                        <p:cTn id="10" dur="500"/>
                                        <p:tgtEl>
                                          <p:spTgt spid="102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fade">
                                      <p:cBhvr>
                                        <p:cTn id="20" dur="500"/>
                                        <p:tgtEl>
                                          <p:spTgt spid="3">
                                            <p:txEl>
                                              <p:pRg st="2" end="2"/>
                                            </p:txEl>
                                          </p:spTgt>
                                        </p:tgtEl>
                                      </p:cBhvr>
                                    </p:animEffect>
                                  </p:childTnLst>
                                </p:cTn>
                              </p:par>
                            </p:childTnLst>
                          </p:cTn>
                        </p:par>
                        <p:par>
                          <p:cTn id="21" fill="hold">
                            <p:stCondLst>
                              <p:cond delay="500"/>
                            </p:stCondLst>
                            <p:childTnLst>
                              <p:par>
                                <p:cTn id="22" presetID="10" presetClass="entr" presetSubtype="0" fill="hold" nodeType="after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500"/>
                                        <p:tgtEl>
                                          <p:spTgt spid="3">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animEffect transition="in" filter="fade">
                                      <p:cBhvr>
                                        <p:cTn id="29" dur="500"/>
                                        <p:tgtEl>
                                          <p:spTgt spid="3">
                                            <p:txEl>
                                              <p:pRg st="4" end="4"/>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fade">
                                      <p:cBhvr>
                                        <p:cTn id="34" dur="500"/>
                                        <p:tgtEl>
                                          <p:spTgt spid="3">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fade">
                                      <p:cBhvr>
                                        <p:cTn id="39" dur="500"/>
                                        <p:tgtEl>
                                          <p:spTgt spid="3">
                                            <p:txEl>
                                              <p:pRg st="6" end="6"/>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nodeType="clickEffect">
                                  <p:stCondLst>
                                    <p:cond delay="0"/>
                                  </p:stCondLst>
                                  <p:childTnLst>
                                    <p:set>
                                      <p:cBhvr>
                                        <p:cTn id="43" dur="1" fill="hold">
                                          <p:stCondLst>
                                            <p:cond delay="0"/>
                                          </p:stCondLst>
                                        </p:cTn>
                                        <p:tgtEl>
                                          <p:spTgt spid="3">
                                            <p:txEl>
                                              <p:pRg st="7" end="7"/>
                                            </p:txEl>
                                          </p:spTgt>
                                        </p:tgtEl>
                                        <p:attrNameLst>
                                          <p:attrName>style.visibility</p:attrName>
                                        </p:attrNameLst>
                                      </p:cBhvr>
                                      <p:to>
                                        <p:strVal val="visible"/>
                                      </p:to>
                                    </p:set>
                                    <p:animEffect transition="in" filter="fade">
                                      <p:cBhvr>
                                        <p:cTn id="44" dur="500"/>
                                        <p:tgtEl>
                                          <p:spTgt spid="3">
                                            <p:txEl>
                                              <p:pRg st="7" end="7"/>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nodeType="clickEffect">
                                  <p:stCondLst>
                                    <p:cond delay="0"/>
                                  </p:stCondLst>
                                  <p:childTnLst>
                                    <p:set>
                                      <p:cBhvr>
                                        <p:cTn id="48" dur="1" fill="hold">
                                          <p:stCondLst>
                                            <p:cond delay="0"/>
                                          </p:stCondLst>
                                        </p:cTn>
                                        <p:tgtEl>
                                          <p:spTgt spid="3">
                                            <p:txEl>
                                              <p:pRg st="8" end="8"/>
                                            </p:txEl>
                                          </p:spTgt>
                                        </p:tgtEl>
                                        <p:attrNameLst>
                                          <p:attrName>style.visibility</p:attrName>
                                        </p:attrNameLst>
                                      </p:cBhvr>
                                      <p:to>
                                        <p:strVal val="visible"/>
                                      </p:to>
                                    </p:set>
                                    <p:animEffect transition="in" filter="fade">
                                      <p:cBhvr>
                                        <p:cTn id="49" dur="500"/>
                                        <p:tgtEl>
                                          <p:spTgt spid="3">
                                            <p:txEl>
                                              <p:pRg st="8" end="8"/>
                                            </p:txEl>
                                          </p:spTgt>
                                        </p:tgtEl>
                                      </p:cBhvr>
                                    </p:animEffect>
                                  </p:childTnLst>
                                </p:cTn>
                              </p:par>
                            </p:childTnLst>
                          </p:cTn>
                        </p:par>
                        <p:par>
                          <p:cTn id="50" fill="hold">
                            <p:stCondLst>
                              <p:cond delay="500"/>
                            </p:stCondLst>
                            <p:childTnLst>
                              <p:par>
                                <p:cTn id="51" presetID="53" presetClass="entr" presetSubtype="16" fill="hold" grpId="0" nodeType="afterEffect">
                                  <p:stCondLst>
                                    <p:cond delay="0"/>
                                  </p:stCondLst>
                                  <p:childTnLst>
                                    <p:set>
                                      <p:cBhvr>
                                        <p:cTn id="52" dur="1" fill="hold">
                                          <p:stCondLst>
                                            <p:cond delay="0"/>
                                          </p:stCondLst>
                                        </p:cTn>
                                        <p:tgtEl>
                                          <p:spTgt spid="7"/>
                                        </p:tgtEl>
                                        <p:attrNameLst>
                                          <p:attrName>style.visibility</p:attrName>
                                        </p:attrNameLst>
                                      </p:cBhvr>
                                      <p:to>
                                        <p:strVal val="visible"/>
                                      </p:to>
                                    </p:set>
                                    <p:anim calcmode="lin" valueType="num">
                                      <p:cBhvr>
                                        <p:cTn id="53" dur="500" fill="hold"/>
                                        <p:tgtEl>
                                          <p:spTgt spid="7"/>
                                        </p:tgtEl>
                                        <p:attrNameLst>
                                          <p:attrName>ppt_w</p:attrName>
                                        </p:attrNameLst>
                                      </p:cBhvr>
                                      <p:tavLst>
                                        <p:tav tm="0">
                                          <p:val>
                                            <p:fltVal val="0"/>
                                          </p:val>
                                        </p:tav>
                                        <p:tav tm="100000">
                                          <p:val>
                                            <p:strVal val="#ppt_w"/>
                                          </p:val>
                                        </p:tav>
                                      </p:tavLst>
                                    </p:anim>
                                    <p:anim calcmode="lin" valueType="num">
                                      <p:cBhvr>
                                        <p:cTn id="54" dur="500" fill="hold"/>
                                        <p:tgtEl>
                                          <p:spTgt spid="7"/>
                                        </p:tgtEl>
                                        <p:attrNameLst>
                                          <p:attrName>ppt_h</p:attrName>
                                        </p:attrNameLst>
                                      </p:cBhvr>
                                      <p:tavLst>
                                        <p:tav tm="0">
                                          <p:val>
                                            <p:fltVal val="0"/>
                                          </p:val>
                                        </p:tav>
                                        <p:tav tm="100000">
                                          <p:val>
                                            <p:strVal val="#ppt_h"/>
                                          </p:val>
                                        </p:tav>
                                      </p:tavLst>
                                    </p:anim>
                                    <p:animEffect transition="in" filter="fade">
                                      <p:cBhvr>
                                        <p:cTn id="55" dur="500"/>
                                        <p:tgtEl>
                                          <p:spTgt spid="7"/>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3">
                                            <p:txEl>
                                              <p:pRg st="9" end="9"/>
                                            </p:txEl>
                                          </p:spTgt>
                                        </p:tgtEl>
                                        <p:attrNameLst>
                                          <p:attrName>style.visibility</p:attrName>
                                        </p:attrNameLst>
                                      </p:cBhvr>
                                      <p:to>
                                        <p:strVal val="visible"/>
                                      </p:to>
                                    </p:set>
                                    <p:animEffect transition="in" filter="fade">
                                      <p:cBhvr>
                                        <p:cTn id="60" dur="500"/>
                                        <p:tgtEl>
                                          <p:spTgt spid="3">
                                            <p:txEl>
                                              <p:pRg st="9" end="9"/>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3">
                                            <p:txEl>
                                              <p:pRg st="10" end="10"/>
                                            </p:txEl>
                                          </p:spTgt>
                                        </p:tgtEl>
                                        <p:attrNameLst>
                                          <p:attrName>style.visibility</p:attrName>
                                        </p:attrNameLst>
                                      </p:cBhvr>
                                      <p:to>
                                        <p:strVal val="visible"/>
                                      </p:to>
                                    </p:set>
                                    <p:animEffect transition="in" filter="fade">
                                      <p:cBhvr>
                                        <p:cTn id="65" dur="500"/>
                                        <p:tgtEl>
                                          <p:spTgt spid="3">
                                            <p:txEl>
                                              <p:pRg st="10" end="10"/>
                                            </p:txEl>
                                          </p:spTgt>
                                        </p:tgtEl>
                                      </p:cBhvr>
                                    </p:animEffect>
                                  </p:childTnLst>
                                </p:cTn>
                              </p:par>
                              <p:par>
                                <p:cTn id="66" presetID="1" presetClass="exit" presetSubtype="0" fill="hold" nodeType="withEffect">
                                  <p:stCondLst>
                                    <p:cond delay="0"/>
                                  </p:stCondLst>
                                  <p:childTnLst>
                                    <p:set>
                                      <p:cBhvr>
                                        <p:cTn id="67" dur="1" fill="hold">
                                          <p:stCondLst>
                                            <p:cond delay="0"/>
                                          </p:stCondLst>
                                        </p:cTn>
                                        <p:tgtEl>
                                          <p:spTgt spid="1026"/>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53" presetClass="entr" presetSubtype="16" fill="hold" grpId="0" nodeType="clickEffect">
                                  <p:stCondLst>
                                    <p:cond delay="0"/>
                                  </p:stCondLst>
                                  <p:childTnLst>
                                    <p:set>
                                      <p:cBhvr>
                                        <p:cTn id="71" dur="1" fill="hold">
                                          <p:stCondLst>
                                            <p:cond delay="0"/>
                                          </p:stCondLst>
                                        </p:cTn>
                                        <p:tgtEl>
                                          <p:spTgt spid="4"/>
                                        </p:tgtEl>
                                        <p:attrNameLst>
                                          <p:attrName>style.visibility</p:attrName>
                                        </p:attrNameLst>
                                      </p:cBhvr>
                                      <p:to>
                                        <p:strVal val="visible"/>
                                      </p:to>
                                    </p:set>
                                    <p:anim calcmode="lin" valueType="num">
                                      <p:cBhvr>
                                        <p:cTn id="72" dur="500" fill="hold"/>
                                        <p:tgtEl>
                                          <p:spTgt spid="4"/>
                                        </p:tgtEl>
                                        <p:attrNameLst>
                                          <p:attrName>ppt_w</p:attrName>
                                        </p:attrNameLst>
                                      </p:cBhvr>
                                      <p:tavLst>
                                        <p:tav tm="0">
                                          <p:val>
                                            <p:fltVal val="0"/>
                                          </p:val>
                                        </p:tav>
                                        <p:tav tm="100000">
                                          <p:val>
                                            <p:strVal val="#ppt_w"/>
                                          </p:val>
                                        </p:tav>
                                      </p:tavLst>
                                    </p:anim>
                                    <p:anim calcmode="lin" valueType="num">
                                      <p:cBhvr>
                                        <p:cTn id="73" dur="500" fill="hold"/>
                                        <p:tgtEl>
                                          <p:spTgt spid="4"/>
                                        </p:tgtEl>
                                        <p:attrNameLst>
                                          <p:attrName>ppt_h</p:attrName>
                                        </p:attrNameLst>
                                      </p:cBhvr>
                                      <p:tavLst>
                                        <p:tav tm="0">
                                          <p:val>
                                            <p:fltVal val="0"/>
                                          </p:val>
                                        </p:tav>
                                        <p:tav tm="100000">
                                          <p:val>
                                            <p:strVal val="#ppt_h"/>
                                          </p:val>
                                        </p:tav>
                                      </p:tavLst>
                                    </p:anim>
                                    <p:animEffect transition="in" filter="fade">
                                      <p:cBhvr>
                                        <p:cTn id="74" dur="500"/>
                                        <p:tgtEl>
                                          <p:spTgt spid="4"/>
                                        </p:tgtEl>
                                      </p:cBhvr>
                                    </p:animEffect>
                                  </p:childTnLst>
                                </p:cTn>
                              </p:par>
                              <p:par>
                                <p:cTn id="75" presetID="1" presetClass="exit" presetSubtype="0" fill="hold" grpId="1" nodeType="withEffect">
                                  <p:stCondLst>
                                    <p:cond delay="0"/>
                                  </p:stCondLst>
                                  <p:childTnLst>
                                    <p:set>
                                      <p:cBhvr>
                                        <p:cTn id="76" dur="1" fill="hold">
                                          <p:stCondLst>
                                            <p:cond delay="0"/>
                                          </p:stCondLst>
                                        </p:cTn>
                                        <p:tgtEl>
                                          <p:spTgt spid="7"/>
                                        </p:tgtEl>
                                        <p:attrNameLst>
                                          <p:attrName>style.visibility</p:attrName>
                                        </p:attrNameLst>
                                      </p:cBhvr>
                                      <p:to>
                                        <p:strVal val="hidden"/>
                                      </p:to>
                                    </p:set>
                                  </p:childTnLst>
                                </p:cTn>
                              </p:par>
                            </p:childTnLst>
                          </p:cTn>
                        </p:par>
                      </p:childTnLst>
                    </p:cTn>
                  </p:par>
                  <p:par>
                    <p:cTn id="77" fill="hold">
                      <p:stCondLst>
                        <p:cond delay="indefinite"/>
                      </p:stCondLst>
                      <p:childTnLst>
                        <p:par>
                          <p:cTn id="78" fill="hold">
                            <p:stCondLst>
                              <p:cond delay="0"/>
                            </p:stCondLst>
                            <p:childTnLst>
                              <p:par>
                                <p:cTn id="79" presetID="53" presetClass="entr" presetSubtype="16" fill="hold" grpId="0" nodeType="clickEffect">
                                  <p:stCondLst>
                                    <p:cond delay="0"/>
                                  </p:stCondLst>
                                  <p:childTnLst>
                                    <p:set>
                                      <p:cBhvr>
                                        <p:cTn id="80" dur="1" fill="hold">
                                          <p:stCondLst>
                                            <p:cond delay="0"/>
                                          </p:stCondLst>
                                        </p:cTn>
                                        <p:tgtEl>
                                          <p:spTgt spid="6"/>
                                        </p:tgtEl>
                                        <p:attrNameLst>
                                          <p:attrName>style.visibility</p:attrName>
                                        </p:attrNameLst>
                                      </p:cBhvr>
                                      <p:to>
                                        <p:strVal val="visible"/>
                                      </p:to>
                                    </p:set>
                                    <p:anim calcmode="lin" valueType="num">
                                      <p:cBhvr>
                                        <p:cTn id="81" dur="500" fill="hold"/>
                                        <p:tgtEl>
                                          <p:spTgt spid="6"/>
                                        </p:tgtEl>
                                        <p:attrNameLst>
                                          <p:attrName>ppt_w</p:attrName>
                                        </p:attrNameLst>
                                      </p:cBhvr>
                                      <p:tavLst>
                                        <p:tav tm="0">
                                          <p:val>
                                            <p:fltVal val="0"/>
                                          </p:val>
                                        </p:tav>
                                        <p:tav tm="100000">
                                          <p:val>
                                            <p:strVal val="#ppt_w"/>
                                          </p:val>
                                        </p:tav>
                                      </p:tavLst>
                                    </p:anim>
                                    <p:anim calcmode="lin" valueType="num">
                                      <p:cBhvr>
                                        <p:cTn id="82" dur="500" fill="hold"/>
                                        <p:tgtEl>
                                          <p:spTgt spid="6"/>
                                        </p:tgtEl>
                                        <p:attrNameLst>
                                          <p:attrName>ppt_h</p:attrName>
                                        </p:attrNameLst>
                                      </p:cBhvr>
                                      <p:tavLst>
                                        <p:tav tm="0">
                                          <p:val>
                                            <p:fltVal val="0"/>
                                          </p:val>
                                        </p:tav>
                                        <p:tav tm="100000">
                                          <p:val>
                                            <p:strVal val="#ppt_h"/>
                                          </p:val>
                                        </p:tav>
                                      </p:tavLst>
                                    </p:anim>
                                    <p:animEffect transition="in" filter="fade">
                                      <p:cBhvr>
                                        <p:cTn id="83" dur="500"/>
                                        <p:tgtEl>
                                          <p:spTgt spid="6"/>
                                        </p:tgtEl>
                                      </p:cBhvr>
                                    </p:animEffect>
                                  </p:childTnLst>
                                </p:cTn>
                              </p:par>
                            </p:childTnLst>
                          </p:cTn>
                        </p:par>
                      </p:childTnLst>
                    </p:cTn>
                  </p:par>
                  <p:par>
                    <p:cTn id="84" fill="hold">
                      <p:stCondLst>
                        <p:cond delay="indefinite"/>
                      </p:stCondLst>
                      <p:childTnLst>
                        <p:par>
                          <p:cTn id="85" fill="hold">
                            <p:stCondLst>
                              <p:cond delay="0"/>
                            </p:stCondLst>
                            <p:childTnLst>
                              <p:par>
                                <p:cTn id="86" presetID="16" presetClass="entr" presetSubtype="21" fill="hold" nodeType="clickEffect">
                                  <p:stCondLst>
                                    <p:cond delay="0"/>
                                  </p:stCondLst>
                                  <p:childTnLst>
                                    <p:set>
                                      <p:cBhvr>
                                        <p:cTn id="87" dur="1" fill="hold">
                                          <p:stCondLst>
                                            <p:cond delay="0"/>
                                          </p:stCondLst>
                                        </p:cTn>
                                        <p:tgtEl>
                                          <p:spTgt spid="13"/>
                                        </p:tgtEl>
                                        <p:attrNameLst>
                                          <p:attrName>style.visibility</p:attrName>
                                        </p:attrNameLst>
                                      </p:cBhvr>
                                      <p:to>
                                        <p:strVal val="visible"/>
                                      </p:to>
                                    </p:set>
                                    <p:animEffect transition="in" filter="barn(inVertical)">
                                      <p:cBhvr>
                                        <p:cTn id="88" dur="500"/>
                                        <p:tgtEl>
                                          <p:spTgt spid="13"/>
                                        </p:tgtEl>
                                      </p:cBhvr>
                                    </p:animEffect>
                                  </p:childTnLst>
                                </p:cTn>
                              </p:par>
                              <p:par>
                                <p:cTn id="89" presetID="16" presetClass="entr" presetSubtype="21" fill="hold" nodeType="withEffect">
                                  <p:stCondLst>
                                    <p:cond delay="0"/>
                                  </p:stCondLst>
                                  <p:childTnLst>
                                    <p:set>
                                      <p:cBhvr>
                                        <p:cTn id="90" dur="1" fill="hold">
                                          <p:stCondLst>
                                            <p:cond delay="0"/>
                                          </p:stCondLst>
                                        </p:cTn>
                                        <p:tgtEl>
                                          <p:spTgt spid="9"/>
                                        </p:tgtEl>
                                        <p:attrNameLst>
                                          <p:attrName>style.visibility</p:attrName>
                                        </p:attrNameLst>
                                      </p:cBhvr>
                                      <p:to>
                                        <p:strVal val="visible"/>
                                      </p:to>
                                    </p:set>
                                    <p:animEffect transition="in" filter="barn(inVertical)">
                                      <p:cBhvr>
                                        <p:cTn id="91" dur="500"/>
                                        <p:tgtEl>
                                          <p:spTgt spid="9"/>
                                        </p:tgtEl>
                                      </p:cBhvr>
                                    </p:animEffect>
                                  </p:childTnLst>
                                </p:cTn>
                              </p:par>
                              <p:par>
                                <p:cTn id="92" presetID="14" presetClass="entr" presetSubtype="10" fill="hold" grpId="0" nodeType="withEffect">
                                  <p:stCondLst>
                                    <p:cond delay="0"/>
                                  </p:stCondLst>
                                  <p:childTnLst>
                                    <p:set>
                                      <p:cBhvr>
                                        <p:cTn id="93" dur="1" fill="hold">
                                          <p:stCondLst>
                                            <p:cond delay="0"/>
                                          </p:stCondLst>
                                        </p:cTn>
                                        <p:tgtEl>
                                          <p:spTgt spid="14"/>
                                        </p:tgtEl>
                                        <p:attrNameLst>
                                          <p:attrName>style.visibility</p:attrName>
                                        </p:attrNameLst>
                                      </p:cBhvr>
                                      <p:to>
                                        <p:strVal val="visible"/>
                                      </p:to>
                                    </p:set>
                                    <p:animEffect transition="in" filter="randombar(horizontal)">
                                      <p:cBhvr>
                                        <p:cTn id="94" dur="500"/>
                                        <p:tgtEl>
                                          <p:spTgt spid="14"/>
                                        </p:tgtEl>
                                      </p:cBhvr>
                                    </p:animEffect>
                                  </p:childTnLst>
                                </p:cTn>
                              </p:par>
                            </p:childTnLst>
                          </p:cTn>
                        </p:par>
                      </p:childTnLst>
                    </p:cTn>
                  </p:par>
                  <p:par>
                    <p:cTn id="95" fill="hold">
                      <p:stCondLst>
                        <p:cond delay="indefinite"/>
                      </p:stCondLst>
                      <p:childTnLst>
                        <p:par>
                          <p:cTn id="96" fill="hold">
                            <p:stCondLst>
                              <p:cond delay="0"/>
                            </p:stCondLst>
                            <p:childTnLst>
                              <p:par>
                                <p:cTn id="97" presetID="53" presetClass="entr" presetSubtype="16" fill="hold" grpId="0" nodeType="clickEffect">
                                  <p:stCondLst>
                                    <p:cond delay="0"/>
                                  </p:stCondLst>
                                  <p:childTnLst>
                                    <p:set>
                                      <p:cBhvr>
                                        <p:cTn id="98" dur="1" fill="hold">
                                          <p:stCondLst>
                                            <p:cond delay="0"/>
                                          </p:stCondLst>
                                        </p:cTn>
                                        <p:tgtEl>
                                          <p:spTgt spid="8"/>
                                        </p:tgtEl>
                                        <p:attrNameLst>
                                          <p:attrName>style.visibility</p:attrName>
                                        </p:attrNameLst>
                                      </p:cBhvr>
                                      <p:to>
                                        <p:strVal val="visible"/>
                                      </p:to>
                                    </p:set>
                                    <p:anim calcmode="lin" valueType="num">
                                      <p:cBhvr>
                                        <p:cTn id="99" dur="500" fill="hold"/>
                                        <p:tgtEl>
                                          <p:spTgt spid="8"/>
                                        </p:tgtEl>
                                        <p:attrNameLst>
                                          <p:attrName>ppt_w</p:attrName>
                                        </p:attrNameLst>
                                      </p:cBhvr>
                                      <p:tavLst>
                                        <p:tav tm="0">
                                          <p:val>
                                            <p:fltVal val="0"/>
                                          </p:val>
                                        </p:tav>
                                        <p:tav tm="100000">
                                          <p:val>
                                            <p:strVal val="#ppt_w"/>
                                          </p:val>
                                        </p:tav>
                                      </p:tavLst>
                                    </p:anim>
                                    <p:anim calcmode="lin" valueType="num">
                                      <p:cBhvr>
                                        <p:cTn id="100" dur="500" fill="hold"/>
                                        <p:tgtEl>
                                          <p:spTgt spid="8"/>
                                        </p:tgtEl>
                                        <p:attrNameLst>
                                          <p:attrName>ppt_h</p:attrName>
                                        </p:attrNameLst>
                                      </p:cBhvr>
                                      <p:tavLst>
                                        <p:tav tm="0">
                                          <p:val>
                                            <p:fltVal val="0"/>
                                          </p:val>
                                        </p:tav>
                                        <p:tav tm="100000">
                                          <p:val>
                                            <p:strVal val="#ppt_h"/>
                                          </p:val>
                                        </p:tav>
                                      </p:tavLst>
                                    </p:anim>
                                    <p:animEffect transition="in" filter="fade">
                                      <p:cBhvr>
                                        <p:cTn id="10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P spid="14" grpId="0" animBg="1"/>
      <p:bldP spid="7" grpId="0" animBg="1"/>
      <p:bldP spid="7" grpId="1" animBg="1"/>
      <p:bldP spid="8"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0" y="0"/>
            <a:ext cx="9144000" cy="6858000"/>
          </a:xfrm>
          <a:prstGeom prst="rect">
            <a:avLst/>
          </a:prstGeom>
          <a:solidFill>
            <a:srgbClr val="008000"/>
          </a:solidFill>
          <a:ln w="9525">
            <a:noFill/>
            <a:miter lim="800000"/>
            <a:headEnd/>
            <a:tailEnd/>
          </a:ln>
          <a:effectLst/>
        </p:spPr>
        <p:txBody>
          <a:bodyPr wrap="none" anchor="ctr"/>
          <a:lstStyle/>
          <a:p>
            <a:pPr algn="ctr"/>
            <a:r>
              <a:rPr lang="en-US" altLang="ja-JP" sz="9600" dirty="0">
                <a:solidFill>
                  <a:schemeClr val="bg1"/>
                </a:solidFill>
                <a:latin typeface="Arial Black" panose="020B0A04020102020204" pitchFamily="34" charset="0"/>
              </a:rPr>
              <a:t>END</a:t>
            </a:r>
            <a:endParaRPr lang="ja-JP" altLang="en-US" sz="9600" dirty="0">
              <a:solidFill>
                <a:schemeClr val="bg1"/>
              </a:solidFill>
              <a:latin typeface="Arial Black" panose="020B0A04020102020204" pitchFamily="34" charset="0"/>
            </a:endParaRPr>
          </a:p>
          <a:p>
            <a:pPr algn="ctr"/>
            <a:r>
              <a:rPr lang="ja-JP" altLang="en-US" sz="4400" dirty="0">
                <a:solidFill>
                  <a:srgbClr val="FFFF00"/>
                </a:solidFill>
                <a:latin typeface="AR P悠々ゴシック体E" panose="040B0900000000000000" pitchFamily="50" charset="-128"/>
                <a:ea typeface="AR P悠々ゴシック体E" panose="040B0900000000000000" pitchFamily="50" charset="-128"/>
              </a:rPr>
              <a:t>ご静聴ありがとうございました</a:t>
            </a:r>
            <a:endParaRPr lang="en-US" altLang="ja-JP" sz="4400" dirty="0">
              <a:solidFill>
                <a:srgbClr val="FFFF00"/>
              </a:solidFill>
              <a:latin typeface="AR P悠々ゴシック体E" panose="040B0900000000000000" pitchFamily="50" charset="-128"/>
              <a:ea typeface="AR P悠々ゴシック体E" panose="040B0900000000000000" pitchFamily="50" charset="-128"/>
            </a:endParaRPr>
          </a:p>
          <a:p>
            <a:pPr algn="ctr"/>
            <a:endParaRPr lang="en-US" altLang="ja-JP" sz="4400" dirty="0">
              <a:solidFill>
                <a:srgbClr val="FFFF00"/>
              </a:solidFill>
              <a:latin typeface="AR P悠々ゴシック体E" panose="040B0900000000000000" pitchFamily="50" charset="-128"/>
              <a:ea typeface="AR P悠々ゴシック体E" panose="040B0900000000000000" pitchFamily="50" charset="-128"/>
            </a:endParaRPr>
          </a:p>
          <a:p>
            <a:pPr algn="ctr"/>
            <a:endParaRPr lang="en-US" altLang="ja-JP" sz="4400" dirty="0">
              <a:solidFill>
                <a:srgbClr val="FFFF00"/>
              </a:solidFill>
              <a:latin typeface="AR P悠々ゴシック体E" panose="040B0900000000000000" pitchFamily="50" charset="-128"/>
              <a:ea typeface="AR P悠々ゴシック体E" panose="040B0900000000000000" pitchFamily="50" charset="-128"/>
            </a:endParaRPr>
          </a:p>
          <a:p>
            <a:pPr algn="ctr"/>
            <a:endParaRPr lang="en-US" altLang="ja-JP" sz="4400" dirty="0">
              <a:solidFill>
                <a:srgbClr val="FFFF00"/>
              </a:solidFill>
              <a:latin typeface="AR P悠々ゴシック体E" panose="040B0900000000000000" pitchFamily="50" charset="-128"/>
              <a:ea typeface="AR P悠々ゴシック体E" panose="040B0900000000000000" pitchFamily="50" charset="-128"/>
            </a:endParaRPr>
          </a:p>
          <a:p>
            <a:pPr algn="ctr"/>
            <a:endParaRPr lang="ja-JP" altLang="en-US" sz="4400" dirty="0">
              <a:solidFill>
                <a:srgbClr val="FFFF00"/>
              </a:solidFill>
              <a:latin typeface="AR P悠々ゴシック体E" panose="040B0900000000000000" pitchFamily="50" charset="-128"/>
              <a:ea typeface="AR P悠々ゴシック体E" panose="040B0900000000000000" pitchFamily="50" charset="-128"/>
            </a:endParaRPr>
          </a:p>
          <a:p>
            <a:pPr algn="ctr"/>
            <a:endParaRPr lang="ja-JP" altLang="en-US" sz="4400" dirty="0">
              <a:solidFill>
                <a:srgbClr val="FFFF00"/>
              </a:solidFill>
              <a:latin typeface="Arial Black" panose="020B0A04020102020204" pitchFamily="34" charset="0"/>
            </a:endParaRPr>
          </a:p>
          <a:p>
            <a:pPr algn="ctr"/>
            <a:r>
              <a:rPr lang="en-US" altLang="ja-JP" sz="3600" dirty="0">
                <a:solidFill>
                  <a:schemeClr val="bg1"/>
                </a:solidFill>
                <a:latin typeface="Arial Black" panose="020B0A04020102020204" pitchFamily="34" charset="0"/>
              </a:rPr>
              <a:t>Syousuke Ohnishi</a:t>
            </a:r>
          </a:p>
        </p:txBody>
      </p:sp>
      <p:pic>
        <p:nvPicPr>
          <p:cNvPr id="4" name="図 3" descr="QR コード&#10;&#10;自動的に生成された説明">
            <a:extLst>
              <a:ext uri="{FF2B5EF4-FFF2-40B4-BE49-F238E27FC236}">
                <a16:creationId xmlns:a16="http://schemas.microsoft.com/office/drawing/2014/main" id="{302BC2B3-02B5-698A-4B5C-24B24D113A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7844" y="2852936"/>
            <a:ext cx="2808312" cy="2808312"/>
          </a:xfrm>
          <a:prstGeom prst="rect">
            <a:avLst/>
          </a:prstGeom>
        </p:spPr>
      </p:pic>
    </p:spTree>
    <p:extLst>
      <p:ext uri="{BB962C8B-B14F-4D97-AF65-F5344CB8AC3E}">
        <p14:creationId xmlns:p14="http://schemas.microsoft.com/office/powerpoint/2010/main" val="418792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052">
                                            <p:txEl>
                                              <p:pRg st="0" end="0"/>
                                            </p:txEl>
                                          </p:spTgt>
                                        </p:tgtEl>
                                        <p:attrNameLst>
                                          <p:attrName>style.visibility</p:attrName>
                                        </p:attrNameLst>
                                      </p:cBhvr>
                                      <p:to>
                                        <p:strVal val="visible"/>
                                      </p:to>
                                    </p:set>
                                    <p:anim calcmode="lin" valueType="num">
                                      <p:cBhvr>
                                        <p:cTn id="7" dur="500" fill="hold"/>
                                        <p:tgtEl>
                                          <p:spTgt spid="205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05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052">
                                            <p:txEl>
                                              <p:pRg st="0" end="0"/>
                                            </p:txEl>
                                          </p:spTgt>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052">
                                            <p:txEl>
                                              <p:pRg st="1" end="1"/>
                                            </p:txEl>
                                          </p:spTgt>
                                        </p:tgtEl>
                                        <p:attrNameLst>
                                          <p:attrName>style.visibility</p:attrName>
                                        </p:attrNameLst>
                                      </p:cBhvr>
                                      <p:to>
                                        <p:strVal val="visible"/>
                                      </p:to>
                                    </p:set>
                                    <p:anim calcmode="lin" valueType="num">
                                      <p:cBhvr>
                                        <p:cTn id="13" dur="500" fill="hold"/>
                                        <p:tgtEl>
                                          <p:spTgt spid="2052">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2052">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2052">
                                            <p:txEl>
                                              <p:pRg st="1" end="1"/>
                                            </p:txEl>
                                          </p:spTgt>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2052">
                                            <p:txEl>
                                              <p:pRg st="7" end="7"/>
                                            </p:txEl>
                                          </p:spTgt>
                                        </p:tgtEl>
                                        <p:attrNameLst>
                                          <p:attrName>style.visibility</p:attrName>
                                        </p:attrNameLst>
                                      </p:cBhvr>
                                      <p:to>
                                        <p:strVal val="visible"/>
                                      </p:to>
                                    </p:set>
                                    <p:anim calcmode="lin" valueType="num">
                                      <p:cBhvr>
                                        <p:cTn id="19" dur="500" fill="hold"/>
                                        <p:tgtEl>
                                          <p:spTgt spid="2052">
                                            <p:txEl>
                                              <p:pRg st="7" end="7"/>
                                            </p:txEl>
                                          </p:spTgt>
                                        </p:tgtEl>
                                        <p:attrNameLst>
                                          <p:attrName>ppt_w</p:attrName>
                                        </p:attrNameLst>
                                      </p:cBhvr>
                                      <p:tavLst>
                                        <p:tav tm="0">
                                          <p:val>
                                            <p:fltVal val="0"/>
                                          </p:val>
                                        </p:tav>
                                        <p:tav tm="100000">
                                          <p:val>
                                            <p:strVal val="#ppt_w"/>
                                          </p:val>
                                        </p:tav>
                                      </p:tavLst>
                                    </p:anim>
                                    <p:anim calcmode="lin" valueType="num">
                                      <p:cBhvr>
                                        <p:cTn id="20" dur="500" fill="hold"/>
                                        <p:tgtEl>
                                          <p:spTgt spid="2052">
                                            <p:txEl>
                                              <p:pRg st="7" end="7"/>
                                            </p:txEl>
                                          </p:spTgt>
                                        </p:tgtEl>
                                        <p:attrNameLst>
                                          <p:attrName>ppt_h</p:attrName>
                                        </p:attrNameLst>
                                      </p:cBhvr>
                                      <p:tavLst>
                                        <p:tav tm="0">
                                          <p:val>
                                            <p:fltVal val="0"/>
                                          </p:val>
                                        </p:tav>
                                        <p:tav tm="100000">
                                          <p:val>
                                            <p:strVal val="#ppt_h"/>
                                          </p:val>
                                        </p:tav>
                                      </p:tavLst>
                                    </p:anim>
                                    <p:animEffect transition="in" filter="fade">
                                      <p:cBhvr>
                                        <p:cTn id="21" dur="500"/>
                                        <p:tgtEl>
                                          <p:spTgt spid="205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0" y="0"/>
            <a:ext cx="9144000" cy="6858000"/>
          </a:xfrm>
          <a:prstGeom prst="rect">
            <a:avLst/>
          </a:prstGeom>
          <a:solidFill>
            <a:srgbClr val="008000"/>
          </a:solidFill>
          <a:ln w="9525">
            <a:noFill/>
            <a:miter lim="800000"/>
            <a:headEnd/>
            <a:tailEnd/>
          </a:ln>
          <a:effectLst/>
        </p:spPr>
        <p:txBody>
          <a:bodyPr wrap="none" anchor="ctr"/>
          <a:lstStyle/>
          <a:p>
            <a:endParaRPr lang="ja-JP" altLang="en-US" dirty="0"/>
          </a:p>
        </p:txBody>
      </p:sp>
      <p:sp>
        <p:nvSpPr>
          <p:cNvPr id="7" name="テキスト ボックス 6"/>
          <p:cNvSpPr txBox="1"/>
          <p:nvPr/>
        </p:nvSpPr>
        <p:spPr>
          <a:xfrm>
            <a:off x="1658382" y="1988840"/>
            <a:ext cx="5827236" cy="2369880"/>
          </a:xfrm>
          <a:prstGeom prst="rect">
            <a:avLst/>
          </a:prstGeom>
          <a:noFill/>
        </p:spPr>
        <p:txBody>
          <a:bodyPr wrap="none" rtlCol="0">
            <a:spAutoFit/>
          </a:bodyPr>
          <a:lstStyle/>
          <a:p>
            <a:pPr algn="ctr"/>
            <a:r>
              <a:rPr kumimoji="1" lang="ja-JP" altLang="en-US" sz="6000" dirty="0">
                <a:solidFill>
                  <a:schemeClr val="bg1"/>
                </a:solidFill>
                <a:latin typeface="ＤＦ特太ゴシック体" pitchFamily="49" charset="-128"/>
                <a:ea typeface="ＤＦ特太ゴシック体" pitchFamily="49" charset="-128"/>
              </a:rPr>
              <a:t>最後に</a:t>
            </a:r>
          </a:p>
          <a:p>
            <a:pPr algn="ctr"/>
            <a:r>
              <a:rPr kumimoji="1" lang="ja-JP" altLang="en-US" sz="8800" dirty="0">
                <a:solidFill>
                  <a:schemeClr val="bg1"/>
                </a:solidFill>
                <a:latin typeface="ＤＦ特太ゴシック体" pitchFamily="49" charset="-128"/>
                <a:ea typeface="ＤＦ特太ゴシック体" pitchFamily="49" charset="-128"/>
              </a:rPr>
              <a:t>おまけの話</a:t>
            </a:r>
          </a:p>
        </p:txBody>
      </p:sp>
    </p:spTree>
    <p:extLst>
      <p:ext uri="{BB962C8B-B14F-4D97-AF65-F5344CB8AC3E}">
        <p14:creationId xmlns:p14="http://schemas.microsoft.com/office/powerpoint/2010/main" val="2362369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0" y="0"/>
            <a:ext cx="9144000" cy="6858000"/>
          </a:xfrm>
          <a:prstGeom prst="rect">
            <a:avLst/>
          </a:prstGeom>
          <a:solidFill>
            <a:srgbClr val="008000"/>
          </a:solidFill>
          <a:ln w="9525">
            <a:noFill/>
            <a:miter lim="800000"/>
            <a:headEnd/>
            <a:tailEnd/>
          </a:ln>
          <a:effectLst/>
        </p:spPr>
        <p:txBody>
          <a:bodyPr wrap="none" anchor="ctr"/>
          <a:lstStyle/>
          <a:p>
            <a:endParaRPr lang="ja-JP" altLang="en-US" dirty="0"/>
          </a:p>
        </p:txBody>
      </p:sp>
      <p:sp>
        <p:nvSpPr>
          <p:cNvPr id="4" name="テキスト ボックス 3">
            <a:extLst>
              <a:ext uri="{FF2B5EF4-FFF2-40B4-BE49-F238E27FC236}">
                <a16:creationId xmlns:a16="http://schemas.microsoft.com/office/drawing/2014/main" id="{BE19C118-985D-4DED-8306-C8FB8874887E}"/>
              </a:ext>
            </a:extLst>
          </p:cNvPr>
          <p:cNvSpPr txBox="1"/>
          <p:nvPr/>
        </p:nvSpPr>
        <p:spPr>
          <a:xfrm>
            <a:off x="888940" y="891767"/>
            <a:ext cx="7366119" cy="5074466"/>
          </a:xfrm>
          <a:prstGeom prst="rect">
            <a:avLst/>
          </a:prstGeom>
          <a:noFill/>
        </p:spPr>
        <p:txBody>
          <a:bodyPr wrap="none" rtlCol="0">
            <a:spAutoFit/>
          </a:bodyPr>
          <a:lstStyle/>
          <a:p>
            <a:pPr algn="ctr">
              <a:lnSpc>
                <a:spcPts val="10000"/>
              </a:lnSpc>
            </a:pPr>
            <a:r>
              <a:rPr lang="ja-JP" altLang="en-US" sz="8000" dirty="0">
                <a:solidFill>
                  <a:schemeClr val="bg1"/>
                </a:solidFill>
                <a:effectLst>
                  <a:outerShdw blurRad="50800" dist="38100" dir="2700000" algn="tl" rotWithShape="0">
                    <a:prstClr val="black">
                      <a:alpha val="40000"/>
                    </a:prstClr>
                  </a:outerShdw>
                </a:effectLst>
                <a:latin typeface="ＤＦＰ特太ゴシック体" panose="020B0A00010101010101" pitchFamily="50" charset="-128"/>
                <a:ea typeface="ＤＦＰ特太ゴシック体" panose="020B0A00010101010101" pitchFamily="50" charset="-128"/>
              </a:rPr>
              <a:t>誰もが</a:t>
            </a:r>
          </a:p>
          <a:p>
            <a:pPr algn="ctr">
              <a:lnSpc>
                <a:spcPts val="10000"/>
              </a:lnSpc>
            </a:pPr>
            <a:r>
              <a:rPr lang="ja-JP" altLang="en-US" sz="8000" dirty="0">
                <a:solidFill>
                  <a:srgbClr val="FFFF00"/>
                </a:solidFill>
                <a:effectLst>
                  <a:outerShdw blurRad="50800" dist="38100" dir="2700000" algn="tl" rotWithShape="0">
                    <a:prstClr val="black">
                      <a:alpha val="40000"/>
                    </a:prstClr>
                  </a:outerShdw>
                </a:effectLst>
                <a:latin typeface="ＤＦＰ特太ゴシック体" panose="020B0A00010101010101" pitchFamily="50" charset="-128"/>
                <a:ea typeface="ＤＦＰ特太ゴシック体" panose="020B0A00010101010101" pitchFamily="50" charset="-128"/>
              </a:rPr>
              <a:t>地域防災</a:t>
            </a:r>
            <a:r>
              <a:rPr lang="ja-JP" altLang="en-US" sz="8000" dirty="0">
                <a:solidFill>
                  <a:schemeClr val="bg1"/>
                </a:solidFill>
                <a:effectLst>
                  <a:outerShdw blurRad="50800" dist="38100" dir="2700000" algn="tl" rotWithShape="0">
                    <a:prstClr val="black">
                      <a:alpha val="40000"/>
                    </a:prstClr>
                  </a:outerShdw>
                </a:effectLst>
                <a:latin typeface="ＤＦＰ特太ゴシック体" panose="020B0A00010101010101" pitchFamily="50" charset="-128"/>
                <a:ea typeface="ＤＦＰ特太ゴシック体" panose="020B0A00010101010101" pitchFamily="50" charset="-128"/>
              </a:rPr>
              <a:t>の</a:t>
            </a:r>
          </a:p>
          <a:p>
            <a:pPr algn="ctr">
              <a:lnSpc>
                <a:spcPts val="10000"/>
              </a:lnSpc>
            </a:pPr>
            <a:r>
              <a:rPr lang="ja-JP" altLang="en-US" sz="8000" dirty="0">
                <a:solidFill>
                  <a:schemeClr val="bg1"/>
                </a:solidFill>
                <a:effectLst>
                  <a:outerShdw blurRad="50800" dist="38100" dir="2700000" algn="tl" rotWithShape="0">
                    <a:prstClr val="black">
                      <a:alpha val="40000"/>
                    </a:prstClr>
                  </a:outerShdw>
                </a:effectLst>
                <a:latin typeface="ＤＦＰ特太ゴシック体" panose="020B0A00010101010101" pitchFamily="50" charset="-128"/>
                <a:ea typeface="ＤＦＰ特太ゴシック体" panose="020B0A00010101010101" pitchFamily="50" charset="-128"/>
              </a:rPr>
              <a:t>担い手になれる</a:t>
            </a:r>
          </a:p>
          <a:p>
            <a:pPr algn="ctr">
              <a:lnSpc>
                <a:spcPts val="10000"/>
              </a:lnSpc>
            </a:pPr>
            <a:r>
              <a:rPr lang="ja-JP" altLang="en-US" sz="8000" dirty="0">
                <a:solidFill>
                  <a:srgbClr val="FFFF00"/>
                </a:solidFill>
                <a:effectLst>
                  <a:outerShdw blurRad="50800" dist="38100" dir="2700000" algn="tl" rotWithShape="0">
                    <a:prstClr val="black">
                      <a:alpha val="40000"/>
                    </a:prstClr>
                  </a:outerShdw>
                </a:effectLst>
                <a:latin typeface="ＤＦＰ特太ゴシック体" panose="020B0A00010101010101" pitchFamily="50" charset="-128"/>
                <a:ea typeface="ＤＦＰ特太ゴシック体" panose="020B0A00010101010101" pitchFamily="50" charset="-128"/>
              </a:rPr>
              <a:t>仕掛けづくり</a:t>
            </a:r>
            <a:endParaRPr lang="ja-JP" altLang="en-US" sz="9600" dirty="0">
              <a:solidFill>
                <a:srgbClr val="FFFF00"/>
              </a:solidFill>
              <a:effectLst>
                <a:outerShdw blurRad="50800" dist="38100" dir="2700000" algn="tl" rotWithShape="0">
                  <a:prstClr val="black">
                    <a:alpha val="40000"/>
                  </a:prstClr>
                </a:outerShdw>
              </a:effectLst>
              <a:latin typeface="ＤＦＰ特太ゴシック体" panose="020B0A00010101010101" pitchFamily="50" charset="-128"/>
              <a:ea typeface="ＤＦＰ特太ゴシック体" panose="020B0A00010101010101" pitchFamily="50" charset="-128"/>
            </a:endParaRPr>
          </a:p>
        </p:txBody>
      </p:sp>
    </p:spTree>
    <p:extLst>
      <p:ext uri="{BB962C8B-B14F-4D97-AF65-F5344CB8AC3E}">
        <p14:creationId xmlns:p14="http://schemas.microsoft.com/office/powerpoint/2010/main" val="34009160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0" y="0"/>
            <a:ext cx="9144000" cy="6858000"/>
          </a:xfrm>
          <a:prstGeom prst="rect">
            <a:avLst/>
          </a:prstGeom>
          <a:solidFill>
            <a:srgbClr val="008000"/>
          </a:solidFill>
          <a:ln w="9525">
            <a:noFill/>
            <a:miter lim="800000"/>
            <a:headEnd/>
            <a:tailEnd/>
          </a:ln>
          <a:effectLst/>
        </p:spPr>
        <p:txBody>
          <a:bodyPr wrap="none" anchor="ctr"/>
          <a:lstStyle/>
          <a:p>
            <a:endParaRPr lang="ja-JP" altLang="en-US" dirty="0"/>
          </a:p>
        </p:txBody>
      </p:sp>
      <p:sp>
        <p:nvSpPr>
          <p:cNvPr id="4" name="テキスト ボックス 3">
            <a:extLst>
              <a:ext uri="{FF2B5EF4-FFF2-40B4-BE49-F238E27FC236}">
                <a16:creationId xmlns:a16="http://schemas.microsoft.com/office/drawing/2014/main" id="{BE19C118-985D-4DED-8306-C8FB8874887E}"/>
              </a:ext>
            </a:extLst>
          </p:cNvPr>
          <p:cNvSpPr txBox="1"/>
          <p:nvPr/>
        </p:nvSpPr>
        <p:spPr>
          <a:xfrm>
            <a:off x="888943" y="1628800"/>
            <a:ext cx="7366120" cy="3792064"/>
          </a:xfrm>
          <a:prstGeom prst="rect">
            <a:avLst/>
          </a:prstGeom>
          <a:noFill/>
        </p:spPr>
        <p:txBody>
          <a:bodyPr wrap="none" rtlCol="0">
            <a:spAutoFit/>
          </a:bodyPr>
          <a:lstStyle/>
          <a:p>
            <a:pPr algn="ctr">
              <a:lnSpc>
                <a:spcPts val="10000"/>
              </a:lnSpc>
            </a:pPr>
            <a:r>
              <a:rPr lang="ja-JP" altLang="en-US" sz="8000" dirty="0">
                <a:solidFill>
                  <a:srgbClr val="FFFF00"/>
                </a:solidFill>
                <a:effectLst>
                  <a:outerShdw blurRad="50800" dist="38100" dir="2700000" algn="tl" rotWithShape="0">
                    <a:prstClr val="black">
                      <a:alpha val="40000"/>
                    </a:prstClr>
                  </a:outerShdw>
                </a:effectLst>
                <a:latin typeface="ＤＦＰ特太ゴシック体" panose="020B0A00010101010101" pitchFamily="50" charset="-128"/>
                <a:ea typeface="ＤＦＰ特太ゴシック体" panose="020B0A00010101010101" pitchFamily="50" charset="-128"/>
              </a:rPr>
              <a:t>完璧じゃない</a:t>
            </a:r>
          </a:p>
          <a:p>
            <a:pPr algn="ctr">
              <a:lnSpc>
                <a:spcPts val="10000"/>
              </a:lnSpc>
            </a:pPr>
            <a:r>
              <a:rPr lang="ja-JP" altLang="en-US" sz="8000" dirty="0">
                <a:solidFill>
                  <a:srgbClr val="FFFF00"/>
                </a:solidFill>
                <a:effectLst>
                  <a:outerShdw blurRad="50800" dist="38100" dir="2700000" algn="tl" rotWithShape="0">
                    <a:prstClr val="black">
                      <a:alpha val="40000"/>
                    </a:prstClr>
                  </a:outerShdw>
                </a:effectLst>
                <a:latin typeface="ＤＦＰ特太ゴシック体" panose="020B0A00010101010101" pitchFamily="50" charset="-128"/>
                <a:ea typeface="ＤＦＰ特太ゴシック体" panose="020B0A00010101010101" pitchFamily="50" charset="-128"/>
              </a:rPr>
              <a:t>組織・チーム</a:t>
            </a:r>
            <a:r>
              <a:rPr lang="ja-JP" altLang="en-US" sz="8000" dirty="0">
                <a:solidFill>
                  <a:schemeClr val="bg1"/>
                </a:solidFill>
                <a:effectLst>
                  <a:outerShdw blurRad="50800" dist="38100" dir="2700000" algn="tl" rotWithShape="0">
                    <a:prstClr val="black">
                      <a:alpha val="40000"/>
                    </a:prstClr>
                  </a:outerShdw>
                </a:effectLst>
                <a:latin typeface="ＤＦＰ特太ゴシック体" panose="020B0A00010101010101" pitchFamily="50" charset="-128"/>
                <a:ea typeface="ＤＦＰ特太ゴシック体" panose="020B0A00010101010101" pitchFamily="50" charset="-128"/>
              </a:rPr>
              <a:t>を</a:t>
            </a:r>
          </a:p>
          <a:p>
            <a:pPr algn="ctr">
              <a:lnSpc>
                <a:spcPts val="10000"/>
              </a:lnSpc>
            </a:pPr>
            <a:r>
              <a:rPr lang="ja-JP" altLang="en-US" sz="8000" dirty="0">
                <a:solidFill>
                  <a:schemeClr val="bg1"/>
                </a:solidFill>
                <a:effectLst>
                  <a:outerShdw blurRad="50800" dist="38100" dir="2700000" algn="tl" rotWithShape="0">
                    <a:prstClr val="black">
                      <a:alpha val="40000"/>
                    </a:prstClr>
                  </a:outerShdw>
                </a:effectLst>
                <a:latin typeface="ＤＦＰ特太ゴシック体" panose="020B0A00010101010101" pitchFamily="50" charset="-128"/>
                <a:ea typeface="ＤＦＰ特太ゴシック体" panose="020B0A00010101010101" pitchFamily="50" charset="-128"/>
              </a:rPr>
              <a:t>つくろう！</a:t>
            </a:r>
          </a:p>
        </p:txBody>
      </p:sp>
    </p:spTree>
    <p:extLst>
      <p:ext uri="{BB962C8B-B14F-4D97-AF65-F5344CB8AC3E}">
        <p14:creationId xmlns:p14="http://schemas.microsoft.com/office/powerpoint/2010/main" val="28571139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a:extLst>
              <a:ext uri="{FF2B5EF4-FFF2-40B4-BE49-F238E27FC236}">
                <a16:creationId xmlns:a16="http://schemas.microsoft.com/office/drawing/2014/main" id="{4B7A34DF-0924-4EB8-910D-D887F525DF2E}"/>
              </a:ext>
            </a:extLst>
          </p:cNvPr>
          <p:cNvSpPr>
            <a:spLocks noGrp="1"/>
          </p:cNvSpPr>
          <p:nvPr>
            <p:ph type="title"/>
          </p:nvPr>
        </p:nvSpPr>
        <p:spPr>
          <a:xfrm>
            <a:off x="179512" y="44624"/>
            <a:ext cx="8856984" cy="648072"/>
          </a:xfrm>
        </p:spPr>
        <p:txBody>
          <a:bodyPr/>
          <a:lstStyle/>
          <a:p>
            <a:r>
              <a:rPr kumimoji="1" lang="ja-JP" altLang="en-US" dirty="0"/>
              <a:t>防災活動は決してトップダウンではないチーム運営</a:t>
            </a:r>
          </a:p>
        </p:txBody>
      </p:sp>
      <p:sp>
        <p:nvSpPr>
          <p:cNvPr id="3" name="コンテンツ プレースホルダー 2">
            <a:extLst>
              <a:ext uri="{FF2B5EF4-FFF2-40B4-BE49-F238E27FC236}">
                <a16:creationId xmlns:a16="http://schemas.microsoft.com/office/drawing/2014/main" id="{5231724A-99EA-4F66-B873-CD006EFE4715}"/>
              </a:ext>
            </a:extLst>
          </p:cNvPr>
          <p:cNvSpPr>
            <a:spLocks noGrp="1"/>
          </p:cNvSpPr>
          <p:nvPr>
            <p:ph idx="1"/>
          </p:nvPr>
        </p:nvSpPr>
        <p:spPr>
          <a:xfrm>
            <a:off x="457200" y="908720"/>
            <a:ext cx="8579296" cy="5217443"/>
          </a:xfrm>
        </p:spPr>
        <p:txBody>
          <a:bodyPr/>
          <a:lstStyle/>
          <a:p>
            <a:r>
              <a:rPr kumimoji="1" lang="ja-JP" altLang="en-US" dirty="0">
                <a:solidFill>
                  <a:srgbClr val="A50021"/>
                </a:solidFill>
              </a:rPr>
              <a:t>会長や役員という中枢</a:t>
            </a:r>
            <a:r>
              <a:rPr kumimoji="1" lang="ja-JP" altLang="en-US" dirty="0"/>
              <a:t>から</a:t>
            </a:r>
            <a:br>
              <a:rPr kumimoji="1" lang="ja-JP" altLang="en-US" dirty="0"/>
            </a:br>
            <a:r>
              <a:rPr kumimoji="1" lang="ja-JP" altLang="en-US" dirty="0"/>
              <a:t>　　細々と指令・指示されなくとも</a:t>
            </a:r>
          </a:p>
          <a:p>
            <a:r>
              <a:rPr kumimoji="1" lang="ja-JP" altLang="en-US" dirty="0"/>
              <a:t>それぞれの</a:t>
            </a:r>
            <a:r>
              <a:rPr kumimoji="1" lang="ja-JP" altLang="en-US" dirty="0">
                <a:solidFill>
                  <a:srgbClr val="FF0000"/>
                </a:solidFill>
              </a:rPr>
              <a:t>現場で自由裁量し動くチーム</a:t>
            </a:r>
          </a:p>
          <a:p>
            <a:r>
              <a:rPr kumimoji="1" lang="ja-JP" altLang="en-US" dirty="0"/>
              <a:t>それが</a:t>
            </a:r>
            <a:r>
              <a:rPr kumimoji="1" lang="ja-JP" altLang="en-US" u="sng" dirty="0">
                <a:highlight>
                  <a:srgbClr val="00FF00"/>
                </a:highlight>
              </a:rPr>
              <a:t>理想的な作法で動く組織</a:t>
            </a:r>
            <a:r>
              <a:rPr kumimoji="1" lang="ja-JP" altLang="en-US" dirty="0"/>
              <a:t>（チーム）となる</a:t>
            </a:r>
          </a:p>
          <a:p>
            <a:r>
              <a:rPr kumimoji="1" lang="ja-JP" altLang="en-US" dirty="0">
                <a:solidFill>
                  <a:srgbClr val="A50021"/>
                </a:solidFill>
              </a:rPr>
              <a:t>専門的な知識や技術を有す中枢</a:t>
            </a:r>
            <a:r>
              <a:rPr kumimoji="1" lang="ja-JP" altLang="en-US" dirty="0"/>
              <a:t>よりも</a:t>
            </a:r>
          </a:p>
          <a:p>
            <a:r>
              <a:rPr kumimoji="1" lang="ja-JP" altLang="en-US" dirty="0"/>
              <a:t>「</a:t>
            </a:r>
            <a:r>
              <a:rPr kumimoji="1" lang="ja-JP" altLang="en-US" dirty="0">
                <a:solidFill>
                  <a:srgbClr val="FF0000"/>
                </a:solidFill>
                <a:highlight>
                  <a:srgbClr val="FFFF00"/>
                </a:highlight>
              </a:rPr>
              <a:t>空虚感のある中枢</a:t>
            </a:r>
            <a:r>
              <a:rPr kumimoji="1" lang="ja-JP" altLang="en-US" dirty="0"/>
              <a:t>」を創ることが重要</a:t>
            </a:r>
          </a:p>
          <a:p>
            <a:r>
              <a:rPr kumimoji="1" lang="ja-JP" altLang="en-US" dirty="0"/>
              <a:t>そうすれば際限なく受け容れる力が身につき</a:t>
            </a:r>
          </a:p>
          <a:p>
            <a:r>
              <a:rPr kumimoji="1" lang="ja-JP" altLang="en-US" dirty="0">
                <a:solidFill>
                  <a:srgbClr val="FF0000"/>
                </a:solidFill>
              </a:rPr>
              <a:t>あらゆるものを結びつける能力を持てる</a:t>
            </a:r>
          </a:p>
          <a:p>
            <a:r>
              <a:rPr kumimoji="1" lang="ja-JP" altLang="en-US" dirty="0"/>
              <a:t>「</a:t>
            </a:r>
            <a:r>
              <a:rPr kumimoji="1" lang="ja-JP" altLang="en-US" dirty="0">
                <a:solidFill>
                  <a:srgbClr val="7030A0"/>
                </a:solidFill>
              </a:rPr>
              <a:t>足りない</a:t>
            </a:r>
            <a:r>
              <a:rPr kumimoji="1" lang="ja-JP" altLang="en-US" dirty="0"/>
              <a:t>」だから「</a:t>
            </a:r>
            <a:r>
              <a:rPr kumimoji="1" lang="ja-JP" altLang="en-US" dirty="0">
                <a:solidFill>
                  <a:srgbClr val="FF0000"/>
                </a:solidFill>
                <a:highlight>
                  <a:srgbClr val="FFFF00"/>
                </a:highlight>
              </a:rPr>
              <a:t>私がお手伝いしよう</a:t>
            </a:r>
            <a:r>
              <a:rPr kumimoji="1" lang="ja-JP" altLang="en-US" dirty="0"/>
              <a:t>」となる</a:t>
            </a:r>
          </a:p>
        </p:txBody>
      </p:sp>
      <p:pic>
        <p:nvPicPr>
          <p:cNvPr id="5" name="図 4" descr="おもちゃ, 人形, 持つ, リモコン が含まれている画像&#10;&#10;自動的に生成された説明">
            <a:extLst>
              <a:ext uri="{FF2B5EF4-FFF2-40B4-BE49-F238E27FC236}">
                <a16:creationId xmlns:a16="http://schemas.microsoft.com/office/drawing/2014/main" id="{50E2357E-A47E-4834-8F85-15CA99F68B7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732240" y="482668"/>
            <a:ext cx="2304256" cy="1739714"/>
          </a:xfrm>
          <a:prstGeom prst="rect">
            <a:avLst/>
          </a:prstGeom>
        </p:spPr>
      </p:pic>
      <p:pic>
        <p:nvPicPr>
          <p:cNvPr id="7" name="図 6">
            <a:extLst>
              <a:ext uri="{FF2B5EF4-FFF2-40B4-BE49-F238E27FC236}">
                <a16:creationId xmlns:a16="http://schemas.microsoft.com/office/drawing/2014/main" id="{E3EAB64C-309B-4A12-93CA-D61CC6CA12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452320" y="2996952"/>
            <a:ext cx="1484784" cy="1484784"/>
          </a:xfrm>
          <a:prstGeom prst="rect">
            <a:avLst/>
          </a:prstGeom>
        </p:spPr>
      </p:pic>
      <p:sp>
        <p:nvSpPr>
          <p:cNvPr id="8" name="楕円 7">
            <a:extLst>
              <a:ext uri="{FF2B5EF4-FFF2-40B4-BE49-F238E27FC236}">
                <a16:creationId xmlns:a16="http://schemas.microsoft.com/office/drawing/2014/main" id="{2853B1CE-AD4F-4A6F-B0A0-0FD22C0A1CE5}"/>
              </a:ext>
            </a:extLst>
          </p:cNvPr>
          <p:cNvSpPr/>
          <p:nvPr/>
        </p:nvSpPr>
        <p:spPr bwMode="auto">
          <a:xfrm>
            <a:off x="107503" y="1501647"/>
            <a:ext cx="5976664" cy="3096344"/>
          </a:xfrm>
          <a:prstGeom prst="ellipse">
            <a:avLst/>
          </a:prstGeom>
          <a:solidFill>
            <a:srgbClr val="008000"/>
          </a:solidFill>
          <a:ln w="9525">
            <a:noFill/>
            <a:miter lim="800000"/>
            <a:headEnd/>
            <a:tailEnd/>
          </a:ln>
          <a:effectLst/>
        </p:spPr>
        <p:txBody>
          <a:bodyPr wrap="none" rtlCol="0" anchor="ctr"/>
          <a:lstStyle/>
          <a:p>
            <a:pPr algn="ctr"/>
            <a:r>
              <a:rPr kumimoji="1" lang="ja-JP" altLang="en-US" sz="2000" dirty="0">
                <a:solidFill>
                  <a:schemeClr val="bg1"/>
                </a:solidFill>
                <a:latin typeface="AR悠々ゴシック体E" panose="040B0909000000000000" pitchFamily="49" charset="-128"/>
                <a:ea typeface="AR悠々ゴシック体E" panose="040B0909000000000000" pitchFamily="49" charset="-128"/>
              </a:rPr>
              <a:t>加古川グリーンシティ防災会活動のひとつ</a:t>
            </a:r>
          </a:p>
          <a:p>
            <a:pPr algn="ctr"/>
            <a:r>
              <a:rPr kumimoji="1" lang="ja-JP" altLang="en-US" sz="3200" dirty="0">
                <a:solidFill>
                  <a:srgbClr val="FFFF00"/>
                </a:solidFill>
                <a:latin typeface="AR悠々ゴシック体E" panose="040B0909000000000000" pitchFamily="49" charset="-128"/>
                <a:ea typeface="AR悠々ゴシック体E" panose="040B0909000000000000" pitchFamily="49" charset="-128"/>
              </a:rPr>
              <a:t>特技登録制度</a:t>
            </a:r>
          </a:p>
          <a:p>
            <a:pPr algn="ctr"/>
            <a:r>
              <a:rPr kumimoji="1" lang="ja-JP" altLang="en-US" sz="4000" dirty="0">
                <a:solidFill>
                  <a:srgbClr val="FFFF00"/>
                </a:solidFill>
                <a:latin typeface="AR悠々ゴシック体E" panose="040B0909000000000000" pitchFamily="49" charset="-128"/>
                <a:ea typeface="AR悠々ゴシック体E" panose="040B0909000000000000" pitchFamily="49" charset="-128"/>
              </a:rPr>
              <a:t>ちからこ部</a:t>
            </a:r>
          </a:p>
          <a:p>
            <a:pPr algn="ctr"/>
            <a:r>
              <a:rPr kumimoji="1" lang="ja-JP" altLang="en-US" sz="2400" dirty="0">
                <a:solidFill>
                  <a:srgbClr val="FFFF00"/>
                </a:solidFill>
                <a:latin typeface="AR悠々ゴシック体E" panose="040B0909000000000000" pitchFamily="49" charset="-128"/>
                <a:ea typeface="AR悠々ゴシック体E" panose="040B0909000000000000" pitchFamily="49" charset="-128"/>
              </a:rPr>
              <a:t>（旧名：町内チャンピオンマップ）</a:t>
            </a:r>
          </a:p>
        </p:txBody>
      </p:sp>
      <p:sp>
        <p:nvSpPr>
          <p:cNvPr id="13" name="楕円 12">
            <a:extLst>
              <a:ext uri="{FF2B5EF4-FFF2-40B4-BE49-F238E27FC236}">
                <a16:creationId xmlns:a16="http://schemas.microsoft.com/office/drawing/2014/main" id="{BA68A3C3-6F93-42EA-9A26-6052DF5557CC}"/>
              </a:ext>
            </a:extLst>
          </p:cNvPr>
          <p:cNvSpPr/>
          <p:nvPr/>
        </p:nvSpPr>
        <p:spPr bwMode="auto">
          <a:xfrm>
            <a:off x="609169" y="853785"/>
            <a:ext cx="7925661" cy="5076564"/>
          </a:xfrm>
          <a:prstGeom prst="ellipse">
            <a:avLst/>
          </a:prstGeom>
          <a:solidFill>
            <a:srgbClr val="FF0000"/>
          </a:solidFill>
          <a:ln w="9525">
            <a:noFill/>
            <a:miter lim="800000"/>
            <a:headEnd/>
            <a:tailEnd/>
          </a:ln>
          <a:effectLst/>
        </p:spPr>
        <p:txBody>
          <a:bodyPr wrap="none" rtlCol="0" anchor="ctr"/>
          <a:lstStyle/>
          <a:p>
            <a:pPr algn="ctr"/>
            <a:r>
              <a:rPr kumimoji="1" lang="ja-JP" altLang="en-US" sz="5400" dirty="0">
                <a:solidFill>
                  <a:srgbClr val="FFFF00"/>
                </a:solidFill>
                <a:latin typeface="AR悠々ゴシック体E" panose="040B0909000000000000" pitchFamily="49" charset="-128"/>
                <a:ea typeface="AR悠々ゴシック体E" panose="040B0909000000000000" pitchFamily="49" charset="-128"/>
              </a:rPr>
              <a:t>自分で</a:t>
            </a:r>
          </a:p>
          <a:p>
            <a:pPr algn="ctr"/>
            <a:r>
              <a:rPr kumimoji="1" lang="ja-JP" altLang="en-US" sz="5400" dirty="0">
                <a:solidFill>
                  <a:schemeClr val="bg1"/>
                </a:solidFill>
                <a:latin typeface="AR悠々ゴシック体E" panose="040B0909000000000000" pitchFamily="49" charset="-128"/>
                <a:ea typeface="AR悠々ゴシック体E" panose="040B0909000000000000" pitchFamily="49" charset="-128"/>
              </a:rPr>
              <a:t>考え→動ける</a:t>
            </a:r>
          </a:p>
          <a:p>
            <a:pPr algn="ctr"/>
            <a:r>
              <a:rPr kumimoji="1" lang="ja-JP" altLang="en-US" sz="5400" dirty="0">
                <a:solidFill>
                  <a:srgbClr val="FFFF00"/>
                </a:solidFill>
                <a:latin typeface="AR悠々ゴシック体E" panose="040B0909000000000000" pitchFamily="49" charset="-128"/>
                <a:ea typeface="AR悠々ゴシック体E" panose="040B0909000000000000" pitchFamily="49" charset="-128"/>
              </a:rPr>
              <a:t>理想的なチームが</a:t>
            </a:r>
          </a:p>
          <a:p>
            <a:pPr algn="ctr"/>
            <a:r>
              <a:rPr kumimoji="1" lang="ja-JP" altLang="en-US" sz="5400" dirty="0">
                <a:solidFill>
                  <a:srgbClr val="FFFF00"/>
                </a:solidFill>
                <a:latin typeface="AR悠々ゴシック体E" panose="040B0909000000000000" pitchFamily="49" charset="-128"/>
                <a:ea typeface="AR悠々ゴシック体E" panose="040B0909000000000000" pitchFamily="49" charset="-128"/>
              </a:rPr>
              <a:t>できあがる</a:t>
            </a:r>
          </a:p>
        </p:txBody>
      </p:sp>
    </p:spTree>
    <p:custDataLst>
      <p:tags r:id="rId1"/>
    </p:custDataLst>
    <p:extLst>
      <p:ext uri="{BB962C8B-B14F-4D97-AF65-F5344CB8AC3E}">
        <p14:creationId xmlns:p14="http://schemas.microsoft.com/office/powerpoint/2010/main" val="3149677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fade">
                                      <p:cBhvr>
                                        <p:cTn id="26" dur="5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par>
                                <p:cTn id="32" presetID="53" presetClass="entr" presetSubtype="16" fill="hold" nodeType="with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p:cTn id="34" dur="500" fill="hold"/>
                                        <p:tgtEl>
                                          <p:spTgt spid="7"/>
                                        </p:tgtEl>
                                        <p:attrNameLst>
                                          <p:attrName>ppt_w</p:attrName>
                                        </p:attrNameLst>
                                      </p:cBhvr>
                                      <p:tavLst>
                                        <p:tav tm="0">
                                          <p:val>
                                            <p:fltVal val="0"/>
                                          </p:val>
                                        </p:tav>
                                        <p:tav tm="100000">
                                          <p:val>
                                            <p:strVal val="#ppt_w"/>
                                          </p:val>
                                        </p:tav>
                                      </p:tavLst>
                                    </p:anim>
                                    <p:anim calcmode="lin" valueType="num">
                                      <p:cBhvr>
                                        <p:cTn id="35" dur="500" fill="hold"/>
                                        <p:tgtEl>
                                          <p:spTgt spid="7"/>
                                        </p:tgtEl>
                                        <p:attrNameLst>
                                          <p:attrName>ppt_h</p:attrName>
                                        </p:attrNameLst>
                                      </p:cBhvr>
                                      <p:tavLst>
                                        <p:tav tm="0">
                                          <p:val>
                                            <p:fltVal val="0"/>
                                          </p:val>
                                        </p:tav>
                                        <p:tav tm="100000">
                                          <p:val>
                                            <p:strVal val="#ppt_h"/>
                                          </p:val>
                                        </p:tav>
                                      </p:tavLst>
                                    </p:anim>
                                    <p:animEffect transition="in" filter="fade">
                                      <p:cBhvr>
                                        <p:cTn id="36" dur="500"/>
                                        <p:tgtEl>
                                          <p:spTgt spid="7"/>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Effect transition="in" filter="fade">
                                      <p:cBhvr>
                                        <p:cTn id="41" dur="500"/>
                                        <p:tgtEl>
                                          <p:spTgt spid="3">
                                            <p:txEl>
                                              <p:pRg st="5" end="5"/>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3">
                                            <p:txEl>
                                              <p:pRg st="6" end="6"/>
                                            </p:txEl>
                                          </p:spTgt>
                                        </p:tgtEl>
                                        <p:attrNameLst>
                                          <p:attrName>style.visibility</p:attrName>
                                        </p:attrNameLst>
                                      </p:cBhvr>
                                      <p:to>
                                        <p:strVal val="visible"/>
                                      </p:to>
                                    </p:set>
                                    <p:animEffect transition="in" filter="fade">
                                      <p:cBhvr>
                                        <p:cTn id="46" dur="500"/>
                                        <p:tgtEl>
                                          <p:spTgt spid="3">
                                            <p:txEl>
                                              <p:pRg st="6" end="6"/>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53" presetClass="entr" presetSubtype="16"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anim calcmode="lin" valueType="num">
                                      <p:cBhvr>
                                        <p:cTn id="51" dur="500" fill="hold"/>
                                        <p:tgtEl>
                                          <p:spTgt spid="8"/>
                                        </p:tgtEl>
                                        <p:attrNameLst>
                                          <p:attrName>ppt_w</p:attrName>
                                        </p:attrNameLst>
                                      </p:cBhvr>
                                      <p:tavLst>
                                        <p:tav tm="0">
                                          <p:val>
                                            <p:fltVal val="0"/>
                                          </p:val>
                                        </p:tav>
                                        <p:tav tm="100000">
                                          <p:val>
                                            <p:strVal val="#ppt_w"/>
                                          </p:val>
                                        </p:tav>
                                      </p:tavLst>
                                    </p:anim>
                                    <p:anim calcmode="lin" valueType="num">
                                      <p:cBhvr>
                                        <p:cTn id="52" dur="500" fill="hold"/>
                                        <p:tgtEl>
                                          <p:spTgt spid="8"/>
                                        </p:tgtEl>
                                        <p:attrNameLst>
                                          <p:attrName>ppt_h</p:attrName>
                                        </p:attrNameLst>
                                      </p:cBhvr>
                                      <p:tavLst>
                                        <p:tav tm="0">
                                          <p:val>
                                            <p:fltVal val="0"/>
                                          </p:val>
                                        </p:tav>
                                        <p:tav tm="100000">
                                          <p:val>
                                            <p:strVal val="#ppt_h"/>
                                          </p:val>
                                        </p:tav>
                                      </p:tavLst>
                                    </p:anim>
                                    <p:animEffect transition="in" filter="fade">
                                      <p:cBhvr>
                                        <p:cTn id="53" dur="500"/>
                                        <p:tgtEl>
                                          <p:spTgt spid="8"/>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3">
                                            <p:txEl>
                                              <p:pRg st="7" end="7"/>
                                            </p:txEl>
                                          </p:spTgt>
                                        </p:tgtEl>
                                        <p:attrNameLst>
                                          <p:attrName>style.visibility</p:attrName>
                                        </p:attrNameLst>
                                      </p:cBhvr>
                                      <p:to>
                                        <p:strVal val="visible"/>
                                      </p:to>
                                    </p:set>
                                    <p:animEffect transition="in" filter="fade">
                                      <p:cBhvr>
                                        <p:cTn id="58" dur="500"/>
                                        <p:tgtEl>
                                          <p:spTgt spid="3">
                                            <p:txEl>
                                              <p:pRg st="7" end="7"/>
                                            </p:txEl>
                                          </p:spTgt>
                                        </p:tgtEl>
                                      </p:cBhvr>
                                    </p:animEffect>
                                  </p:childTnLst>
                                </p:cTn>
                              </p:par>
                              <p:par>
                                <p:cTn id="59" presetID="2" presetClass="exit" presetSubtype="6" fill="hold" grpId="1" nodeType="withEffect">
                                  <p:stCondLst>
                                    <p:cond delay="0"/>
                                  </p:stCondLst>
                                  <p:childTnLst>
                                    <p:anim calcmode="lin" valueType="num">
                                      <p:cBhvr additive="base">
                                        <p:cTn id="60" dur="500"/>
                                        <p:tgtEl>
                                          <p:spTgt spid="8"/>
                                        </p:tgtEl>
                                        <p:attrNameLst>
                                          <p:attrName>ppt_x</p:attrName>
                                        </p:attrNameLst>
                                      </p:cBhvr>
                                      <p:tavLst>
                                        <p:tav tm="0">
                                          <p:val>
                                            <p:strVal val="ppt_x"/>
                                          </p:val>
                                        </p:tav>
                                        <p:tav tm="100000">
                                          <p:val>
                                            <p:strVal val="1+ppt_w/2"/>
                                          </p:val>
                                        </p:tav>
                                      </p:tavLst>
                                    </p:anim>
                                    <p:anim calcmode="lin" valueType="num">
                                      <p:cBhvr additive="base">
                                        <p:cTn id="61" dur="500"/>
                                        <p:tgtEl>
                                          <p:spTgt spid="8"/>
                                        </p:tgtEl>
                                        <p:attrNameLst>
                                          <p:attrName>ppt_y</p:attrName>
                                        </p:attrNameLst>
                                      </p:cBhvr>
                                      <p:tavLst>
                                        <p:tav tm="0">
                                          <p:val>
                                            <p:strVal val="ppt_y"/>
                                          </p:val>
                                        </p:tav>
                                        <p:tav tm="100000">
                                          <p:val>
                                            <p:strVal val="1+ppt_h/2"/>
                                          </p:val>
                                        </p:tav>
                                      </p:tavLst>
                                    </p:anim>
                                    <p:set>
                                      <p:cBhvr>
                                        <p:cTn id="62" dur="1" fill="hold">
                                          <p:stCondLst>
                                            <p:cond delay="499"/>
                                          </p:stCondLst>
                                        </p:cTn>
                                        <p:tgtEl>
                                          <p:spTgt spid="8"/>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6" presetClass="entr" presetSubtype="32" fill="hold" grpId="0" nodeType="click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circle(out)">
                                      <p:cBhvr>
                                        <p:cTn id="6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13"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図 8" descr="食品 が含まれている画像&#10;&#10;自動的に生成された説明">
            <a:extLst>
              <a:ext uri="{FF2B5EF4-FFF2-40B4-BE49-F238E27FC236}">
                <a16:creationId xmlns:a16="http://schemas.microsoft.com/office/drawing/2014/main" id="{9C7120A7-72AC-486D-9420-235F5C031ED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95089" y="3939995"/>
            <a:ext cx="1691680" cy="1632839"/>
          </a:xfrm>
          <a:prstGeom prst="rect">
            <a:avLst/>
          </a:prstGeom>
        </p:spPr>
      </p:pic>
      <p:sp>
        <p:nvSpPr>
          <p:cNvPr id="2" name="タイトル 1">
            <a:extLst>
              <a:ext uri="{FF2B5EF4-FFF2-40B4-BE49-F238E27FC236}">
                <a16:creationId xmlns:a16="http://schemas.microsoft.com/office/drawing/2014/main" id="{F5D7F284-6C58-4FAD-BE2D-05FC5B4234EB}"/>
              </a:ext>
            </a:extLst>
          </p:cNvPr>
          <p:cNvSpPr>
            <a:spLocks noGrp="1"/>
          </p:cNvSpPr>
          <p:nvPr>
            <p:ph type="title"/>
          </p:nvPr>
        </p:nvSpPr>
        <p:spPr/>
        <p:txBody>
          <a:bodyPr/>
          <a:lstStyle/>
          <a:p>
            <a:r>
              <a:rPr kumimoji="1" lang="ja-JP" altLang="en-US" dirty="0"/>
              <a:t>空虚が生み出す能力→足りないから補い合う</a:t>
            </a:r>
          </a:p>
        </p:txBody>
      </p:sp>
      <p:sp>
        <p:nvSpPr>
          <p:cNvPr id="3" name="コンテンツ プレースホルダー 2">
            <a:extLst>
              <a:ext uri="{FF2B5EF4-FFF2-40B4-BE49-F238E27FC236}">
                <a16:creationId xmlns:a16="http://schemas.microsoft.com/office/drawing/2014/main" id="{F983711D-7B62-4265-81A3-60471BD6E093}"/>
              </a:ext>
            </a:extLst>
          </p:cNvPr>
          <p:cNvSpPr>
            <a:spLocks noGrp="1"/>
          </p:cNvSpPr>
          <p:nvPr>
            <p:ph idx="1"/>
          </p:nvPr>
        </p:nvSpPr>
        <p:spPr>
          <a:xfrm>
            <a:off x="457199" y="843651"/>
            <a:ext cx="8629569" cy="5217443"/>
          </a:xfrm>
        </p:spPr>
        <p:txBody>
          <a:bodyPr/>
          <a:lstStyle/>
          <a:p>
            <a:pPr>
              <a:lnSpc>
                <a:spcPts val="3800"/>
              </a:lnSpc>
            </a:pPr>
            <a:r>
              <a:rPr kumimoji="1" lang="ja-JP" altLang="en-US" u="sng" dirty="0"/>
              <a:t>その人なしでは生きていけない！</a:t>
            </a:r>
          </a:p>
          <a:p>
            <a:pPr>
              <a:lnSpc>
                <a:spcPts val="3800"/>
              </a:lnSpc>
            </a:pPr>
            <a:r>
              <a:rPr kumimoji="1" lang="ja-JP" altLang="en-US" u="sng" dirty="0"/>
              <a:t>あなたの助けが必要！</a:t>
            </a:r>
          </a:p>
          <a:p>
            <a:pPr>
              <a:lnSpc>
                <a:spcPts val="3800"/>
              </a:lnSpc>
            </a:pPr>
            <a:r>
              <a:rPr kumimoji="1" lang="ja-JP" altLang="en-US" dirty="0"/>
              <a:t>こういう言葉を交わせる「</a:t>
            </a:r>
            <a:r>
              <a:rPr kumimoji="1" lang="ja-JP" altLang="en-US" dirty="0">
                <a:solidFill>
                  <a:srgbClr val="FF0000"/>
                </a:solidFill>
              </a:rPr>
              <a:t>仲間（ネットワーク）</a:t>
            </a:r>
            <a:r>
              <a:rPr kumimoji="1" lang="ja-JP" altLang="en-US" dirty="0"/>
              <a:t>」</a:t>
            </a:r>
          </a:p>
          <a:p>
            <a:pPr>
              <a:lnSpc>
                <a:spcPts val="3800"/>
              </a:lnSpc>
            </a:pPr>
            <a:r>
              <a:rPr kumimoji="1" lang="ja-JP" altLang="en-US" dirty="0">
                <a:solidFill>
                  <a:srgbClr val="FF0000"/>
                </a:solidFill>
                <a:highlight>
                  <a:srgbClr val="FFFF00"/>
                </a:highlight>
              </a:rPr>
              <a:t>このネットワークに身を置くものは強い！</a:t>
            </a:r>
          </a:p>
          <a:p>
            <a:pPr>
              <a:lnSpc>
                <a:spcPts val="3800"/>
              </a:lnSpc>
            </a:pPr>
            <a:r>
              <a:rPr kumimoji="1" lang="ja-JP" altLang="en-US" dirty="0"/>
              <a:t>最も強い絆は「</a:t>
            </a:r>
            <a:r>
              <a:rPr kumimoji="1" lang="ja-JP" altLang="en-US" u="sng" dirty="0">
                <a:solidFill>
                  <a:srgbClr val="008000"/>
                </a:solidFill>
              </a:rPr>
              <a:t>あなたなしでは生きられない</a:t>
            </a:r>
            <a:r>
              <a:rPr kumimoji="1" lang="ja-JP" altLang="en-US" dirty="0"/>
              <a:t>」という</a:t>
            </a:r>
            <a:r>
              <a:rPr kumimoji="1" lang="ja-JP" altLang="en-US" u="sng" dirty="0"/>
              <a:t>言葉をお互いに交わし合っている</a:t>
            </a:r>
            <a:r>
              <a:rPr kumimoji="1" lang="ja-JP" altLang="en-US" dirty="0"/>
              <a:t>人達</a:t>
            </a:r>
          </a:p>
          <a:p>
            <a:pPr>
              <a:lnSpc>
                <a:spcPts val="3800"/>
              </a:lnSpc>
            </a:pPr>
            <a:r>
              <a:rPr kumimoji="1" lang="ja-JP" altLang="en-US" dirty="0"/>
              <a:t>「あなたなしでは生きられない」</a:t>
            </a:r>
          </a:p>
          <a:p>
            <a:pPr>
              <a:lnSpc>
                <a:spcPts val="3800"/>
              </a:lnSpc>
            </a:pPr>
            <a:r>
              <a:rPr kumimoji="1" lang="ja-JP" altLang="en-US" dirty="0"/>
              <a:t>だから「</a:t>
            </a:r>
            <a:r>
              <a:rPr kumimoji="1" lang="ja-JP" altLang="en-US" dirty="0">
                <a:solidFill>
                  <a:srgbClr val="FF0000"/>
                </a:solidFill>
              </a:rPr>
              <a:t>いつまでも元気でいてね</a:t>
            </a:r>
            <a:r>
              <a:rPr kumimoji="1" lang="ja-JP" altLang="en-US" dirty="0"/>
              <a:t>」となる</a:t>
            </a:r>
          </a:p>
          <a:p>
            <a:pPr>
              <a:lnSpc>
                <a:spcPts val="3800"/>
              </a:lnSpc>
            </a:pPr>
            <a:r>
              <a:rPr kumimoji="1" lang="ja-JP" altLang="en-US" dirty="0"/>
              <a:t>「</a:t>
            </a:r>
            <a:r>
              <a:rPr kumimoji="1" lang="ja-JP" altLang="en-US" dirty="0">
                <a:solidFill>
                  <a:srgbClr val="FF0000"/>
                </a:solidFill>
                <a:highlight>
                  <a:srgbClr val="FFFF00"/>
                </a:highlight>
              </a:rPr>
              <a:t>私は、助けてもらわないと生きていけない</a:t>
            </a:r>
            <a:r>
              <a:rPr kumimoji="1" lang="ja-JP" altLang="en-US" dirty="0"/>
              <a:t>」</a:t>
            </a:r>
            <a:endParaRPr kumimoji="1" lang="en-US" altLang="ja-JP" dirty="0"/>
          </a:p>
          <a:p>
            <a:pPr>
              <a:lnSpc>
                <a:spcPts val="3800"/>
              </a:lnSpc>
            </a:pPr>
            <a:r>
              <a:rPr kumimoji="1" lang="ja-JP" altLang="en-US" dirty="0"/>
              <a:t>お互いに！→ここには「</a:t>
            </a:r>
            <a:r>
              <a:rPr kumimoji="1" lang="ja-JP" altLang="en-US" b="1" dirty="0">
                <a:solidFill>
                  <a:srgbClr val="FF0000"/>
                </a:solidFill>
              </a:rPr>
              <a:t>お互い様の心</a:t>
            </a:r>
            <a:r>
              <a:rPr kumimoji="1" lang="ja-JP" altLang="en-US" dirty="0"/>
              <a:t>」が存在</a:t>
            </a:r>
          </a:p>
        </p:txBody>
      </p:sp>
      <p:pic>
        <p:nvPicPr>
          <p:cNvPr id="7" name="図 6" descr="おもちゃ, 人形 が含まれている画像&#10;&#10;自動的に生成された説明">
            <a:extLst>
              <a:ext uri="{FF2B5EF4-FFF2-40B4-BE49-F238E27FC236}">
                <a16:creationId xmlns:a16="http://schemas.microsoft.com/office/drawing/2014/main" id="{ADBC4B36-27F1-4D07-A421-2D127DE8CA9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63272" y="368660"/>
            <a:ext cx="1691680" cy="1632840"/>
          </a:xfrm>
          <a:prstGeom prst="rect">
            <a:avLst/>
          </a:prstGeom>
        </p:spPr>
      </p:pic>
      <p:pic>
        <p:nvPicPr>
          <p:cNvPr id="5" name="図 4" descr="テディ, 座る, クマ, 衣類 が含まれている画像&#10;&#10;自動的に生成された説明">
            <a:extLst>
              <a:ext uri="{FF2B5EF4-FFF2-40B4-BE49-F238E27FC236}">
                <a16:creationId xmlns:a16="http://schemas.microsoft.com/office/drawing/2014/main" id="{0F8EE7C6-C763-41E5-8DE9-1D18800C219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603215" y="979621"/>
            <a:ext cx="2139832" cy="1121602"/>
          </a:xfrm>
          <a:prstGeom prst="rect">
            <a:avLst/>
          </a:prstGeom>
        </p:spPr>
      </p:pic>
      <p:pic>
        <p:nvPicPr>
          <p:cNvPr id="6" name="図 5" descr="人形, おもちゃ, 部屋 が含まれている画像&#10;&#10;自動的に生成された説明">
            <a:extLst>
              <a:ext uri="{FF2B5EF4-FFF2-40B4-BE49-F238E27FC236}">
                <a16:creationId xmlns:a16="http://schemas.microsoft.com/office/drawing/2014/main" id="{7401B8EC-F2A5-49D5-AF2D-6957176D673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3717" y="843651"/>
            <a:ext cx="5764642" cy="4496420"/>
          </a:xfrm>
          <a:prstGeom prst="rect">
            <a:avLst/>
          </a:prstGeom>
        </p:spPr>
      </p:pic>
      <p:sp>
        <p:nvSpPr>
          <p:cNvPr id="8" name="楕円 7">
            <a:extLst>
              <a:ext uri="{FF2B5EF4-FFF2-40B4-BE49-F238E27FC236}">
                <a16:creationId xmlns:a16="http://schemas.microsoft.com/office/drawing/2014/main" id="{AA8A612C-4A63-4884-A59C-D7BC66361465}"/>
              </a:ext>
            </a:extLst>
          </p:cNvPr>
          <p:cNvSpPr/>
          <p:nvPr/>
        </p:nvSpPr>
        <p:spPr bwMode="auto">
          <a:xfrm>
            <a:off x="6108360" y="2229043"/>
            <a:ext cx="2691924" cy="1848029"/>
          </a:xfrm>
          <a:prstGeom prst="ellipse">
            <a:avLst/>
          </a:prstGeom>
          <a:solidFill>
            <a:srgbClr val="FF0000"/>
          </a:solidFill>
          <a:ln w="9525">
            <a:noFill/>
            <a:miter lim="800000"/>
            <a:headEnd/>
            <a:tailEnd/>
          </a:ln>
          <a:effectLst/>
        </p:spPr>
        <p:txBody>
          <a:bodyPr wrap="none" rtlCol="0" anchor="ctr"/>
          <a:lstStyle/>
          <a:p>
            <a:pPr algn="ctr"/>
            <a:r>
              <a:rPr kumimoji="1" lang="ja-JP" altLang="en-US" sz="4800" dirty="0">
                <a:solidFill>
                  <a:srgbClr val="FFFF00"/>
                </a:solidFill>
                <a:latin typeface="AR P悠々ゴシック体E" panose="040B0900000000000000" pitchFamily="50" charset="-128"/>
                <a:ea typeface="AR P悠々ゴシック体E" panose="040B0900000000000000" pitchFamily="50" charset="-128"/>
              </a:rPr>
              <a:t>お互い様</a:t>
            </a:r>
          </a:p>
        </p:txBody>
      </p:sp>
      <p:sp>
        <p:nvSpPr>
          <p:cNvPr id="10" name="楕円 9">
            <a:extLst>
              <a:ext uri="{FF2B5EF4-FFF2-40B4-BE49-F238E27FC236}">
                <a16:creationId xmlns:a16="http://schemas.microsoft.com/office/drawing/2014/main" id="{4FFD56A5-0B16-97FF-8E14-921FFA762457}"/>
              </a:ext>
            </a:extLst>
          </p:cNvPr>
          <p:cNvSpPr/>
          <p:nvPr/>
        </p:nvSpPr>
        <p:spPr bwMode="auto">
          <a:xfrm>
            <a:off x="4572000" y="3887412"/>
            <a:ext cx="2691924" cy="1848029"/>
          </a:xfrm>
          <a:prstGeom prst="ellipse">
            <a:avLst/>
          </a:prstGeom>
          <a:solidFill>
            <a:srgbClr val="FF0000"/>
          </a:solidFill>
          <a:ln w="9525">
            <a:noFill/>
            <a:miter lim="800000"/>
            <a:headEnd/>
            <a:tailEnd/>
          </a:ln>
          <a:effectLst/>
        </p:spPr>
        <p:txBody>
          <a:bodyPr wrap="none" rtlCol="0" anchor="ctr"/>
          <a:lstStyle/>
          <a:p>
            <a:pPr algn="ctr"/>
            <a:r>
              <a:rPr kumimoji="1" lang="ja-JP" altLang="en-US" sz="6600" dirty="0">
                <a:solidFill>
                  <a:srgbClr val="FFFF00"/>
                </a:solidFill>
                <a:latin typeface="AR P悠々ゴシック体E" panose="040B0900000000000000" pitchFamily="50" charset="-128"/>
                <a:ea typeface="AR P悠々ゴシック体E" panose="040B0900000000000000" pitchFamily="50" charset="-128"/>
              </a:rPr>
              <a:t>共助</a:t>
            </a:r>
          </a:p>
        </p:txBody>
      </p:sp>
    </p:spTree>
    <p:custDataLst>
      <p:tags r:id="rId1"/>
    </p:custDataLst>
    <p:extLst>
      <p:ext uri="{BB962C8B-B14F-4D97-AF65-F5344CB8AC3E}">
        <p14:creationId xmlns:p14="http://schemas.microsoft.com/office/powerpoint/2010/main" val="32634929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4" presetClass="entr" presetSubtype="1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randombar(horizontal)">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fade">
                                      <p:cBhvr>
                                        <p:cTn id="15" dur="500"/>
                                        <p:tgtEl>
                                          <p:spTgt spid="3">
                                            <p:txEl>
                                              <p:pRg st="1" end="1"/>
                                            </p:txEl>
                                          </p:spTgt>
                                        </p:tgtEl>
                                      </p:cBhvr>
                                    </p:animEffect>
                                  </p:childTnLst>
                                </p:cTn>
                              </p:par>
                              <p:par>
                                <p:cTn id="16" presetID="14" presetClass="entr" presetSubtype="1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fade">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500"/>
                                        <p:tgtEl>
                                          <p:spTgt spid="3">
                                            <p:txEl>
                                              <p:pRg st="3" end="3"/>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nodeType="clickEffect">
                                  <p:stCondLst>
                                    <p:cond delay="0"/>
                                  </p:stCondLst>
                                  <p:childTnLst>
                                    <p:set>
                                      <p:cBhvr>
                                        <p:cTn id="32" dur="1" fill="hold">
                                          <p:stCondLst>
                                            <p:cond delay="0"/>
                                          </p:stCondLst>
                                        </p:cTn>
                                        <p:tgtEl>
                                          <p:spTgt spid="3">
                                            <p:txEl>
                                              <p:pRg st="4" end="4"/>
                                            </p:txEl>
                                          </p:spTgt>
                                        </p:tgtEl>
                                        <p:attrNameLst>
                                          <p:attrName>style.visibility</p:attrName>
                                        </p:attrNameLst>
                                      </p:cBhvr>
                                      <p:to>
                                        <p:strVal val="visible"/>
                                      </p:to>
                                    </p:set>
                                    <p:animEffect transition="in" filter="fade">
                                      <p:cBhvr>
                                        <p:cTn id="33" dur="500"/>
                                        <p:tgtEl>
                                          <p:spTgt spid="3">
                                            <p:txEl>
                                              <p:pRg st="4" end="4"/>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nodeType="clickEffect">
                                  <p:stCondLst>
                                    <p:cond delay="0"/>
                                  </p:stCondLst>
                                  <p:childTnLst>
                                    <p:set>
                                      <p:cBhvr>
                                        <p:cTn id="37" dur="1" fill="hold">
                                          <p:stCondLst>
                                            <p:cond delay="0"/>
                                          </p:stCondLst>
                                        </p:cTn>
                                        <p:tgtEl>
                                          <p:spTgt spid="3">
                                            <p:txEl>
                                              <p:pRg st="5" end="5"/>
                                            </p:txEl>
                                          </p:spTgt>
                                        </p:tgtEl>
                                        <p:attrNameLst>
                                          <p:attrName>style.visibility</p:attrName>
                                        </p:attrNameLst>
                                      </p:cBhvr>
                                      <p:to>
                                        <p:strVal val="visible"/>
                                      </p:to>
                                    </p:set>
                                    <p:animEffect transition="in" filter="fade">
                                      <p:cBhvr>
                                        <p:cTn id="38" dur="500"/>
                                        <p:tgtEl>
                                          <p:spTgt spid="3">
                                            <p:txEl>
                                              <p:pRg st="5" end="5"/>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Effect transition="in" filter="fade">
                                      <p:cBhvr>
                                        <p:cTn id="43" dur="500"/>
                                        <p:tgtEl>
                                          <p:spTgt spid="3">
                                            <p:txEl>
                                              <p:pRg st="6" end="6"/>
                                            </p:txEl>
                                          </p:spTgt>
                                        </p:tgtEl>
                                      </p:cBhvr>
                                    </p:animEffect>
                                  </p:childTnLst>
                                </p:cTn>
                              </p:par>
                              <p:par>
                                <p:cTn id="44" presetID="14" presetClass="entr" presetSubtype="10" fill="hold"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randombar(horizontal)">
                                      <p:cBhvr>
                                        <p:cTn id="46" dur="5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nodeType="clickEffect">
                                  <p:stCondLst>
                                    <p:cond delay="0"/>
                                  </p:stCondLst>
                                  <p:childTnLst>
                                    <p:set>
                                      <p:cBhvr>
                                        <p:cTn id="50" dur="1" fill="hold">
                                          <p:stCondLst>
                                            <p:cond delay="0"/>
                                          </p:stCondLst>
                                        </p:cTn>
                                        <p:tgtEl>
                                          <p:spTgt spid="3">
                                            <p:txEl>
                                              <p:pRg st="7" end="7"/>
                                            </p:txEl>
                                          </p:spTgt>
                                        </p:tgtEl>
                                        <p:attrNameLst>
                                          <p:attrName>style.visibility</p:attrName>
                                        </p:attrNameLst>
                                      </p:cBhvr>
                                      <p:to>
                                        <p:strVal val="visible"/>
                                      </p:to>
                                    </p:set>
                                    <p:animEffect transition="in" filter="fade">
                                      <p:cBhvr>
                                        <p:cTn id="51" dur="500"/>
                                        <p:tgtEl>
                                          <p:spTgt spid="3">
                                            <p:txEl>
                                              <p:pRg st="7" end="7"/>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nodeType="clickEffect">
                                  <p:stCondLst>
                                    <p:cond delay="0"/>
                                  </p:stCondLst>
                                  <p:childTnLst>
                                    <p:set>
                                      <p:cBhvr>
                                        <p:cTn id="55" dur="1" fill="hold">
                                          <p:stCondLst>
                                            <p:cond delay="0"/>
                                          </p:stCondLst>
                                        </p:cTn>
                                        <p:tgtEl>
                                          <p:spTgt spid="3">
                                            <p:txEl>
                                              <p:pRg st="8" end="8"/>
                                            </p:txEl>
                                          </p:spTgt>
                                        </p:tgtEl>
                                        <p:attrNameLst>
                                          <p:attrName>style.visibility</p:attrName>
                                        </p:attrNameLst>
                                      </p:cBhvr>
                                      <p:to>
                                        <p:strVal val="visible"/>
                                      </p:to>
                                    </p:set>
                                    <p:animEffect transition="in" filter="fade">
                                      <p:cBhvr>
                                        <p:cTn id="56" dur="500"/>
                                        <p:tgtEl>
                                          <p:spTgt spid="3">
                                            <p:txEl>
                                              <p:pRg st="8" end="8"/>
                                            </p:txEl>
                                          </p:spTgt>
                                        </p:tgtEl>
                                      </p:cBhvr>
                                    </p:animEffect>
                                  </p:childTnLst>
                                </p:cTn>
                              </p:par>
                            </p:childTnLst>
                          </p:cTn>
                        </p:par>
                        <p:par>
                          <p:cTn id="57" fill="hold">
                            <p:stCondLst>
                              <p:cond delay="500"/>
                            </p:stCondLst>
                            <p:childTnLst>
                              <p:par>
                                <p:cTn id="58" presetID="53" presetClass="entr" presetSubtype="16" fill="hold" nodeType="afterEffect">
                                  <p:stCondLst>
                                    <p:cond delay="0"/>
                                  </p:stCondLst>
                                  <p:childTnLst>
                                    <p:set>
                                      <p:cBhvr>
                                        <p:cTn id="59" dur="1" fill="hold">
                                          <p:stCondLst>
                                            <p:cond delay="0"/>
                                          </p:stCondLst>
                                        </p:cTn>
                                        <p:tgtEl>
                                          <p:spTgt spid="6"/>
                                        </p:tgtEl>
                                        <p:attrNameLst>
                                          <p:attrName>style.visibility</p:attrName>
                                        </p:attrNameLst>
                                      </p:cBhvr>
                                      <p:to>
                                        <p:strVal val="visible"/>
                                      </p:to>
                                    </p:set>
                                    <p:anim calcmode="lin" valueType="num">
                                      <p:cBhvr>
                                        <p:cTn id="60" dur="500" fill="hold"/>
                                        <p:tgtEl>
                                          <p:spTgt spid="6"/>
                                        </p:tgtEl>
                                        <p:attrNameLst>
                                          <p:attrName>ppt_w</p:attrName>
                                        </p:attrNameLst>
                                      </p:cBhvr>
                                      <p:tavLst>
                                        <p:tav tm="0">
                                          <p:val>
                                            <p:fltVal val="0"/>
                                          </p:val>
                                        </p:tav>
                                        <p:tav tm="100000">
                                          <p:val>
                                            <p:strVal val="#ppt_w"/>
                                          </p:val>
                                        </p:tav>
                                      </p:tavLst>
                                    </p:anim>
                                    <p:anim calcmode="lin" valueType="num">
                                      <p:cBhvr>
                                        <p:cTn id="61" dur="500" fill="hold"/>
                                        <p:tgtEl>
                                          <p:spTgt spid="6"/>
                                        </p:tgtEl>
                                        <p:attrNameLst>
                                          <p:attrName>ppt_h</p:attrName>
                                        </p:attrNameLst>
                                      </p:cBhvr>
                                      <p:tavLst>
                                        <p:tav tm="0">
                                          <p:val>
                                            <p:fltVal val="0"/>
                                          </p:val>
                                        </p:tav>
                                        <p:tav tm="100000">
                                          <p:val>
                                            <p:strVal val="#ppt_h"/>
                                          </p:val>
                                        </p:tav>
                                      </p:tavLst>
                                    </p:anim>
                                    <p:animEffect transition="in" filter="fade">
                                      <p:cBhvr>
                                        <p:cTn id="62" dur="500"/>
                                        <p:tgtEl>
                                          <p:spTgt spid="6"/>
                                        </p:tgtEl>
                                      </p:cBhvr>
                                    </p:animEffect>
                                  </p:childTnLst>
                                </p:cTn>
                              </p:par>
                              <p:par>
                                <p:cTn id="63" presetID="53" presetClass="entr" presetSubtype="16" fill="hold" grpId="0" nodeType="withEffect">
                                  <p:stCondLst>
                                    <p:cond delay="0"/>
                                  </p:stCondLst>
                                  <p:childTnLst>
                                    <p:set>
                                      <p:cBhvr>
                                        <p:cTn id="64" dur="1" fill="hold">
                                          <p:stCondLst>
                                            <p:cond delay="0"/>
                                          </p:stCondLst>
                                        </p:cTn>
                                        <p:tgtEl>
                                          <p:spTgt spid="8"/>
                                        </p:tgtEl>
                                        <p:attrNameLst>
                                          <p:attrName>style.visibility</p:attrName>
                                        </p:attrNameLst>
                                      </p:cBhvr>
                                      <p:to>
                                        <p:strVal val="visible"/>
                                      </p:to>
                                    </p:set>
                                    <p:anim calcmode="lin" valueType="num">
                                      <p:cBhvr>
                                        <p:cTn id="65" dur="500" fill="hold"/>
                                        <p:tgtEl>
                                          <p:spTgt spid="8"/>
                                        </p:tgtEl>
                                        <p:attrNameLst>
                                          <p:attrName>ppt_w</p:attrName>
                                        </p:attrNameLst>
                                      </p:cBhvr>
                                      <p:tavLst>
                                        <p:tav tm="0">
                                          <p:val>
                                            <p:fltVal val="0"/>
                                          </p:val>
                                        </p:tav>
                                        <p:tav tm="100000">
                                          <p:val>
                                            <p:strVal val="#ppt_w"/>
                                          </p:val>
                                        </p:tav>
                                      </p:tavLst>
                                    </p:anim>
                                    <p:anim calcmode="lin" valueType="num">
                                      <p:cBhvr>
                                        <p:cTn id="66" dur="500" fill="hold"/>
                                        <p:tgtEl>
                                          <p:spTgt spid="8"/>
                                        </p:tgtEl>
                                        <p:attrNameLst>
                                          <p:attrName>ppt_h</p:attrName>
                                        </p:attrNameLst>
                                      </p:cBhvr>
                                      <p:tavLst>
                                        <p:tav tm="0">
                                          <p:val>
                                            <p:fltVal val="0"/>
                                          </p:val>
                                        </p:tav>
                                        <p:tav tm="100000">
                                          <p:val>
                                            <p:strVal val="#ppt_h"/>
                                          </p:val>
                                        </p:tav>
                                      </p:tavLst>
                                    </p:anim>
                                    <p:animEffect transition="in" filter="fade">
                                      <p:cBhvr>
                                        <p:cTn id="67" dur="500"/>
                                        <p:tgtEl>
                                          <p:spTgt spid="8"/>
                                        </p:tgtEl>
                                      </p:cBhvr>
                                    </p:animEffect>
                                  </p:childTnLst>
                                </p:cTn>
                              </p:par>
                              <p:par>
                                <p:cTn id="68" presetID="53" presetClass="entr" presetSubtype="16" fill="hold" grpId="0" nodeType="withEffect">
                                  <p:stCondLst>
                                    <p:cond delay="0"/>
                                  </p:stCondLst>
                                  <p:childTnLst>
                                    <p:set>
                                      <p:cBhvr>
                                        <p:cTn id="69" dur="1" fill="hold">
                                          <p:stCondLst>
                                            <p:cond delay="0"/>
                                          </p:stCondLst>
                                        </p:cTn>
                                        <p:tgtEl>
                                          <p:spTgt spid="10"/>
                                        </p:tgtEl>
                                        <p:attrNameLst>
                                          <p:attrName>style.visibility</p:attrName>
                                        </p:attrNameLst>
                                      </p:cBhvr>
                                      <p:to>
                                        <p:strVal val="visible"/>
                                      </p:to>
                                    </p:set>
                                    <p:anim calcmode="lin" valueType="num">
                                      <p:cBhvr>
                                        <p:cTn id="70" dur="500" fill="hold"/>
                                        <p:tgtEl>
                                          <p:spTgt spid="10"/>
                                        </p:tgtEl>
                                        <p:attrNameLst>
                                          <p:attrName>ppt_w</p:attrName>
                                        </p:attrNameLst>
                                      </p:cBhvr>
                                      <p:tavLst>
                                        <p:tav tm="0">
                                          <p:val>
                                            <p:fltVal val="0"/>
                                          </p:val>
                                        </p:tav>
                                        <p:tav tm="100000">
                                          <p:val>
                                            <p:strVal val="#ppt_w"/>
                                          </p:val>
                                        </p:tav>
                                      </p:tavLst>
                                    </p:anim>
                                    <p:anim calcmode="lin" valueType="num">
                                      <p:cBhvr>
                                        <p:cTn id="71" dur="500" fill="hold"/>
                                        <p:tgtEl>
                                          <p:spTgt spid="10"/>
                                        </p:tgtEl>
                                        <p:attrNameLst>
                                          <p:attrName>ppt_h</p:attrName>
                                        </p:attrNameLst>
                                      </p:cBhvr>
                                      <p:tavLst>
                                        <p:tav tm="0">
                                          <p:val>
                                            <p:fltVal val="0"/>
                                          </p:val>
                                        </p:tav>
                                        <p:tav tm="100000">
                                          <p:val>
                                            <p:strVal val="#ppt_h"/>
                                          </p:val>
                                        </p:tav>
                                      </p:tavLst>
                                    </p:anim>
                                    <p:animEffect transition="in" filter="fade">
                                      <p:cBhvr>
                                        <p:cTn id="7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コンテンツ プレースホルダー 2">
            <a:extLst>
              <a:ext uri="{FF2B5EF4-FFF2-40B4-BE49-F238E27FC236}">
                <a16:creationId xmlns:a16="http://schemas.microsoft.com/office/drawing/2014/main" id="{722681C0-6FF4-450B-8630-00BFC49954CE}"/>
              </a:ext>
            </a:extLst>
          </p:cNvPr>
          <p:cNvSpPr>
            <a:spLocks noGrp="1"/>
          </p:cNvSpPr>
          <p:nvPr>
            <p:ph idx="1"/>
          </p:nvPr>
        </p:nvSpPr>
        <p:spPr>
          <a:xfrm>
            <a:off x="457200" y="908720"/>
            <a:ext cx="8686800" cy="5544616"/>
          </a:xfrm>
        </p:spPr>
        <p:txBody>
          <a:bodyPr/>
          <a:lstStyle/>
          <a:p>
            <a:pPr>
              <a:lnSpc>
                <a:spcPts val="3800"/>
              </a:lnSpc>
            </a:pPr>
            <a:r>
              <a:rPr kumimoji="1" lang="ja-JP" altLang="en-US" dirty="0"/>
              <a:t>だから「</a:t>
            </a:r>
            <a:r>
              <a:rPr kumimoji="1" lang="ja-JP" altLang="en-US" dirty="0">
                <a:solidFill>
                  <a:srgbClr val="FF0000"/>
                </a:solidFill>
                <a:highlight>
                  <a:srgbClr val="FFFF00"/>
                </a:highlight>
              </a:rPr>
              <a:t>あなたが必要</a:t>
            </a:r>
            <a:r>
              <a:rPr kumimoji="1" lang="ja-JP" altLang="en-US" dirty="0"/>
              <a:t>」</a:t>
            </a:r>
          </a:p>
          <a:p>
            <a:pPr lvl="1">
              <a:lnSpc>
                <a:spcPts val="3800"/>
              </a:lnSpc>
            </a:pPr>
            <a:r>
              <a:rPr kumimoji="1" lang="ja-JP" altLang="en-US" dirty="0"/>
              <a:t>助け合えるチーム</a:t>
            </a:r>
          </a:p>
          <a:p>
            <a:pPr lvl="1">
              <a:lnSpc>
                <a:spcPts val="3800"/>
              </a:lnSpc>
            </a:pPr>
            <a:r>
              <a:rPr kumimoji="1" lang="ja-JP" altLang="en-US" dirty="0"/>
              <a:t>お互い様のチーム</a:t>
            </a:r>
          </a:p>
          <a:p>
            <a:pPr lvl="1">
              <a:lnSpc>
                <a:spcPts val="3800"/>
              </a:lnSpc>
            </a:pPr>
            <a:r>
              <a:rPr kumimoji="1" lang="ja-JP" altLang="en-US" dirty="0"/>
              <a:t>学び合うチーム</a:t>
            </a:r>
          </a:p>
          <a:p>
            <a:pPr lvl="1">
              <a:lnSpc>
                <a:spcPts val="3800"/>
              </a:lnSpc>
            </a:pPr>
            <a:r>
              <a:rPr kumimoji="1" lang="ja-JP" altLang="en-US" dirty="0"/>
              <a:t>マネし合えるチーム</a:t>
            </a:r>
          </a:p>
          <a:p>
            <a:pPr lvl="1">
              <a:lnSpc>
                <a:spcPts val="3800"/>
              </a:lnSpc>
            </a:pPr>
            <a:r>
              <a:rPr kumimoji="1" lang="ja-JP" altLang="en-US" dirty="0"/>
              <a:t>共に助かる</a:t>
            </a:r>
            <a:r>
              <a:rPr kumimoji="1" lang="ja-JP" altLang="en-US" dirty="0">
                <a:highlight>
                  <a:srgbClr val="FFFF00"/>
                </a:highlight>
              </a:rPr>
              <a:t>努力</a:t>
            </a:r>
            <a:r>
              <a:rPr kumimoji="1" lang="ja-JP" altLang="en-US" dirty="0"/>
              <a:t>をするチーム</a:t>
            </a:r>
          </a:p>
          <a:p>
            <a:pPr>
              <a:lnSpc>
                <a:spcPts val="3800"/>
              </a:lnSpc>
            </a:pPr>
            <a:r>
              <a:rPr kumimoji="1" lang="ja-JP" altLang="en-US" dirty="0"/>
              <a:t>これらが「</a:t>
            </a:r>
            <a:r>
              <a:rPr kumimoji="1" lang="ja-JP" altLang="en-US" dirty="0">
                <a:solidFill>
                  <a:srgbClr val="FF0000"/>
                </a:solidFill>
              </a:rPr>
              <a:t>地域共助推進力</a:t>
            </a:r>
            <a:r>
              <a:rPr kumimoji="1" lang="ja-JP" altLang="en-US" dirty="0"/>
              <a:t>」のコンセプト</a:t>
            </a:r>
          </a:p>
          <a:p>
            <a:pPr>
              <a:lnSpc>
                <a:spcPts val="3800"/>
              </a:lnSpc>
            </a:pPr>
            <a:r>
              <a:rPr kumimoji="1" lang="ja-JP" altLang="en-US" dirty="0"/>
              <a:t>いずれの場面でも絶対に忘れないことが！</a:t>
            </a:r>
          </a:p>
          <a:p>
            <a:pPr>
              <a:lnSpc>
                <a:spcPts val="3800"/>
              </a:lnSpc>
            </a:pPr>
            <a:r>
              <a:rPr kumimoji="1" lang="ja-JP" altLang="en-US" dirty="0"/>
              <a:t>「</a:t>
            </a:r>
            <a:r>
              <a:rPr kumimoji="1" lang="ja-JP" altLang="en-US" dirty="0">
                <a:solidFill>
                  <a:srgbClr val="FF0000"/>
                </a:solidFill>
                <a:highlight>
                  <a:srgbClr val="FFFF00"/>
                </a:highlight>
              </a:rPr>
              <a:t>楽しく防災活動をやろう！</a:t>
            </a:r>
            <a:r>
              <a:rPr kumimoji="1" lang="ja-JP" altLang="en-US" dirty="0"/>
              <a:t>」</a:t>
            </a:r>
          </a:p>
          <a:p>
            <a:pPr>
              <a:lnSpc>
                <a:spcPts val="3800"/>
              </a:lnSpc>
            </a:pPr>
            <a:r>
              <a:rPr kumimoji="1" lang="ja-JP" altLang="en-US" dirty="0"/>
              <a:t>何より日々の</a:t>
            </a:r>
            <a:r>
              <a:rPr kumimoji="1" lang="ja-JP" altLang="en-US" dirty="0">
                <a:solidFill>
                  <a:srgbClr val="FF0000"/>
                </a:solidFill>
                <a:highlight>
                  <a:srgbClr val="FFFF00"/>
                </a:highlight>
              </a:rPr>
              <a:t>挨拶</a:t>
            </a:r>
            <a:r>
              <a:rPr kumimoji="1" lang="ja-JP" altLang="en-US" dirty="0"/>
              <a:t>が</a:t>
            </a:r>
            <a:r>
              <a:rPr kumimoji="1" lang="ja-JP" altLang="en-US" dirty="0">
                <a:solidFill>
                  <a:srgbClr val="FF0000"/>
                </a:solidFill>
                <a:highlight>
                  <a:srgbClr val="FFFF00"/>
                </a:highlight>
              </a:rPr>
              <a:t>最高の</a:t>
            </a:r>
            <a:r>
              <a:rPr lang="zh-TW" altLang="en-US" dirty="0">
                <a:solidFill>
                  <a:srgbClr val="FF0000"/>
                </a:solidFill>
                <a:highlight>
                  <a:srgbClr val="FFFF00"/>
                </a:highlight>
              </a:rPr>
              <a:t>地域共助推進</a:t>
            </a:r>
            <a:r>
              <a:rPr kumimoji="1" lang="ja-JP" altLang="en-US" dirty="0"/>
              <a:t>です</a:t>
            </a:r>
          </a:p>
        </p:txBody>
      </p:sp>
      <p:sp>
        <p:nvSpPr>
          <p:cNvPr id="2" name="タイトル 1">
            <a:extLst>
              <a:ext uri="{FF2B5EF4-FFF2-40B4-BE49-F238E27FC236}">
                <a16:creationId xmlns:a16="http://schemas.microsoft.com/office/drawing/2014/main" id="{9D6FBFA4-D92C-41BB-8949-DED1281F378B}"/>
              </a:ext>
            </a:extLst>
          </p:cNvPr>
          <p:cNvSpPr>
            <a:spLocks noGrp="1"/>
          </p:cNvSpPr>
          <p:nvPr>
            <p:ph type="title"/>
          </p:nvPr>
        </p:nvSpPr>
        <p:spPr/>
        <p:txBody>
          <a:bodyPr/>
          <a:lstStyle/>
          <a:p>
            <a:r>
              <a:rPr kumimoji="1" lang="ja-JP" altLang="en-US" dirty="0"/>
              <a:t>私は、助けてもらわないと生きていけない</a:t>
            </a:r>
          </a:p>
        </p:txBody>
      </p:sp>
      <p:sp>
        <p:nvSpPr>
          <p:cNvPr id="4" name="テキスト ボックス 3">
            <a:extLst>
              <a:ext uri="{FF2B5EF4-FFF2-40B4-BE49-F238E27FC236}">
                <a16:creationId xmlns:a16="http://schemas.microsoft.com/office/drawing/2014/main" id="{04B380AB-3E4C-481B-9C10-F66E31DFFF78}"/>
              </a:ext>
            </a:extLst>
          </p:cNvPr>
          <p:cNvSpPr txBox="1"/>
          <p:nvPr/>
        </p:nvSpPr>
        <p:spPr>
          <a:xfrm>
            <a:off x="4355976" y="926434"/>
            <a:ext cx="4665060" cy="2246769"/>
          </a:xfrm>
          <a:prstGeom prst="rect">
            <a:avLst/>
          </a:prstGeom>
          <a:noFill/>
        </p:spPr>
        <p:txBody>
          <a:bodyPr wrap="none" rtlCol="0">
            <a:spAutoFit/>
          </a:bodyPr>
          <a:lstStyle/>
          <a:p>
            <a:pPr algn="ctr"/>
            <a:r>
              <a:rPr kumimoji="1" lang="ja-JP" altLang="en-US" sz="2800" dirty="0">
                <a:solidFill>
                  <a:srgbClr val="A50021"/>
                </a:solidFill>
              </a:rPr>
              <a:t>独立</a:t>
            </a:r>
            <a:r>
              <a:rPr kumimoji="1" lang="en-US" altLang="ja-JP" sz="2800" dirty="0">
                <a:solidFill>
                  <a:srgbClr val="A50021"/>
                </a:solidFill>
              </a:rPr>
              <a:t>(independence)</a:t>
            </a:r>
            <a:endParaRPr kumimoji="1" lang="ja-JP" altLang="en-US" sz="2800" dirty="0">
              <a:solidFill>
                <a:srgbClr val="A50021"/>
              </a:solidFill>
            </a:endParaRPr>
          </a:p>
          <a:p>
            <a:pPr algn="ctr"/>
            <a:endParaRPr kumimoji="1" lang="en-US" altLang="ja-JP" sz="2800" dirty="0">
              <a:solidFill>
                <a:srgbClr val="A50021"/>
              </a:solidFill>
            </a:endParaRPr>
          </a:p>
          <a:p>
            <a:pPr algn="ctr"/>
            <a:r>
              <a:rPr kumimoji="1" lang="ja-JP" altLang="en-US" sz="2800" dirty="0">
                <a:solidFill>
                  <a:srgbClr val="A50021"/>
                </a:solidFill>
              </a:rPr>
              <a:t>依存</a:t>
            </a:r>
            <a:r>
              <a:rPr kumimoji="1" lang="en-US" altLang="ja-JP" sz="2800" dirty="0">
                <a:solidFill>
                  <a:srgbClr val="A50021"/>
                </a:solidFill>
              </a:rPr>
              <a:t>(dependence)</a:t>
            </a:r>
            <a:endParaRPr kumimoji="1" lang="ja-JP" altLang="en-US" sz="2800" dirty="0">
              <a:solidFill>
                <a:srgbClr val="A50021"/>
              </a:solidFill>
            </a:endParaRPr>
          </a:p>
          <a:p>
            <a:pPr algn="ctr"/>
            <a:endParaRPr kumimoji="1" lang="en-US" altLang="ja-JP" sz="2800" dirty="0">
              <a:solidFill>
                <a:srgbClr val="A50021"/>
              </a:solidFill>
            </a:endParaRPr>
          </a:p>
          <a:p>
            <a:pPr algn="ctr"/>
            <a:r>
              <a:rPr kumimoji="1" lang="ja-JP" altLang="en-US" sz="2800" dirty="0">
                <a:solidFill>
                  <a:srgbClr val="FF0000"/>
                </a:solidFill>
                <a:highlight>
                  <a:srgbClr val="FFFF00"/>
                </a:highlight>
              </a:rPr>
              <a:t>相互依存</a:t>
            </a:r>
            <a:r>
              <a:rPr kumimoji="1" lang="en-US" altLang="ja-JP" sz="2800" dirty="0">
                <a:solidFill>
                  <a:srgbClr val="FF0000"/>
                </a:solidFill>
                <a:highlight>
                  <a:srgbClr val="FFFF00"/>
                </a:highlight>
              </a:rPr>
              <a:t>(inter-dependence)</a:t>
            </a:r>
            <a:endParaRPr kumimoji="1" lang="ja-JP" altLang="en-US" sz="2800" dirty="0">
              <a:solidFill>
                <a:srgbClr val="FF0000"/>
              </a:solidFill>
              <a:highlight>
                <a:srgbClr val="FFFF00"/>
              </a:highlight>
            </a:endParaRPr>
          </a:p>
        </p:txBody>
      </p:sp>
      <p:sp>
        <p:nvSpPr>
          <p:cNvPr id="5" name="矢印: 下 4">
            <a:extLst>
              <a:ext uri="{FF2B5EF4-FFF2-40B4-BE49-F238E27FC236}">
                <a16:creationId xmlns:a16="http://schemas.microsoft.com/office/drawing/2014/main" id="{DE202E81-2374-4B9A-BEC8-43904A090080}"/>
              </a:ext>
            </a:extLst>
          </p:cNvPr>
          <p:cNvSpPr/>
          <p:nvPr/>
        </p:nvSpPr>
        <p:spPr bwMode="auto">
          <a:xfrm>
            <a:off x="6213226" y="1450544"/>
            <a:ext cx="1080120" cy="504056"/>
          </a:xfrm>
          <a:prstGeom prst="downArrow">
            <a:avLst/>
          </a:prstGeom>
          <a:solidFill>
            <a:srgbClr val="A50021"/>
          </a:solidFill>
          <a:ln w="9525">
            <a:noFill/>
            <a:miter lim="800000"/>
            <a:headEnd/>
            <a:tailEnd/>
          </a:ln>
          <a:effectLst/>
        </p:spPr>
        <p:txBody>
          <a:bodyPr wrap="none" rtlCol="0" anchor="ctr"/>
          <a:lstStyle/>
          <a:p>
            <a:pPr algn="ctr"/>
            <a:endParaRPr kumimoji="1" lang="ja-JP" altLang="en-US"/>
          </a:p>
        </p:txBody>
      </p:sp>
      <p:sp>
        <p:nvSpPr>
          <p:cNvPr id="6" name="矢印: 下 5">
            <a:extLst>
              <a:ext uri="{FF2B5EF4-FFF2-40B4-BE49-F238E27FC236}">
                <a16:creationId xmlns:a16="http://schemas.microsoft.com/office/drawing/2014/main" id="{EDA3C4CF-208E-4C26-A03E-755AE7709641}"/>
              </a:ext>
            </a:extLst>
          </p:cNvPr>
          <p:cNvSpPr/>
          <p:nvPr/>
        </p:nvSpPr>
        <p:spPr bwMode="auto">
          <a:xfrm>
            <a:off x="6213226" y="2311873"/>
            <a:ext cx="1080120" cy="504056"/>
          </a:xfrm>
          <a:prstGeom prst="downArrow">
            <a:avLst/>
          </a:prstGeom>
          <a:solidFill>
            <a:srgbClr val="A50021"/>
          </a:solidFill>
          <a:ln w="9525">
            <a:noFill/>
            <a:miter lim="800000"/>
            <a:headEnd/>
            <a:tailEnd/>
          </a:ln>
          <a:effectLst/>
        </p:spPr>
        <p:txBody>
          <a:bodyPr wrap="none" rtlCol="0" anchor="ctr"/>
          <a:lstStyle/>
          <a:p>
            <a:pPr algn="ctr"/>
            <a:endParaRPr kumimoji="1" lang="ja-JP" altLang="en-US"/>
          </a:p>
        </p:txBody>
      </p:sp>
      <p:sp>
        <p:nvSpPr>
          <p:cNvPr id="8" name="テキスト ボックス 7">
            <a:extLst>
              <a:ext uri="{FF2B5EF4-FFF2-40B4-BE49-F238E27FC236}">
                <a16:creationId xmlns:a16="http://schemas.microsoft.com/office/drawing/2014/main" id="{57DB94EA-58F0-419C-AE64-E18215D5B6F6}"/>
              </a:ext>
            </a:extLst>
          </p:cNvPr>
          <p:cNvSpPr txBox="1"/>
          <p:nvPr/>
        </p:nvSpPr>
        <p:spPr>
          <a:xfrm>
            <a:off x="6147401" y="3112052"/>
            <a:ext cx="2531462" cy="830997"/>
          </a:xfrm>
          <a:prstGeom prst="rect">
            <a:avLst/>
          </a:prstGeom>
          <a:noFill/>
        </p:spPr>
        <p:txBody>
          <a:bodyPr wrap="none" rtlCol="0">
            <a:spAutoFit/>
          </a:bodyPr>
          <a:lstStyle/>
          <a:p>
            <a:pPr algn="ctr"/>
            <a:r>
              <a:rPr kumimoji="1" lang="ja-JP" altLang="en-US" sz="4800" dirty="0">
                <a:solidFill>
                  <a:srgbClr val="FF3300"/>
                </a:solidFill>
                <a:latin typeface="AR P悠々ゴシック体E" panose="040B0900000000000000" pitchFamily="50" charset="-128"/>
                <a:ea typeface="AR P悠々ゴシック体E" panose="040B0900000000000000" pitchFamily="50" charset="-128"/>
              </a:rPr>
              <a:t>お互い様</a:t>
            </a:r>
          </a:p>
        </p:txBody>
      </p:sp>
      <p:pic>
        <p:nvPicPr>
          <p:cNvPr id="14" name="図 13" descr="抽象, 挿絵 が含まれている画像&#10;&#10;自動的に生成された説明">
            <a:extLst>
              <a:ext uri="{FF2B5EF4-FFF2-40B4-BE49-F238E27FC236}">
                <a16:creationId xmlns:a16="http://schemas.microsoft.com/office/drawing/2014/main" id="{AE3F73DB-3E86-44E6-BC3D-47513A810F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20767" y="906947"/>
            <a:ext cx="3161751" cy="2983543"/>
          </a:xfrm>
          <a:prstGeom prst="rect">
            <a:avLst/>
          </a:prstGeom>
        </p:spPr>
      </p:pic>
      <p:sp>
        <p:nvSpPr>
          <p:cNvPr id="7" name="楕円 6">
            <a:extLst>
              <a:ext uri="{FF2B5EF4-FFF2-40B4-BE49-F238E27FC236}">
                <a16:creationId xmlns:a16="http://schemas.microsoft.com/office/drawing/2014/main" id="{E402CE01-B40D-406B-AA54-C20E55D0C5A9}"/>
              </a:ext>
            </a:extLst>
          </p:cNvPr>
          <p:cNvSpPr/>
          <p:nvPr/>
        </p:nvSpPr>
        <p:spPr bwMode="auto">
          <a:xfrm>
            <a:off x="917375" y="847532"/>
            <a:ext cx="7230968" cy="5443497"/>
          </a:xfrm>
          <a:prstGeom prst="ellipse">
            <a:avLst/>
          </a:prstGeom>
          <a:solidFill>
            <a:srgbClr val="FF0000"/>
          </a:solidFill>
          <a:ln w="9525">
            <a:noFill/>
            <a:miter lim="800000"/>
            <a:headEnd/>
            <a:tailEnd/>
          </a:ln>
          <a:effectLst/>
        </p:spPr>
        <p:txBody>
          <a:bodyPr wrap="none" rtlCol="0" anchor="ctr"/>
          <a:lstStyle/>
          <a:p>
            <a:pPr algn="ctr"/>
            <a:r>
              <a:rPr kumimoji="1" lang="ja-JP" altLang="en-US" sz="6000" dirty="0">
                <a:solidFill>
                  <a:schemeClr val="bg1"/>
                </a:solidFill>
                <a:latin typeface="AR P悠々ｺﾞｼｯｸ体E04" panose="040B0900000000000000" pitchFamily="50" charset="-128"/>
                <a:ea typeface="AR P悠々ｺﾞｼｯｸ体E04" panose="040B0900000000000000" pitchFamily="50" charset="-128"/>
              </a:rPr>
              <a:t>これは！</a:t>
            </a:r>
          </a:p>
          <a:p>
            <a:pPr algn="ctr"/>
            <a:r>
              <a:rPr kumimoji="1" lang="ja-JP" altLang="en-US" sz="6000" dirty="0">
                <a:solidFill>
                  <a:schemeClr val="bg1"/>
                </a:solidFill>
                <a:latin typeface="AR P悠々ｺﾞｼｯｸ体E04" panose="040B0900000000000000" pitchFamily="50" charset="-128"/>
                <a:ea typeface="AR P悠々ｺﾞｼｯｸ体E04" panose="040B0900000000000000" pitchFamily="50" charset="-128"/>
              </a:rPr>
              <a:t>自分の</a:t>
            </a:r>
          </a:p>
          <a:p>
            <a:pPr algn="ctr"/>
            <a:r>
              <a:rPr kumimoji="1" lang="ja-JP" altLang="en-US" sz="6000" dirty="0">
                <a:solidFill>
                  <a:srgbClr val="FFFF00"/>
                </a:solidFill>
                <a:latin typeface="AR P悠々ｺﾞｼｯｸ体E04" panose="040B0900000000000000" pitchFamily="50" charset="-128"/>
                <a:ea typeface="AR P悠々ｺﾞｼｯｸ体E04" panose="040B0900000000000000" pitchFamily="50" charset="-128"/>
              </a:rPr>
              <a:t>夢</a:t>
            </a:r>
            <a:r>
              <a:rPr kumimoji="1" lang="ja-JP" altLang="en-US" sz="6000" dirty="0">
                <a:solidFill>
                  <a:schemeClr val="bg1"/>
                </a:solidFill>
                <a:latin typeface="AR P悠々ｺﾞｼｯｸ体E04" panose="040B0900000000000000" pitchFamily="50" charset="-128"/>
                <a:ea typeface="AR P悠々ｺﾞｼｯｸ体E04" panose="040B0900000000000000" pitchFamily="50" charset="-128"/>
              </a:rPr>
              <a:t>を叶えるのと</a:t>
            </a:r>
          </a:p>
          <a:p>
            <a:pPr algn="ctr"/>
            <a:r>
              <a:rPr kumimoji="1" lang="ja-JP" altLang="en-US" sz="6000" dirty="0">
                <a:solidFill>
                  <a:schemeClr val="bg1"/>
                </a:solidFill>
                <a:latin typeface="AR P悠々ｺﾞｼｯｸ体E04" panose="040B0900000000000000" pitchFamily="50" charset="-128"/>
                <a:ea typeface="AR P悠々ｺﾞｼｯｸ体E04" panose="040B0900000000000000" pitchFamily="50" charset="-128"/>
              </a:rPr>
              <a:t>同じこと</a:t>
            </a:r>
          </a:p>
        </p:txBody>
      </p:sp>
      <p:sp>
        <p:nvSpPr>
          <p:cNvPr id="12" name="楕円 11">
            <a:extLst>
              <a:ext uri="{FF2B5EF4-FFF2-40B4-BE49-F238E27FC236}">
                <a16:creationId xmlns:a16="http://schemas.microsoft.com/office/drawing/2014/main" id="{CFD89888-2002-4F89-A245-482238059396}"/>
              </a:ext>
            </a:extLst>
          </p:cNvPr>
          <p:cNvSpPr/>
          <p:nvPr/>
        </p:nvSpPr>
        <p:spPr bwMode="auto">
          <a:xfrm>
            <a:off x="917375" y="847532"/>
            <a:ext cx="7230968" cy="5443497"/>
          </a:xfrm>
          <a:prstGeom prst="ellipse">
            <a:avLst/>
          </a:prstGeom>
          <a:solidFill>
            <a:srgbClr val="008000"/>
          </a:solidFill>
          <a:ln w="9525">
            <a:noFill/>
            <a:miter lim="800000"/>
            <a:headEnd/>
            <a:tailEnd/>
          </a:ln>
          <a:effectLst/>
        </p:spPr>
        <p:txBody>
          <a:bodyPr wrap="none" rtlCol="0" anchor="ctr"/>
          <a:lstStyle/>
          <a:p>
            <a:pPr algn="ctr"/>
            <a:r>
              <a:rPr kumimoji="1" lang="ja-JP" altLang="en-US" sz="7200" dirty="0">
                <a:solidFill>
                  <a:schemeClr val="bg1"/>
                </a:solidFill>
                <a:latin typeface="AR P悠々ｺﾞｼｯｸ体E04" panose="040B0900000000000000" pitchFamily="50" charset="-128"/>
                <a:ea typeface="AR P悠々ｺﾞｼｯｸ体E04" panose="040B0900000000000000" pitchFamily="50" charset="-128"/>
              </a:rPr>
              <a:t>自分一人では</a:t>
            </a:r>
          </a:p>
          <a:p>
            <a:pPr algn="ctr"/>
            <a:r>
              <a:rPr kumimoji="1" lang="ja-JP" altLang="en-US" sz="7200" dirty="0">
                <a:solidFill>
                  <a:schemeClr val="bg1"/>
                </a:solidFill>
                <a:latin typeface="AR P悠々ｺﾞｼｯｸ体E04" panose="040B0900000000000000" pitchFamily="50" charset="-128"/>
                <a:ea typeface="AR P悠々ｺﾞｼｯｸ体E04" panose="040B0900000000000000" pitchFamily="50" charset="-128"/>
              </a:rPr>
              <a:t>叶えたくとも</a:t>
            </a:r>
          </a:p>
          <a:p>
            <a:pPr algn="ctr"/>
            <a:r>
              <a:rPr kumimoji="1" lang="ja-JP" altLang="en-US" sz="7200" dirty="0">
                <a:solidFill>
                  <a:schemeClr val="bg1"/>
                </a:solidFill>
                <a:latin typeface="AR P悠々ｺﾞｼｯｸ体E04" panose="040B0900000000000000" pitchFamily="50" charset="-128"/>
                <a:ea typeface="AR P悠々ｺﾞｼｯｸ体E04" panose="040B0900000000000000" pitchFamily="50" charset="-128"/>
              </a:rPr>
              <a:t>叶えられない</a:t>
            </a:r>
          </a:p>
        </p:txBody>
      </p:sp>
      <p:sp>
        <p:nvSpPr>
          <p:cNvPr id="10" name="楕円 9">
            <a:extLst>
              <a:ext uri="{FF2B5EF4-FFF2-40B4-BE49-F238E27FC236}">
                <a16:creationId xmlns:a16="http://schemas.microsoft.com/office/drawing/2014/main" id="{59E2B8AC-DE59-46C0-B0EB-9345A7EB2430}"/>
              </a:ext>
            </a:extLst>
          </p:cNvPr>
          <p:cNvSpPr/>
          <p:nvPr/>
        </p:nvSpPr>
        <p:spPr bwMode="auto">
          <a:xfrm>
            <a:off x="917375" y="847532"/>
            <a:ext cx="7230968" cy="5443497"/>
          </a:xfrm>
          <a:prstGeom prst="ellipse">
            <a:avLst/>
          </a:prstGeom>
          <a:solidFill>
            <a:srgbClr val="0000FF"/>
          </a:solidFill>
          <a:ln w="9525">
            <a:noFill/>
            <a:miter lim="800000"/>
            <a:headEnd/>
            <a:tailEnd/>
          </a:ln>
          <a:effectLst/>
        </p:spPr>
        <p:txBody>
          <a:bodyPr wrap="none" rtlCol="0" anchor="ctr"/>
          <a:lstStyle/>
          <a:p>
            <a:pPr algn="ctr"/>
            <a:r>
              <a:rPr kumimoji="1" lang="ja-JP" altLang="en-US" sz="7200" dirty="0">
                <a:solidFill>
                  <a:schemeClr val="bg1"/>
                </a:solidFill>
                <a:latin typeface="AR P悠々ｺﾞｼｯｸ体E04" panose="040B0900000000000000" pitchFamily="50" charset="-128"/>
                <a:ea typeface="AR P悠々ｺﾞｼｯｸ体E04" panose="040B0900000000000000" pitchFamily="50" charset="-128"/>
              </a:rPr>
              <a:t>じゃあ？</a:t>
            </a:r>
            <a:endParaRPr kumimoji="1" lang="en-US" altLang="ja-JP" sz="7200" dirty="0">
              <a:solidFill>
                <a:schemeClr val="bg1"/>
              </a:solidFill>
              <a:latin typeface="AR P悠々ｺﾞｼｯｸ体E04" panose="040B0900000000000000" pitchFamily="50" charset="-128"/>
              <a:ea typeface="AR P悠々ｺﾞｼｯｸ体E04" panose="040B0900000000000000" pitchFamily="50" charset="-128"/>
            </a:endParaRPr>
          </a:p>
          <a:p>
            <a:pPr algn="ctr"/>
            <a:r>
              <a:rPr kumimoji="1" lang="ja-JP" altLang="en-US" sz="7200" dirty="0">
                <a:solidFill>
                  <a:schemeClr val="bg1"/>
                </a:solidFill>
                <a:latin typeface="AR P悠々ｺﾞｼｯｸ体E04" panose="040B0900000000000000" pitchFamily="50" charset="-128"/>
                <a:ea typeface="AR P悠々ｺﾞｼｯｸ体E04" panose="040B0900000000000000" pitchFamily="50" charset="-128"/>
              </a:rPr>
              <a:t>どうすれば</a:t>
            </a:r>
            <a:endParaRPr kumimoji="1" lang="en-US" altLang="ja-JP" sz="7200" dirty="0">
              <a:solidFill>
                <a:schemeClr val="bg1"/>
              </a:solidFill>
              <a:latin typeface="AR P悠々ｺﾞｼｯｸ体E04" panose="040B0900000000000000" pitchFamily="50" charset="-128"/>
              <a:ea typeface="AR P悠々ｺﾞｼｯｸ体E04" panose="040B0900000000000000" pitchFamily="50" charset="-128"/>
            </a:endParaRPr>
          </a:p>
          <a:p>
            <a:pPr algn="ctr"/>
            <a:r>
              <a:rPr kumimoji="1" lang="ja-JP" altLang="en-US" sz="7200" dirty="0">
                <a:solidFill>
                  <a:schemeClr val="bg1"/>
                </a:solidFill>
                <a:latin typeface="AR P悠々ｺﾞｼｯｸ体E04" panose="040B0900000000000000" pitchFamily="50" charset="-128"/>
                <a:ea typeface="AR P悠々ｺﾞｼｯｸ体E04" panose="040B0900000000000000" pitchFamily="50" charset="-128"/>
              </a:rPr>
              <a:t>良いのか？</a:t>
            </a:r>
          </a:p>
        </p:txBody>
      </p:sp>
      <p:sp>
        <p:nvSpPr>
          <p:cNvPr id="11" name="楕円 10">
            <a:extLst>
              <a:ext uri="{FF2B5EF4-FFF2-40B4-BE49-F238E27FC236}">
                <a16:creationId xmlns:a16="http://schemas.microsoft.com/office/drawing/2014/main" id="{48E1D1F8-8694-4574-898F-3F7DD49C6CB5}"/>
              </a:ext>
            </a:extLst>
          </p:cNvPr>
          <p:cNvSpPr/>
          <p:nvPr/>
        </p:nvSpPr>
        <p:spPr bwMode="auto">
          <a:xfrm>
            <a:off x="917375" y="847532"/>
            <a:ext cx="7230968" cy="5443497"/>
          </a:xfrm>
          <a:prstGeom prst="ellipse">
            <a:avLst/>
          </a:prstGeom>
          <a:solidFill>
            <a:srgbClr val="FF0000"/>
          </a:solidFill>
          <a:ln w="9525">
            <a:noFill/>
            <a:miter lim="800000"/>
            <a:headEnd/>
            <a:tailEnd/>
          </a:ln>
          <a:effectLst/>
        </p:spPr>
        <p:txBody>
          <a:bodyPr wrap="none" rtlCol="0" anchor="ctr"/>
          <a:lstStyle/>
          <a:p>
            <a:pPr algn="ctr"/>
            <a:r>
              <a:rPr kumimoji="1" lang="ja-JP" altLang="en-US" sz="7200" dirty="0">
                <a:solidFill>
                  <a:srgbClr val="FFFF00"/>
                </a:solidFill>
                <a:latin typeface="AR P悠々ｺﾞｼｯｸ体E04" panose="040B0900000000000000" pitchFamily="50" charset="-128"/>
                <a:ea typeface="AR P悠々ｺﾞｼｯｸ体E04" panose="040B0900000000000000" pitchFamily="50" charset="-128"/>
              </a:rPr>
              <a:t>他人を信じて</a:t>
            </a:r>
          </a:p>
          <a:p>
            <a:pPr algn="ctr"/>
            <a:r>
              <a:rPr kumimoji="1" lang="ja-JP" altLang="en-US" sz="7200" dirty="0">
                <a:solidFill>
                  <a:srgbClr val="FFFF00"/>
                </a:solidFill>
                <a:latin typeface="AR P悠々ｺﾞｼｯｸ体E04" panose="040B0900000000000000" pitchFamily="50" charset="-128"/>
                <a:ea typeface="AR P悠々ｺﾞｼｯｸ体E04" panose="040B0900000000000000" pitchFamily="50" charset="-128"/>
              </a:rPr>
              <a:t>頭を下げて</a:t>
            </a:r>
          </a:p>
          <a:p>
            <a:pPr algn="ctr"/>
            <a:r>
              <a:rPr kumimoji="1" lang="ja-JP" altLang="en-US" sz="7200" dirty="0">
                <a:solidFill>
                  <a:srgbClr val="FFFF00"/>
                </a:solidFill>
                <a:latin typeface="AR P悠々ｺﾞｼｯｸ体E04" panose="040B0900000000000000" pitchFamily="50" charset="-128"/>
                <a:ea typeface="AR P悠々ｺﾞｼｯｸ体E04" panose="040B0900000000000000" pitchFamily="50" charset="-128"/>
              </a:rPr>
              <a:t>笑顔でいること</a:t>
            </a:r>
          </a:p>
        </p:txBody>
      </p:sp>
      <p:sp>
        <p:nvSpPr>
          <p:cNvPr id="9" name="爆発: 14 pt 8">
            <a:extLst>
              <a:ext uri="{FF2B5EF4-FFF2-40B4-BE49-F238E27FC236}">
                <a16:creationId xmlns:a16="http://schemas.microsoft.com/office/drawing/2014/main" id="{4662935C-2E94-4E46-9575-D6CD224D3D83}"/>
              </a:ext>
            </a:extLst>
          </p:cNvPr>
          <p:cNvSpPr/>
          <p:nvPr/>
        </p:nvSpPr>
        <p:spPr bwMode="auto">
          <a:xfrm>
            <a:off x="55732" y="4973389"/>
            <a:ext cx="2458616" cy="1839987"/>
          </a:xfrm>
          <a:prstGeom prst="irregularSeal2">
            <a:avLst/>
          </a:prstGeom>
          <a:solidFill>
            <a:srgbClr val="008000"/>
          </a:solidFill>
          <a:ln w="9525">
            <a:noFill/>
            <a:miter lim="800000"/>
            <a:headEnd/>
            <a:tailEnd/>
          </a:ln>
          <a:effectLst/>
        </p:spPr>
        <p:txBody>
          <a:bodyPr wrap="none" rtlCol="0" anchor="ctr"/>
          <a:lstStyle/>
          <a:p>
            <a:pPr algn="ctr"/>
            <a:r>
              <a:rPr kumimoji="1" lang="ja-JP" altLang="en-US" sz="3600" dirty="0">
                <a:solidFill>
                  <a:srgbClr val="FFFF00"/>
                </a:solidFill>
                <a:latin typeface="AR P悠々ゴシック体E" panose="040B0900000000000000" pitchFamily="50" charset="-128"/>
                <a:ea typeface="AR P悠々ゴシック体E" panose="040B0900000000000000" pitchFamily="50" charset="-128"/>
              </a:rPr>
              <a:t>秘訣！</a:t>
            </a:r>
          </a:p>
        </p:txBody>
      </p:sp>
      <p:sp>
        <p:nvSpPr>
          <p:cNvPr id="13" name="楕円 12">
            <a:extLst>
              <a:ext uri="{FF2B5EF4-FFF2-40B4-BE49-F238E27FC236}">
                <a16:creationId xmlns:a16="http://schemas.microsoft.com/office/drawing/2014/main" id="{2C7ECF26-2F8F-45C6-8226-E2A175E415D1}"/>
              </a:ext>
            </a:extLst>
          </p:cNvPr>
          <p:cNvSpPr/>
          <p:nvPr/>
        </p:nvSpPr>
        <p:spPr bwMode="auto">
          <a:xfrm>
            <a:off x="917375" y="847532"/>
            <a:ext cx="7230968" cy="5443497"/>
          </a:xfrm>
          <a:prstGeom prst="ellipse">
            <a:avLst/>
          </a:prstGeom>
          <a:solidFill>
            <a:srgbClr val="008000"/>
          </a:solidFill>
          <a:ln w="9525">
            <a:noFill/>
            <a:miter lim="800000"/>
            <a:headEnd/>
            <a:tailEnd/>
          </a:ln>
          <a:effectLst/>
        </p:spPr>
        <p:txBody>
          <a:bodyPr wrap="none" rtlCol="0" anchor="ctr"/>
          <a:lstStyle/>
          <a:p>
            <a:pPr algn="ctr"/>
            <a:r>
              <a:rPr kumimoji="1" lang="ja-JP" altLang="en-US" sz="7200" dirty="0">
                <a:solidFill>
                  <a:schemeClr val="bg1"/>
                </a:solidFill>
                <a:latin typeface="AR P悠々ｺﾞｼｯｸ体E04" panose="040B0900000000000000" pitchFamily="50" charset="-128"/>
                <a:ea typeface="AR P悠々ｺﾞｼｯｸ体E04" panose="040B0900000000000000" pitchFamily="50" charset="-128"/>
              </a:rPr>
              <a:t>信じ合える</a:t>
            </a:r>
          </a:p>
          <a:p>
            <a:pPr algn="ctr"/>
            <a:r>
              <a:rPr kumimoji="1" lang="ja-JP" altLang="en-US" sz="7200" dirty="0">
                <a:solidFill>
                  <a:schemeClr val="bg1"/>
                </a:solidFill>
                <a:latin typeface="AR P悠々ｺﾞｼｯｸ体E04" panose="040B0900000000000000" pitchFamily="50" charset="-128"/>
                <a:ea typeface="AR P悠々ｺﾞｼｯｸ体E04" panose="040B0900000000000000" pitchFamily="50" charset="-128"/>
              </a:rPr>
              <a:t>お互い様の</a:t>
            </a:r>
          </a:p>
          <a:p>
            <a:pPr algn="ctr"/>
            <a:r>
              <a:rPr kumimoji="1" lang="ja-JP" altLang="en-US" sz="7200" dirty="0">
                <a:solidFill>
                  <a:schemeClr val="bg1"/>
                </a:solidFill>
                <a:latin typeface="AR P悠々ｺﾞｼｯｸ体E04" panose="040B0900000000000000" pitchFamily="50" charset="-128"/>
                <a:ea typeface="AR P悠々ｺﾞｼｯｸ体E04" panose="040B0900000000000000" pitchFamily="50" charset="-128"/>
              </a:rPr>
              <a:t>チームづくりを</a:t>
            </a:r>
          </a:p>
          <a:p>
            <a:pPr algn="ctr"/>
            <a:r>
              <a:rPr kumimoji="1" lang="ja-JP" altLang="en-US" sz="7200" dirty="0">
                <a:solidFill>
                  <a:schemeClr val="bg1"/>
                </a:solidFill>
                <a:latin typeface="AR P悠々ｺﾞｼｯｸ体E04" panose="040B0900000000000000" pitchFamily="50" charset="-128"/>
                <a:ea typeface="AR P悠々ｺﾞｼｯｸ体E04" panose="040B0900000000000000" pitchFamily="50" charset="-128"/>
              </a:rPr>
              <a:t>やりましょう</a:t>
            </a:r>
          </a:p>
        </p:txBody>
      </p:sp>
      <p:pic>
        <p:nvPicPr>
          <p:cNvPr id="15" name="図 14" descr="人形, おもちゃ, 部屋 が含まれている画像&#10;&#10;自動的に生成された説明">
            <a:extLst>
              <a:ext uri="{FF2B5EF4-FFF2-40B4-BE49-F238E27FC236}">
                <a16:creationId xmlns:a16="http://schemas.microsoft.com/office/drawing/2014/main" id="{567D15D1-22D2-4493-8160-D308F6C11D6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00192" y="-61705"/>
            <a:ext cx="2874549" cy="2242148"/>
          </a:xfrm>
          <a:prstGeom prst="rect">
            <a:avLst/>
          </a:prstGeom>
        </p:spPr>
      </p:pic>
      <p:pic>
        <p:nvPicPr>
          <p:cNvPr id="19" name="図 18" descr="黒いバックグラウンドの前に座っている人形&#10;&#10;低い精度で自動的に生成された説明">
            <a:extLst>
              <a:ext uri="{FF2B5EF4-FFF2-40B4-BE49-F238E27FC236}">
                <a16:creationId xmlns:a16="http://schemas.microsoft.com/office/drawing/2014/main" id="{9964386E-1A26-4EA6-AD8C-325988BE374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148858" y="3112052"/>
            <a:ext cx="2074006" cy="2841104"/>
          </a:xfrm>
          <a:prstGeom prst="rect">
            <a:avLst/>
          </a:prstGeom>
        </p:spPr>
      </p:pic>
      <p:pic>
        <p:nvPicPr>
          <p:cNvPr id="21" name="図 20" descr="おもちゃ, クマ, ランプ, 衣類 が含まれている画像&#10;&#10;自動的に生成された説明">
            <a:extLst>
              <a:ext uri="{FF2B5EF4-FFF2-40B4-BE49-F238E27FC236}">
                <a16:creationId xmlns:a16="http://schemas.microsoft.com/office/drawing/2014/main" id="{5569C529-A11E-43E5-B162-5D5C7BB0BE4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354811" y="629266"/>
            <a:ext cx="2074006" cy="2841104"/>
          </a:xfrm>
          <a:prstGeom prst="rect">
            <a:avLst/>
          </a:prstGeom>
        </p:spPr>
      </p:pic>
      <p:sp>
        <p:nvSpPr>
          <p:cNvPr id="18" name="爆発: 14 pt 17">
            <a:extLst>
              <a:ext uri="{FF2B5EF4-FFF2-40B4-BE49-F238E27FC236}">
                <a16:creationId xmlns:a16="http://schemas.microsoft.com/office/drawing/2014/main" id="{A6F36088-E9BB-4ABB-8451-2DAC8FF340AE}"/>
              </a:ext>
            </a:extLst>
          </p:cNvPr>
          <p:cNvSpPr/>
          <p:nvPr/>
        </p:nvSpPr>
        <p:spPr bwMode="auto">
          <a:xfrm>
            <a:off x="5963484" y="-28294"/>
            <a:ext cx="3219948" cy="1839987"/>
          </a:xfrm>
          <a:prstGeom prst="irregularSeal2">
            <a:avLst/>
          </a:prstGeom>
          <a:solidFill>
            <a:srgbClr val="FFC000"/>
          </a:solidFill>
          <a:ln w="9525">
            <a:noFill/>
            <a:miter lim="800000"/>
            <a:headEnd/>
            <a:tailEnd/>
          </a:ln>
          <a:effectLst/>
        </p:spPr>
        <p:txBody>
          <a:bodyPr wrap="none" rtlCol="0" anchor="ctr"/>
          <a:lstStyle/>
          <a:p>
            <a:pPr algn="ctr"/>
            <a:r>
              <a:rPr kumimoji="1" lang="ja-JP" altLang="en-US" sz="2400" dirty="0">
                <a:latin typeface="AR P悠々ゴシック体E" panose="040B0900000000000000" pitchFamily="50" charset="-128"/>
                <a:ea typeface="AR P悠々ゴシック体E" panose="040B0900000000000000" pitchFamily="50" charset="-128"/>
              </a:rPr>
              <a:t>最高の</a:t>
            </a:r>
          </a:p>
          <a:p>
            <a:pPr algn="ctr"/>
            <a:r>
              <a:rPr kumimoji="1" lang="ja-JP" altLang="en-US" sz="2400" dirty="0">
                <a:latin typeface="AR P悠々ゴシック体E" panose="040B0900000000000000" pitchFamily="50" charset="-128"/>
                <a:ea typeface="AR P悠々ゴシック体E" panose="040B0900000000000000" pitchFamily="50" charset="-128"/>
              </a:rPr>
              <a:t>防災システム</a:t>
            </a:r>
          </a:p>
        </p:txBody>
      </p:sp>
      <p:sp>
        <p:nvSpPr>
          <p:cNvPr id="16" name="テキスト ボックス 15">
            <a:hlinkClick r:id="rId8" action="ppaction://hlinksldjump"/>
            <a:extLst>
              <a:ext uri="{FF2B5EF4-FFF2-40B4-BE49-F238E27FC236}">
                <a16:creationId xmlns:a16="http://schemas.microsoft.com/office/drawing/2014/main" id="{102C5F3D-BDC8-328F-E727-894E06723C10}"/>
              </a:ext>
            </a:extLst>
          </p:cNvPr>
          <p:cNvSpPr txBox="1"/>
          <p:nvPr/>
        </p:nvSpPr>
        <p:spPr>
          <a:xfrm>
            <a:off x="7909469" y="6457890"/>
            <a:ext cx="697627" cy="400110"/>
          </a:xfrm>
          <a:prstGeom prst="rect">
            <a:avLst/>
          </a:prstGeom>
          <a:noFill/>
        </p:spPr>
        <p:txBody>
          <a:bodyPr wrap="none" rtlCol="0">
            <a:spAutoFit/>
          </a:bodyPr>
          <a:lstStyle/>
          <a:p>
            <a:pPr algn="ctr"/>
            <a:r>
              <a:rPr kumimoji="1" lang="ja-JP" altLang="en-US" sz="2000" dirty="0"/>
              <a:t>最終</a:t>
            </a:r>
          </a:p>
        </p:txBody>
      </p:sp>
    </p:spTree>
    <p:custDataLst>
      <p:tags r:id="rId1"/>
    </p:custDataLst>
    <p:extLst>
      <p:ext uri="{BB962C8B-B14F-4D97-AF65-F5344CB8AC3E}">
        <p14:creationId xmlns:p14="http://schemas.microsoft.com/office/powerpoint/2010/main" val="35962326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animEffect transition="in" filter="fade">
                                      <p:cBhvr>
                                        <p:cTn id="11" dur="500"/>
                                        <p:tgtEl>
                                          <p:spTgt spid="3">
                                            <p:txEl>
                                              <p:pRg st="1" end="1"/>
                                            </p:txEl>
                                          </p:spTgt>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animEffect transition="in" filter="fade">
                                      <p:cBhvr>
                                        <p:cTn id="23" dur="500"/>
                                        <p:tgtEl>
                                          <p:spTgt spid="3">
                                            <p:txEl>
                                              <p:pRg st="4" end="4"/>
                                            </p:txEl>
                                          </p:spTgt>
                                        </p:tgtEl>
                                      </p:cBhvr>
                                    </p:animEffect>
                                  </p:childTnLst>
                                </p:cTn>
                              </p:par>
                            </p:childTnLst>
                          </p:cTn>
                        </p:par>
                        <p:par>
                          <p:cTn id="24" fill="hold">
                            <p:stCondLst>
                              <p:cond delay="2500"/>
                            </p:stCondLst>
                            <p:childTnLst>
                              <p:par>
                                <p:cTn id="25" presetID="10" presetClass="entr" presetSubtype="0" fill="hold" nodeType="after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animEffect transition="in" filter="fade">
                                      <p:cBhvr>
                                        <p:cTn id="27" dur="500"/>
                                        <p:tgtEl>
                                          <p:spTgt spid="3">
                                            <p:txEl>
                                              <p:pRg st="5" end="5"/>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2" fill="hold" nodeType="clickEffect">
                                  <p:stCondLst>
                                    <p:cond delay="0"/>
                                  </p:stCondLst>
                                  <p:childTnLst>
                                    <p:set>
                                      <p:cBhvr>
                                        <p:cTn id="31" dur="1" fill="hold">
                                          <p:stCondLst>
                                            <p:cond delay="0"/>
                                          </p:stCondLst>
                                        </p:cTn>
                                        <p:tgtEl>
                                          <p:spTgt spid="4">
                                            <p:txEl>
                                              <p:pRg st="0" end="0"/>
                                            </p:txEl>
                                          </p:spTgt>
                                        </p:tgtEl>
                                        <p:attrNameLst>
                                          <p:attrName>style.visibility</p:attrName>
                                        </p:attrNameLst>
                                      </p:cBhvr>
                                      <p:to>
                                        <p:strVal val="visible"/>
                                      </p:to>
                                    </p:set>
                                    <p:anim calcmode="lin" valueType="num">
                                      <p:cBhvr additive="base">
                                        <p:cTn id="32" dur="500" fill="hold"/>
                                        <p:tgtEl>
                                          <p:spTgt spid="4">
                                            <p:txEl>
                                              <p:pRg st="0" end="0"/>
                                            </p:txEl>
                                          </p:spTgt>
                                        </p:tgtEl>
                                        <p:attrNameLst>
                                          <p:attrName>ppt_x</p:attrName>
                                        </p:attrNameLst>
                                      </p:cBhvr>
                                      <p:tavLst>
                                        <p:tav tm="0">
                                          <p:val>
                                            <p:strVal val="1+#ppt_w/2"/>
                                          </p:val>
                                        </p:tav>
                                        <p:tav tm="100000">
                                          <p:val>
                                            <p:strVal val="#ppt_x"/>
                                          </p:val>
                                        </p:tav>
                                      </p:tavLst>
                                    </p:anim>
                                    <p:anim calcmode="lin" valueType="num">
                                      <p:cBhvr additive="base">
                                        <p:cTn id="33" dur="5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par>
                          <p:cTn id="34" fill="hold">
                            <p:stCondLst>
                              <p:cond delay="500"/>
                            </p:stCondLst>
                            <p:childTnLst>
                              <p:par>
                                <p:cTn id="35" presetID="2" presetClass="entr" presetSubtype="1" fill="hold" grpId="0" nodeType="afterEffect">
                                  <p:stCondLst>
                                    <p:cond delay="0"/>
                                  </p:stCondLst>
                                  <p:childTnLst>
                                    <p:set>
                                      <p:cBhvr>
                                        <p:cTn id="36" dur="1" fill="hold">
                                          <p:stCondLst>
                                            <p:cond delay="0"/>
                                          </p:stCondLst>
                                        </p:cTn>
                                        <p:tgtEl>
                                          <p:spTgt spid="5"/>
                                        </p:tgtEl>
                                        <p:attrNameLst>
                                          <p:attrName>style.visibility</p:attrName>
                                        </p:attrNameLst>
                                      </p:cBhvr>
                                      <p:to>
                                        <p:strVal val="visible"/>
                                      </p:to>
                                    </p:set>
                                    <p:anim calcmode="lin" valueType="num">
                                      <p:cBhvr additive="base">
                                        <p:cTn id="37" dur="500" fill="hold"/>
                                        <p:tgtEl>
                                          <p:spTgt spid="5"/>
                                        </p:tgtEl>
                                        <p:attrNameLst>
                                          <p:attrName>ppt_x</p:attrName>
                                        </p:attrNameLst>
                                      </p:cBhvr>
                                      <p:tavLst>
                                        <p:tav tm="0">
                                          <p:val>
                                            <p:strVal val="#ppt_x"/>
                                          </p:val>
                                        </p:tav>
                                        <p:tav tm="100000">
                                          <p:val>
                                            <p:strVal val="#ppt_x"/>
                                          </p:val>
                                        </p:tav>
                                      </p:tavLst>
                                    </p:anim>
                                    <p:anim calcmode="lin" valueType="num">
                                      <p:cBhvr additive="base">
                                        <p:cTn id="38" dur="500" fill="hold"/>
                                        <p:tgtEl>
                                          <p:spTgt spid="5"/>
                                        </p:tgtEl>
                                        <p:attrNameLst>
                                          <p:attrName>ppt_y</p:attrName>
                                        </p:attrNameLst>
                                      </p:cBhvr>
                                      <p:tavLst>
                                        <p:tav tm="0">
                                          <p:val>
                                            <p:strVal val="0-#ppt_h/2"/>
                                          </p:val>
                                        </p:tav>
                                        <p:tav tm="100000">
                                          <p:val>
                                            <p:strVal val="#ppt_y"/>
                                          </p:val>
                                        </p:tav>
                                      </p:tavLst>
                                    </p:anim>
                                  </p:childTnLst>
                                </p:cTn>
                              </p:par>
                            </p:childTnLst>
                          </p:cTn>
                        </p:par>
                        <p:par>
                          <p:cTn id="39" fill="hold">
                            <p:stCondLst>
                              <p:cond delay="1000"/>
                            </p:stCondLst>
                            <p:childTnLst>
                              <p:par>
                                <p:cTn id="40" presetID="2" presetClass="entr" presetSubtype="2" fill="hold" nodeType="afterEffect">
                                  <p:stCondLst>
                                    <p:cond delay="0"/>
                                  </p:stCondLst>
                                  <p:childTnLst>
                                    <p:set>
                                      <p:cBhvr>
                                        <p:cTn id="41" dur="1" fill="hold">
                                          <p:stCondLst>
                                            <p:cond delay="0"/>
                                          </p:stCondLst>
                                        </p:cTn>
                                        <p:tgtEl>
                                          <p:spTgt spid="4">
                                            <p:txEl>
                                              <p:pRg st="2" end="2"/>
                                            </p:txEl>
                                          </p:spTgt>
                                        </p:tgtEl>
                                        <p:attrNameLst>
                                          <p:attrName>style.visibility</p:attrName>
                                        </p:attrNameLst>
                                      </p:cBhvr>
                                      <p:to>
                                        <p:strVal val="visible"/>
                                      </p:to>
                                    </p:set>
                                    <p:anim calcmode="lin" valueType="num">
                                      <p:cBhvr additive="base">
                                        <p:cTn id="42" dur="500" fill="hold"/>
                                        <p:tgtEl>
                                          <p:spTgt spid="4">
                                            <p:txEl>
                                              <p:pRg st="2" end="2"/>
                                            </p:txEl>
                                          </p:spTgt>
                                        </p:tgtEl>
                                        <p:attrNameLst>
                                          <p:attrName>ppt_x</p:attrName>
                                        </p:attrNameLst>
                                      </p:cBhvr>
                                      <p:tavLst>
                                        <p:tav tm="0">
                                          <p:val>
                                            <p:strVal val="1+#ppt_w/2"/>
                                          </p:val>
                                        </p:tav>
                                        <p:tav tm="100000">
                                          <p:val>
                                            <p:strVal val="#ppt_x"/>
                                          </p:val>
                                        </p:tav>
                                      </p:tavLst>
                                    </p:anim>
                                    <p:anim calcmode="lin" valueType="num">
                                      <p:cBhvr additive="base">
                                        <p:cTn id="43" dur="5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par>
                          <p:cTn id="44" fill="hold">
                            <p:stCondLst>
                              <p:cond delay="1500"/>
                            </p:stCondLst>
                            <p:childTnLst>
                              <p:par>
                                <p:cTn id="45" presetID="2" presetClass="entr" presetSubtype="1" fill="hold" grpId="0" nodeType="afterEffect">
                                  <p:stCondLst>
                                    <p:cond delay="0"/>
                                  </p:stCondLst>
                                  <p:childTnLst>
                                    <p:set>
                                      <p:cBhvr>
                                        <p:cTn id="46" dur="1" fill="hold">
                                          <p:stCondLst>
                                            <p:cond delay="0"/>
                                          </p:stCondLst>
                                        </p:cTn>
                                        <p:tgtEl>
                                          <p:spTgt spid="6"/>
                                        </p:tgtEl>
                                        <p:attrNameLst>
                                          <p:attrName>style.visibility</p:attrName>
                                        </p:attrNameLst>
                                      </p:cBhvr>
                                      <p:to>
                                        <p:strVal val="visible"/>
                                      </p:to>
                                    </p:set>
                                    <p:anim calcmode="lin" valueType="num">
                                      <p:cBhvr additive="base">
                                        <p:cTn id="47" dur="500" fill="hold"/>
                                        <p:tgtEl>
                                          <p:spTgt spid="6"/>
                                        </p:tgtEl>
                                        <p:attrNameLst>
                                          <p:attrName>ppt_x</p:attrName>
                                        </p:attrNameLst>
                                      </p:cBhvr>
                                      <p:tavLst>
                                        <p:tav tm="0">
                                          <p:val>
                                            <p:strVal val="#ppt_x"/>
                                          </p:val>
                                        </p:tav>
                                        <p:tav tm="100000">
                                          <p:val>
                                            <p:strVal val="#ppt_x"/>
                                          </p:val>
                                        </p:tav>
                                      </p:tavLst>
                                    </p:anim>
                                    <p:anim calcmode="lin" valueType="num">
                                      <p:cBhvr additive="base">
                                        <p:cTn id="48" dur="500" fill="hold"/>
                                        <p:tgtEl>
                                          <p:spTgt spid="6"/>
                                        </p:tgtEl>
                                        <p:attrNameLst>
                                          <p:attrName>ppt_y</p:attrName>
                                        </p:attrNameLst>
                                      </p:cBhvr>
                                      <p:tavLst>
                                        <p:tav tm="0">
                                          <p:val>
                                            <p:strVal val="0-#ppt_h/2"/>
                                          </p:val>
                                        </p:tav>
                                        <p:tav tm="100000">
                                          <p:val>
                                            <p:strVal val="#ppt_y"/>
                                          </p:val>
                                        </p:tav>
                                      </p:tavLst>
                                    </p:anim>
                                  </p:childTnLst>
                                </p:cTn>
                              </p:par>
                            </p:childTnLst>
                          </p:cTn>
                        </p:par>
                        <p:par>
                          <p:cTn id="49" fill="hold">
                            <p:stCondLst>
                              <p:cond delay="2000"/>
                            </p:stCondLst>
                            <p:childTnLst>
                              <p:par>
                                <p:cTn id="50" presetID="2" presetClass="entr" presetSubtype="2" fill="hold" nodeType="afterEffect">
                                  <p:stCondLst>
                                    <p:cond delay="0"/>
                                  </p:stCondLst>
                                  <p:childTnLst>
                                    <p:set>
                                      <p:cBhvr>
                                        <p:cTn id="51" dur="1" fill="hold">
                                          <p:stCondLst>
                                            <p:cond delay="0"/>
                                          </p:stCondLst>
                                        </p:cTn>
                                        <p:tgtEl>
                                          <p:spTgt spid="4">
                                            <p:txEl>
                                              <p:pRg st="4" end="4"/>
                                            </p:txEl>
                                          </p:spTgt>
                                        </p:tgtEl>
                                        <p:attrNameLst>
                                          <p:attrName>style.visibility</p:attrName>
                                        </p:attrNameLst>
                                      </p:cBhvr>
                                      <p:to>
                                        <p:strVal val="visible"/>
                                      </p:to>
                                    </p:set>
                                    <p:anim calcmode="lin" valueType="num">
                                      <p:cBhvr additive="base">
                                        <p:cTn id="52" dur="500" fill="hold"/>
                                        <p:tgtEl>
                                          <p:spTgt spid="4">
                                            <p:txEl>
                                              <p:pRg st="4" end="4"/>
                                            </p:txEl>
                                          </p:spTgt>
                                        </p:tgtEl>
                                        <p:attrNameLst>
                                          <p:attrName>ppt_x</p:attrName>
                                        </p:attrNameLst>
                                      </p:cBhvr>
                                      <p:tavLst>
                                        <p:tav tm="0">
                                          <p:val>
                                            <p:strVal val="1+#ppt_w/2"/>
                                          </p:val>
                                        </p:tav>
                                        <p:tav tm="100000">
                                          <p:val>
                                            <p:strVal val="#ppt_x"/>
                                          </p:val>
                                        </p:tav>
                                      </p:tavLst>
                                    </p:anim>
                                    <p:anim calcmode="lin" valueType="num">
                                      <p:cBhvr additive="base">
                                        <p:cTn id="53" dur="500" fill="hold"/>
                                        <p:tgtEl>
                                          <p:spTgt spid="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8"/>
                                        </p:tgtEl>
                                        <p:attrNameLst>
                                          <p:attrName>style.visibility</p:attrName>
                                        </p:attrNameLst>
                                      </p:cBhvr>
                                      <p:to>
                                        <p:strVal val="visible"/>
                                      </p:to>
                                    </p:set>
                                    <p:anim calcmode="lin" valueType="num">
                                      <p:cBhvr additive="base">
                                        <p:cTn id="58" dur="500" fill="hold"/>
                                        <p:tgtEl>
                                          <p:spTgt spid="8"/>
                                        </p:tgtEl>
                                        <p:attrNameLst>
                                          <p:attrName>ppt_x</p:attrName>
                                        </p:attrNameLst>
                                      </p:cBhvr>
                                      <p:tavLst>
                                        <p:tav tm="0">
                                          <p:val>
                                            <p:strVal val="#ppt_x"/>
                                          </p:val>
                                        </p:tav>
                                        <p:tav tm="100000">
                                          <p:val>
                                            <p:strVal val="#ppt_x"/>
                                          </p:val>
                                        </p:tav>
                                      </p:tavLst>
                                    </p:anim>
                                    <p:anim calcmode="lin" valueType="num">
                                      <p:cBhvr additive="base">
                                        <p:cTn id="59" dur="500" fill="hold"/>
                                        <p:tgtEl>
                                          <p:spTgt spid="8"/>
                                        </p:tgtEl>
                                        <p:attrNameLst>
                                          <p:attrName>ppt_y</p:attrName>
                                        </p:attrNameLst>
                                      </p:cBhvr>
                                      <p:tavLst>
                                        <p:tav tm="0">
                                          <p:val>
                                            <p:strVal val="1+#ppt_h/2"/>
                                          </p:val>
                                        </p:tav>
                                        <p:tav tm="100000">
                                          <p:val>
                                            <p:strVal val="#ppt_y"/>
                                          </p:val>
                                        </p:tav>
                                      </p:tavLst>
                                    </p:anim>
                                  </p:childTnLst>
                                </p:cTn>
                              </p:par>
                            </p:childTnLst>
                          </p:cTn>
                        </p:par>
                        <p:par>
                          <p:cTn id="60" fill="hold">
                            <p:stCondLst>
                              <p:cond delay="500"/>
                            </p:stCondLst>
                            <p:childTnLst>
                              <p:par>
                                <p:cTn id="61" presetID="10" presetClass="entr" presetSubtype="0" fill="hold" nodeType="afterEffect">
                                  <p:stCondLst>
                                    <p:cond delay="0"/>
                                  </p:stCondLst>
                                  <p:childTnLst>
                                    <p:set>
                                      <p:cBhvr>
                                        <p:cTn id="62" dur="1" fill="hold">
                                          <p:stCondLst>
                                            <p:cond delay="0"/>
                                          </p:stCondLst>
                                        </p:cTn>
                                        <p:tgtEl>
                                          <p:spTgt spid="3">
                                            <p:txEl>
                                              <p:pRg st="6" end="6"/>
                                            </p:txEl>
                                          </p:spTgt>
                                        </p:tgtEl>
                                        <p:attrNameLst>
                                          <p:attrName>style.visibility</p:attrName>
                                        </p:attrNameLst>
                                      </p:cBhvr>
                                      <p:to>
                                        <p:strVal val="visible"/>
                                      </p:to>
                                    </p:set>
                                    <p:animEffect transition="in" filter="fade">
                                      <p:cBhvr>
                                        <p:cTn id="63" dur="500"/>
                                        <p:tgtEl>
                                          <p:spTgt spid="3">
                                            <p:txEl>
                                              <p:pRg st="6" end="6"/>
                                            </p:txEl>
                                          </p:spTgt>
                                        </p:tgtEl>
                                      </p:cBhvr>
                                    </p:animEffect>
                                  </p:childTnLst>
                                </p:cTn>
                              </p:par>
                            </p:childTnLst>
                          </p:cTn>
                        </p:par>
                      </p:childTnLst>
                    </p:cTn>
                  </p:par>
                  <p:par>
                    <p:cTn id="64" fill="hold">
                      <p:stCondLst>
                        <p:cond delay="indefinite"/>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3">
                                            <p:txEl>
                                              <p:pRg st="7" end="7"/>
                                            </p:txEl>
                                          </p:spTgt>
                                        </p:tgtEl>
                                        <p:attrNameLst>
                                          <p:attrName>style.visibility</p:attrName>
                                        </p:attrNameLst>
                                      </p:cBhvr>
                                      <p:to>
                                        <p:strVal val="visible"/>
                                      </p:to>
                                    </p:set>
                                    <p:animEffect transition="in" filter="fade">
                                      <p:cBhvr>
                                        <p:cTn id="68" dur="500"/>
                                        <p:tgtEl>
                                          <p:spTgt spid="3">
                                            <p:txEl>
                                              <p:pRg st="7" end="7"/>
                                            </p:txEl>
                                          </p:spTgt>
                                        </p:tgtEl>
                                      </p:cBhvr>
                                    </p:animEffect>
                                  </p:childTnLst>
                                </p:cTn>
                              </p:par>
                            </p:childTnLst>
                          </p:cTn>
                        </p:par>
                      </p:childTnLst>
                    </p:cTn>
                  </p:par>
                  <p:par>
                    <p:cTn id="69" fill="hold">
                      <p:stCondLst>
                        <p:cond delay="indefinite"/>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3">
                                            <p:txEl>
                                              <p:pRg st="8" end="8"/>
                                            </p:txEl>
                                          </p:spTgt>
                                        </p:tgtEl>
                                        <p:attrNameLst>
                                          <p:attrName>style.visibility</p:attrName>
                                        </p:attrNameLst>
                                      </p:cBhvr>
                                      <p:to>
                                        <p:strVal val="visible"/>
                                      </p:to>
                                    </p:set>
                                    <p:animEffect transition="in" filter="fade">
                                      <p:cBhvr>
                                        <p:cTn id="73" dur="500"/>
                                        <p:tgtEl>
                                          <p:spTgt spid="3">
                                            <p:txEl>
                                              <p:pRg st="8" end="8"/>
                                            </p:txEl>
                                          </p:spTgt>
                                        </p:tgtEl>
                                      </p:cBhvr>
                                    </p:animEffect>
                                  </p:childTnLst>
                                </p:cTn>
                              </p:par>
                            </p:childTnLst>
                          </p:cTn>
                        </p:par>
                        <p:par>
                          <p:cTn id="74" fill="hold">
                            <p:stCondLst>
                              <p:cond delay="500"/>
                            </p:stCondLst>
                            <p:childTnLst>
                              <p:par>
                                <p:cTn id="75" presetID="53" presetClass="entr" presetSubtype="16" fill="hold" nodeType="afterEffect">
                                  <p:stCondLst>
                                    <p:cond delay="0"/>
                                  </p:stCondLst>
                                  <p:childTnLst>
                                    <p:set>
                                      <p:cBhvr>
                                        <p:cTn id="76" dur="1" fill="hold">
                                          <p:stCondLst>
                                            <p:cond delay="0"/>
                                          </p:stCondLst>
                                        </p:cTn>
                                        <p:tgtEl>
                                          <p:spTgt spid="14"/>
                                        </p:tgtEl>
                                        <p:attrNameLst>
                                          <p:attrName>style.visibility</p:attrName>
                                        </p:attrNameLst>
                                      </p:cBhvr>
                                      <p:to>
                                        <p:strVal val="visible"/>
                                      </p:to>
                                    </p:set>
                                    <p:anim calcmode="lin" valueType="num">
                                      <p:cBhvr>
                                        <p:cTn id="77" dur="500" fill="hold"/>
                                        <p:tgtEl>
                                          <p:spTgt spid="14"/>
                                        </p:tgtEl>
                                        <p:attrNameLst>
                                          <p:attrName>ppt_w</p:attrName>
                                        </p:attrNameLst>
                                      </p:cBhvr>
                                      <p:tavLst>
                                        <p:tav tm="0">
                                          <p:val>
                                            <p:fltVal val="0"/>
                                          </p:val>
                                        </p:tav>
                                        <p:tav tm="100000">
                                          <p:val>
                                            <p:strVal val="#ppt_w"/>
                                          </p:val>
                                        </p:tav>
                                      </p:tavLst>
                                    </p:anim>
                                    <p:anim calcmode="lin" valueType="num">
                                      <p:cBhvr>
                                        <p:cTn id="78" dur="500" fill="hold"/>
                                        <p:tgtEl>
                                          <p:spTgt spid="14"/>
                                        </p:tgtEl>
                                        <p:attrNameLst>
                                          <p:attrName>ppt_h</p:attrName>
                                        </p:attrNameLst>
                                      </p:cBhvr>
                                      <p:tavLst>
                                        <p:tav tm="0">
                                          <p:val>
                                            <p:fltVal val="0"/>
                                          </p:val>
                                        </p:tav>
                                        <p:tav tm="100000">
                                          <p:val>
                                            <p:strVal val="#ppt_h"/>
                                          </p:val>
                                        </p:tav>
                                      </p:tavLst>
                                    </p:anim>
                                    <p:animEffect transition="in" filter="fade">
                                      <p:cBhvr>
                                        <p:cTn id="79" dur="500"/>
                                        <p:tgtEl>
                                          <p:spTgt spid="14"/>
                                        </p:tgtEl>
                                      </p:cBhvr>
                                    </p:animEffect>
                                  </p:childTnLst>
                                </p:cTn>
                              </p:par>
                              <p:par>
                                <p:cTn id="80" presetID="1" presetClass="exit" presetSubtype="0" fill="hold" grpId="0" nodeType="withEffect">
                                  <p:stCondLst>
                                    <p:cond delay="0"/>
                                  </p:stCondLst>
                                  <p:childTnLst>
                                    <p:set>
                                      <p:cBhvr>
                                        <p:cTn id="81" dur="1" fill="hold">
                                          <p:stCondLst>
                                            <p:cond delay="0"/>
                                          </p:stCondLst>
                                        </p:cTn>
                                        <p:tgtEl>
                                          <p:spTgt spid="4">
                                            <p:txEl>
                                              <p:pRg st="0" end="0"/>
                                            </p:txEl>
                                          </p:spTgt>
                                        </p:tgtEl>
                                        <p:attrNameLst>
                                          <p:attrName>style.visibility</p:attrName>
                                        </p:attrNameLst>
                                      </p:cBhvr>
                                      <p:to>
                                        <p:strVal val="hidden"/>
                                      </p:to>
                                    </p:set>
                                  </p:childTnLst>
                                </p:cTn>
                              </p:par>
                              <p:par>
                                <p:cTn id="82" presetID="1" presetClass="exit" presetSubtype="0" fill="hold" grpId="0" nodeType="withEffect">
                                  <p:stCondLst>
                                    <p:cond delay="0"/>
                                  </p:stCondLst>
                                  <p:childTnLst>
                                    <p:set>
                                      <p:cBhvr>
                                        <p:cTn id="83" dur="1" fill="hold">
                                          <p:stCondLst>
                                            <p:cond delay="0"/>
                                          </p:stCondLst>
                                        </p:cTn>
                                        <p:tgtEl>
                                          <p:spTgt spid="4">
                                            <p:txEl>
                                              <p:pRg st="2" end="2"/>
                                            </p:txEl>
                                          </p:spTgt>
                                        </p:tgtEl>
                                        <p:attrNameLst>
                                          <p:attrName>style.visibility</p:attrName>
                                        </p:attrNameLst>
                                      </p:cBhvr>
                                      <p:to>
                                        <p:strVal val="hidden"/>
                                      </p:to>
                                    </p:set>
                                  </p:childTnLst>
                                </p:cTn>
                              </p:par>
                              <p:par>
                                <p:cTn id="84" presetID="1" presetClass="exit" presetSubtype="0" fill="hold" grpId="0" nodeType="withEffect">
                                  <p:stCondLst>
                                    <p:cond delay="0"/>
                                  </p:stCondLst>
                                  <p:childTnLst>
                                    <p:set>
                                      <p:cBhvr>
                                        <p:cTn id="85" dur="1" fill="hold">
                                          <p:stCondLst>
                                            <p:cond delay="0"/>
                                          </p:stCondLst>
                                        </p:cTn>
                                        <p:tgtEl>
                                          <p:spTgt spid="4">
                                            <p:txEl>
                                              <p:pRg st="4" end="4"/>
                                            </p:txEl>
                                          </p:spTgt>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10" presetClass="entr" presetSubtype="0" fill="hold" nodeType="clickEffect">
                                  <p:stCondLst>
                                    <p:cond delay="0"/>
                                  </p:stCondLst>
                                  <p:childTnLst>
                                    <p:set>
                                      <p:cBhvr>
                                        <p:cTn id="89" dur="1" fill="hold">
                                          <p:stCondLst>
                                            <p:cond delay="0"/>
                                          </p:stCondLst>
                                        </p:cTn>
                                        <p:tgtEl>
                                          <p:spTgt spid="3">
                                            <p:txEl>
                                              <p:pRg st="9" end="9"/>
                                            </p:txEl>
                                          </p:spTgt>
                                        </p:tgtEl>
                                        <p:attrNameLst>
                                          <p:attrName>style.visibility</p:attrName>
                                        </p:attrNameLst>
                                      </p:cBhvr>
                                      <p:to>
                                        <p:strVal val="visible"/>
                                      </p:to>
                                    </p:set>
                                    <p:animEffect transition="in" filter="fade">
                                      <p:cBhvr>
                                        <p:cTn id="90" dur="500"/>
                                        <p:tgtEl>
                                          <p:spTgt spid="3">
                                            <p:txEl>
                                              <p:pRg st="9" end="9"/>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31" presetClass="entr" presetSubtype="0" fill="hold" grpId="0" nodeType="clickEffect">
                                  <p:stCondLst>
                                    <p:cond delay="0"/>
                                  </p:stCondLst>
                                  <p:childTnLst>
                                    <p:set>
                                      <p:cBhvr>
                                        <p:cTn id="94" dur="1" fill="hold">
                                          <p:stCondLst>
                                            <p:cond delay="0"/>
                                          </p:stCondLst>
                                        </p:cTn>
                                        <p:tgtEl>
                                          <p:spTgt spid="7"/>
                                        </p:tgtEl>
                                        <p:attrNameLst>
                                          <p:attrName>style.visibility</p:attrName>
                                        </p:attrNameLst>
                                      </p:cBhvr>
                                      <p:to>
                                        <p:strVal val="visible"/>
                                      </p:to>
                                    </p:set>
                                    <p:anim calcmode="lin" valueType="num">
                                      <p:cBhvr>
                                        <p:cTn id="95" dur="1000" fill="hold"/>
                                        <p:tgtEl>
                                          <p:spTgt spid="7"/>
                                        </p:tgtEl>
                                        <p:attrNameLst>
                                          <p:attrName>ppt_w</p:attrName>
                                        </p:attrNameLst>
                                      </p:cBhvr>
                                      <p:tavLst>
                                        <p:tav tm="0">
                                          <p:val>
                                            <p:fltVal val="0"/>
                                          </p:val>
                                        </p:tav>
                                        <p:tav tm="100000">
                                          <p:val>
                                            <p:strVal val="#ppt_w"/>
                                          </p:val>
                                        </p:tav>
                                      </p:tavLst>
                                    </p:anim>
                                    <p:anim calcmode="lin" valueType="num">
                                      <p:cBhvr>
                                        <p:cTn id="96" dur="1000" fill="hold"/>
                                        <p:tgtEl>
                                          <p:spTgt spid="7"/>
                                        </p:tgtEl>
                                        <p:attrNameLst>
                                          <p:attrName>ppt_h</p:attrName>
                                        </p:attrNameLst>
                                      </p:cBhvr>
                                      <p:tavLst>
                                        <p:tav tm="0">
                                          <p:val>
                                            <p:fltVal val="0"/>
                                          </p:val>
                                        </p:tav>
                                        <p:tav tm="100000">
                                          <p:val>
                                            <p:strVal val="#ppt_h"/>
                                          </p:val>
                                        </p:tav>
                                      </p:tavLst>
                                    </p:anim>
                                    <p:anim calcmode="lin" valueType="num">
                                      <p:cBhvr>
                                        <p:cTn id="97" dur="1000" fill="hold"/>
                                        <p:tgtEl>
                                          <p:spTgt spid="7"/>
                                        </p:tgtEl>
                                        <p:attrNameLst>
                                          <p:attrName>style.rotation</p:attrName>
                                        </p:attrNameLst>
                                      </p:cBhvr>
                                      <p:tavLst>
                                        <p:tav tm="0">
                                          <p:val>
                                            <p:fltVal val="90"/>
                                          </p:val>
                                        </p:tav>
                                        <p:tav tm="100000">
                                          <p:val>
                                            <p:fltVal val="0"/>
                                          </p:val>
                                        </p:tav>
                                      </p:tavLst>
                                    </p:anim>
                                    <p:animEffect transition="in" filter="fade">
                                      <p:cBhvr>
                                        <p:cTn id="98" dur="1000"/>
                                        <p:tgtEl>
                                          <p:spTgt spid="7"/>
                                        </p:tgtEl>
                                      </p:cBhvr>
                                    </p:animEffect>
                                  </p:childTnLst>
                                </p:cTn>
                              </p:par>
                            </p:childTnLst>
                          </p:cTn>
                        </p:par>
                      </p:childTnLst>
                    </p:cTn>
                  </p:par>
                  <p:par>
                    <p:cTn id="99" fill="hold">
                      <p:stCondLst>
                        <p:cond delay="indefinite"/>
                      </p:stCondLst>
                      <p:childTnLst>
                        <p:par>
                          <p:cTn id="100" fill="hold">
                            <p:stCondLst>
                              <p:cond delay="0"/>
                            </p:stCondLst>
                            <p:childTnLst>
                              <p:par>
                                <p:cTn id="101" presetID="31" presetClass="entr" presetSubtype="0" fill="hold" grpId="0" nodeType="clickEffect">
                                  <p:stCondLst>
                                    <p:cond delay="0"/>
                                  </p:stCondLst>
                                  <p:childTnLst>
                                    <p:set>
                                      <p:cBhvr>
                                        <p:cTn id="102" dur="1" fill="hold">
                                          <p:stCondLst>
                                            <p:cond delay="0"/>
                                          </p:stCondLst>
                                        </p:cTn>
                                        <p:tgtEl>
                                          <p:spTgt spid="12"/>
                                        </p:tgtEl>
                                        <p:attrNameLst>
                                          <p:attrName>style.visibility</p:attrName>
                                        </p:attrNameLst>
                                      </p:cBhvr>
                                      <p:to>
                                        <p:strVal val="visible"/>
                                      </p:to>
                                    </p:set>
                                    <p:anim calcmode="lin" valueType="num">
                                      <p:cBhvr>
                                        <p:cTn id="103" dur="1000" fill="hold"/>
                                        <p:tgtEl>
                                          <p:spTgt spid="12"/>
                                        </p:tgtEl>
                                        <p:attrNameLst>
                                          <p:attrName>ppt_w</p:attrName>
                                        </p:attrNameLst>
                                      </p:cBhvr>
                                      <p:tavLst>
                                        <p:tav tm="0">
                                          <p:val>
                                            <p:fltVal val="0"/>
                                          </p:val>
                                        </p:tav>
                                        <p:tav tm="100000">
                                          <p:val>
                                            <p:strVal val="#ppt_w"/>
                                          </p:val>
                                        </p:tav>
                                      </p:tavLst>
                                    </p:anim>
                                    <p:anim calcmode="lin" valueType="num">
                                      <p:cBhvr>
                                        <p:cTn id="104" dur="1000" fill="hold"/>
                                        <p:tgtEl>
                                          <p:spTgt spid="12"/>
                                        </p:tgtEl>
                                        <p:attrNameLst>
                                          <p:attrName>ppt_h</p:attrName>
                                        </p:attrNameLst>
                                      </p:cBhvr>
                                      <p:tavLst>
                                        <p:tav tm="0">
                                          <p:val>
                                            <p:fltVal val="0"/>
                                          </p:val>
                                        </p:tav>
                                        <p:tav tm="100000">
                                          <p:val>
                                            <p:strVal val="#ppt_h"/>
                                          </p:val>
                                        </p:tav>
                                      </p:tavLst>
                                    </p:anim>
                                    <p:anim calcmode="lin" valueType="num">
                                      <p:cBhvr>
                                        <p:cTn id="105" dur="1000" fill="hold"/>
                                        <p:tgtEl>
                                          <p:spTgt spid="12"/>
                                        </p:tgtEl>
                                        <p:attrNameLst>
                                          <p:attrName>style.rotation</p:attrName>
                                        </p:attrNameLst>
                                      </p:cBhvr>
                                      <p:tavLst>
                                        <p:tav tm="0">
                                          <p:val>
                                            <p:fltVal val="90"/>
                                          </p:val>
                                        </p:tav>
                                        <p:tav tm="100000">
                                          <p:val>
                                            <p:fltVal val="0"/>
                                          </p:val>
                                        </p:tav>
                                      </p:tavLst>
                                    </p:anim>
                                    <p:animEffect transition="in" filter="fade">
                                      <p:cBhvr>
                                        <p:cTn id="106" dur="1000"/>
                                        <p:tgtEl>
                                          <p:spTgt spid="12"/>
                                        </p:tgtEl>
                                      </p:cBhvr>
                                    </p:animEffect>
                                  </p:childTnLst>
                                </p:cTn>
                              </p:par>
                            </p:childTnLst>
                          </p:cTn>
                        </p:par>
                      </p:childTnLst>
                    </p:cTn>
                  </p:par>
                  <p:par>
                    <p:cTn id="107" fill="hold">
                      <p:stCondLst>
                        <p:cond delay="indefinite"/>
                      </p:stCondLst>
                      <p:childTnLst>
                        <p:par>
                          <p:cTn id="108" fill="hold">
                            <p:stCondLst>
                              <p:cond delay="0"/>
                            </p:stCondLst>
                            <p:childTnLst>
                              <p:par>
                                <p:cTn id="109" presetID="31" presetClass="entr" presetSubtype="0" fill="hold" grpId="0" nodeType="clickEffect">
                                  <p:stCondLst>
                                    <p:cond delay="0"/>
                                  </p:stCondLst>
                                  <p:childTnLst>
                                    <p:set>
                                      <p:cBhvr>
                                        <p:cTn id="110" dur="1" fill="hold">
                                          <p:stCondLst>
                                            <p:cond delay="0"/>
                                          </p:stCondLst>
                                        </p:cTn>
                                        <p:tgtEl>
                                          <p:spTgt spid="10"/>
                                        </p:tgtEl>
                                        <p:attrNameLst>
                                          <p:attrName>style.visibility</p:attrName>
                                        </p:attrNameLst>
                                      </p:cBhvr>
                                      <p:to>
                                        <p:strVal val="visible"/>
                                      </p:to>
                                    </p:set>
                                    <p:anim calcmode="lin" valueType="num">
                                      <p:cBhvr>
                                        <p:cTn id="111" dur="1000" fill="hold"/>
                                        <p:tgtEl>
                                          <p:spTgt spid="10"/>
                                        </p:tgtEl>
                                        <p:attrNameLst>
                                          <p:attrName>ppt_w</p:attrName>
                                        </p:attrNameLst>
                                      </p:cBhvr>
                                      <p:tavLst>
                                        <p:tav tm="0">
                                          <p:val>
                                            <p:fltVal val="0"/>
                                          </p:val>
                                        </p:tav>
                                        <p:tav tm="100000">
                                          <p:val>
                                            <p:strVal val="#ppt_w"/>
                                          </p:val>
                                        </p:tav>
                                      </p:tavLst>
                                    </p:anim>
                                    <p:anim calcmode="lin" valueType="num">
                                      <p:cBhvr>
                                        <p:cTn id="112" dur="1000" fill="hold"/>
                                        <p:tgtEl>
                                          <p:spTgt spid="10"/>
                                        </p:tgtEl>
                                        <p:attrNameLst>
                                          <p:attrName>ppt_h</p:attrName>
                                        </p:attrNameLst>
                                      </p:cBhvr>
                                      <p:tavLst>
                                        <p:tav tm="0">
                                          <p:val>
                                            <p:fltVal val="0"/>
                                          </p:val>
                                        </p:tav>
                                        <p:tav tm="100000">
                                          <p:val>
                                            <p:strVal val="#ppt_h"/>
                                          </p:val>
                                        </p:tav>
                                      </p:tavLst>
                                    </p:anim>
                                    <p:anim calcmode="lin" valueType="num">
                                      <p:cBhvr>
                                        <p:cTn id="113" dur="1000" fill="hold"/>
                                        <p:tgtEl>
                                          <p:spTgt spid="10"/>
                                        </p:tgtEl>
                                        <p:attrNameLst>
                                          <p:attrName>style.rotation</p:attrName>
                                        </p:attrNameLst>
                                      </p:cBhvr>
                                      <p:tavLst>
                                        <p:tav tm="0">
                                          <p:val>
                                            <p:fltVal val="90"/>
                                          </p:val>
                                        </p:tav>
                                        <p:tav tm="100000">
                                          <p:val>
                                            <p:fltVal val="0"/>
                                          </p:val>
                                        </p:tav>
                                      </p:tavLst>
                                    </p:anim>
                                    <p:animEffect transition="in" filter="fade">
                                      <p:cBhvr>
                                        <p:cTn id="114" dur="1000"/>
                                        <p:tgtEl>
                                          <p:spTgt spid="10"/>
                                        </p:tgtEl>
                                      </p:cBhvr>
                                    </p:animEffect>
                                  </p:childTnLst>
                                </p:cTn>
                              </p:par>
                              <p:par>
                                <p:cTn id="115" presetID="1" presetClass="exit" presetSubtype="0" fill="hold" nodeType="withEffect">
                                  <p:stCondLst>
                                    <p:cond delay="0"/>
                                  </p:stCondLst>
                                  <p:childTnLst>
                                    <p:set>
                                      <p:cBhvr>
                                        <p:cTn id="116" dur="1" fill="hold">
                                          <p:stCondLst>
                                            <p:cond delay="0"/>
                                          </p:stCondLst>
                                        </p:cTn>
                                        <p:tgtEl>
                                          <p:spTgt spid="14"/>
                                        </p:tgtEl>
                                        <p:attrNameLst>
                                          <p:attrName>style.visibility</p:attrName>
                                        </p:attrNameLst>
                                      </p:cBhvr>
                                      <p:to>
                                        <p:strVal val="hidden"/>
                                      </p:to>
                                    </p:set>
                                  </p:childTnLst>
                                </p:cTn>
                              </p:par>
                            </p:childTnLst>
                          </p:cTn>
                        </p:par>
                      </p:childTnLst>
                    </p:cTn>
                  </p:par>
                  <p:par>
                    <p:cTn id="117" fill="hold">
                      <p:stCondLst>
                        <p:cond delay="indefinite"/>
                      </p:stCondLst>
                      <p:childTnLst>
                        <p:par>
                          <p:cTn id="118" fill="hold">
                            <p:stCondLst>
                              <p:cond delay="0"/>
                            </p:stCondLst>
                            <p:childTnLst>
                              <p:par>
                                <p:cTn id="119" presetID="31" presetClass="entr" presetSubtype="0" fill="hold" grpId="0" nodeType="clickEffect">
                                  <p:stCondLst>
                                    <p:cond delay="0"/>
                                  </p:stCondLst>
                                  <p:childTnLst>
                                    <p:set>
                                      <p:cBhvr>
                                        <p:cTn id="120" dur="1" fill="hold">
                                          <p:stCondLst>
                                            <p:cond delay="0"/>
                                          </p:stCondLst>
                                        </p:cTn>
                                        <p:tgtEl>
                                          <p:spTgt spid="11"/>
                                        </p:tgtEl>
                                        <p:attrNameLst>
                                          <p:attrName>style.visibility</p:attrName>
                                        </p:attrNameLst>
                                      </p:cBhvr>
                                      <p:to>
                                        <p:strVal val="visible"/>
                                      </p:to>
                                    </p:set>
                                    <p:anim calcmode="lin" valueType="num">
                                      <p:cBhvr>
                                        <p:cTn id="121" dur="1000" fill="hold"/>
                                        <p:tgtEl>
                                          <p:spTgt spid="11"/>
                                        </p:tgtEl>
                                        <p:attrNameLst>
                                          <p:attrName>ppt_w</p:attrName>
                                        </p:attrNameLst>
                                      </p:cBhvr>
                                      <p:tavLst>
                                        <p:tav tm="0">
                                          <p:val>
                                            <p:fltVal val="0"/>
                                          </p:val>
                                        </p:tav>
                                        <p:tav tm="100000">
                                          <p:val>
                                            <p:strVal val="#ppt_w"/>
                                          </p:val>
                                        </p:tav>
                                      </p:tavLst>
                                    </p:anim>
                                    <p:anim calcmode="lin" valueType="num">
                                      <p:cBhvr>
                                        <p:cTn id="122" dur="1000" fill="hold"/>
                                        <p:tgtEl>
                                          <p:spTgt spid="11"/>
                                        </p:tgtEl>
                                        <p:attrNameLst>
                                          <p:attrName>ppt_h</p:attrName>
                                        </p:attrNameLst>
                                      </p:cBhvr>
                                      <p:tavLst>
                                        <p:tav tm="0">
                                          <p:val>
                                            <p:fltVal val="0"/>
                                          </p:val>
                                        </p:tav>
                                        <p:tav tm="100000">
                                          <p:val>
                                            <p:strVal val="#ppt_h"/>
                                          </p:val>
                                        </p:tav>
                                      </p:tavLst>
                                    </p:anim>
                                    <p:anim calcmode="lin" valueType="num">
                                      <p:cBhvr>
                                        <p:cTn id="123" dur="1000" fill="hold"/>
                                        <p:tgtEl>
                                          <p:spTgt spid="11"/>
                                        </p:tgtEl>
                                        <p:attrNameLst>
                                          <p:attrName>style.rotation</p:attrName>
                                        </p:attrNameLst>
                                      </p:cBhvr>
                                      <p:tavLst>
                                        <p:tav tm="0">
                                          <p:val>
                                            <p:fltVal val="90"/>
                                          </p:val>
                                        </p:tav>
                                        <p:tav tm="100000">
                                          <p:val>
                                            <p:fltVal val="0"/>
                                          </p:val>
                                        </p:tav>
                                      </p:tavLst>
                                    </p:anim>
                                    <p:animEffect transition="in" filter="fade">
                                      <p:cBhvr>
                                        <p:cTn id="124" dur="1000"/>
                                        <p:tgtEl>
                                          <p:spTgt spid="11"/>
                                        </p:tgtEl>
                                      </p:cBhvr>
                                    </p:animEffect>
                                  </p:childTnLst>
                                </p:cTn>
                              </p:par>
                            </p:childTnLst>
                          </p:cTn>
                        </p:par>
                        <p:par>
                          <p:cTn id="125" fill="hold">
                            <p:stCondLst>
                              <p:cond delay="1000"/>
                            </p:stCondLst>
                            <p:childTnLst>
                              <p:par>
                                <p:cTn id="126" presetID="42" presetClass="entr" presetSubtype="0" fill="hold" nodeType="afterEffect">
                                  <p:stCondLst>
                                    <p:cond delay="0"/>
                                  </p:stCondLst>
                                  <p:childTnLst>
                                    <p:set>
                                      <p:cBhvr>
                                        <p:cTn id="127" dur="1" fill="hold">
                                          <p:stCondLst>
                                            <p:cond delay="0"/>
                                          </p:stCondLst>
                                        </p:cTn>
                                        <p:tgtEl>
                                          <p:spTgt spid="19"/>
                                        </p:tgtEl>
                                        <p:attrNameLst>
                                          <p:attrName>style.visibility</p:attrName>
                                        </p:attrNameLst>
                                      </p:cBhvr>
                                      <p:to>
                                        <p:strVal val="visible"/>
                                      </p:to>
                                    </p:set>
                                    <p:animEffect transition="in" filter="fade">
                                      <p:cBhvr>
                                        <p:cTn id="128" dur="1000"/>
                                        <p:tgtEl>
                                          <p:spTgt spid="19"/>
                                        </p:tgtEl>
                                      </p:cBhvr>
                                    </p:animEffect>
                                    <p:anim calcmode="lin" valueType="num">
                                      <p:cBhvr>
                                        <p:cTn id="129" dur="1000" fill="hold"/>
                                        <p:tgtEl>
                                          <p:spTgt spid="19"/>
                                        </p:tgtEl>
                                        <p:attrNameLst>
                                          <p:attrName>ppt_x</p:attrName>
                                        </p:attrNameLst>
                                      </p:cBhvr>
                                      <p:tavLst>
                                        <p:tav tm="0">
                                          <p:val>
                                            <p:strVal val="#ppt_x"/>
                                          </p:val>
                                        </p:tav>
                                        <p:tav tm="100000">
                                          <p:val>
                                            <p:strVal val="#ppt_x"/>
                                          </p:val>
                                        </p:tav>
                                      </p:tavLst>
                                    </p:anim>
                                    <p:anim calcmode="lin" valueType="num">
                                      <p:cBhvr>
                                        <p:cTn id="130" dur="1000" fill="hold"/>
                                        <p:tgtEl>
                                          <p:spTgt spid="19"/>
                                        </p:tgtEl>
                                        <p:attrNameLst>
                                          <p:attrName>ppt_y</p:attrName>
                                        </p:attrNameLst>
                                      </p:cBhvr>
                                      <p:tavLst>
                                        <p:tav tm="0">
                                          <p:val>
                                            <p:strVal val="#ppt_y+.1"/>
                                          </p:val>
                                        </p:tav>
                                        <p:tav tm="100000">
                                          <p:val>
                                            <p:strVal val="#ppt_y"/>
                                          </p:val>
                                        </p:tav>
                                      </p:tavLst>
                                    </p:anim>
                                  </p:childTnLst>
                                </p:cTn>
                              </p:par>
                              <p:par>
                                <p:cTn id="131" presetID="42" presetClass="entr" presetSubtype="0" fill="hold" nodeType="withEffect">
                                  <p:stCondLst>
                                    <p:cond delay="0"/>
                                  </p:stCondLst>
                                  <p:childTnLst>
                                    <p:set>
                                      <p:cBhvr>
                                        <p:cTn id="132" dur="1" fill="hold">
                                          <p:stCondLst>
                                            <p:cond delay="0"/>
                                          </p:stCondLst>
                                        </p:cTn>
                                        <p:tgtEl>
                                          <p:spTgt spid="21"/>
                                        </p:tgtEl>
                                        <p:attrNameLst>
                                          <p:attrName>style.visibility</p:attrName>
                                        </p:attrNameLst>
                                      </p:cBhvr>
                                      <p:to>
                                        <p:strVal val="visible"/>
                                      </p:to>
                                    </p:set>
                                    <p:animEffect transition="in" filter="fade">
                                      <p:cBhvr>
                                        <p:cTn id="133" dur="1000"/>
                                        <p:tgtEl>
                                          <p:spTgt spid="21"/>
                                        </p:tgtEl>
                                      </p:cBhvr>
                                    </p:animEffect>
                                    <p:anim calcmode="lin" valueType="num">
                                      <p:cBhvr>
                                        <p:cTn id="134" dur="1000" fill="hold"/>
                                        <p:tgtEl>
                                          <p:spTgt spid="21"/>
                                        </p:tgtEl>
                                        <p:attrNameLst>
                                          <p:attrName>ppt_x</p:attrName>
                                        </p:attrNameLst>
                                      </p:cBhvr>
                                      <p:tavLst>
                                        <p:tav tm="0">
                                          <p:val>
                                            <p:strVal val="#ppt_x"/>
                                          </p:val>
                                        </p:tav>
                                        <p:tav tm="100000">
                                          <p:val>
                                            <p:strVal val="#ppt_x"/>
                                          </p:val>
                                        </p:tav>
                                      </p:tavLst>
                                    </p:anim>
                                    <p:anim calcmode="lin" valueType="num">
                                      <p:cBhvr>
                                        <p:cTn id="135"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36" fill="hold">
                      <p:stCondLst>
                        <p:cond delay="indefinite"/>
                      </p:stCondLst>
                      <p:childTnLst>
                        <p:par>
                          <p:cTn id="137" fill="hold">
                            <p:stCondLst>
                              <p:cond delay="0"/>
                            </p:stCondLst>
                            <p:childTnLst>
                              <p:par>
                                <p:cTn id="138" presetID="53" presetClass="entr" presetSubtype="16" fill="hold" grpId="0" nodeType="clickEffect">
                                  <p:stCondLst>
                                    <p:cond delay="0"/>
                                  </p:stCondLst>
                                  <p:childTnLst>
                                    <p:set>
                                      <p:cBhvr>
                                        <p:cTn id="139" dur="1" fill="hold">
                                          <p:stCondLst>
                                            <p:cond delay="0"/>
                                          </p:stCondLst>
                                        </p:cTn>
                                        <p:tgtEl>
                                          <p:spTgt spid="9"/>
                                        </p:tgtEl>
                                        <p:attrNameLst>
                                          <p:attrName>style.visibility</p:attrName>
                                        </p:attrNameLst>
                                      </p:cBhvr>
                                      <p:to>
                                        <p:strVal val="visible"/>
                                      </p:to>
                                    </p:set>
                                    <p:anim calcmode="lin" valueType="num">
                                      <p:cBhvr>
                                        <p:cTn id="140" dur="500" fill="hold"/>
                                        <p:tgtEl>
                                          <p:spTgt spid="9"/>
                                        </p:tgtEl>
                                        <p:attrNameLst>
                                          <p:attrName>ppt_w</p:attrName>
                                        </p:attrNameLst>
                                      </p:cBhvr>
                                      <p:tavLst>
                                        <p:tav tm="0">
                                          <p:val>
                                            <p:fltVal val="0"/>
                                          </p:val>
                                        </p:tav>
                                        <p:tav tm="100000">
                                          <p:val>
                                            <p:strVal val="#ppt_w"/>
                                          </p:val>
                                        </p:tav>
                                      </p:tavLst>
                                    </p:anim>
                                    <p:anim calcmode="lin" valueType="num">
                                      <p:cBhvr>
                                        <p:cTn id="141" dur="500" fill="hold"/>
                                        <p:tgtEl>
                                          <p:spTgt spid="9"/>
                                        </p:tgtEl>
                                        <p:attrNameLst>
                                          <p:attrName>ppt_h</p:attrName>
                                        </p:attrNameLst>
                                      </p:cBhvr>
                                      <p:tavLst>
                                        <p:tav tm="0">
                                          <p:val>
                                            <p:fltVal val="0"/>
                                          </p:val>
                                        </p:tav>
                                        <p:tav tm="100000">
                                          <p:val>
                                            <p:strVal val="#ppt_h"/>
                                          </p:val>
                                        </p:tav>
                                      </p:tavLst>
                                    </p:anim>
                                    <p:animEffect transition="in" filter="fade">
                                      <p:cBhvr>
                                        <p:cTn id="142" dur="500"/>
                                        <p:tgtEl>
                                          <p:spTgt spid="9"/>
                                        </p:tgtEl>
                                      </p:cBhvr>
                                    </p:animEffect>
                                  </p:childTnLst>
                                </p:cTn>
                              </p:par>
                            </p:childTnLst>
                          </p:cTn>
                        </p:par>
                        <p:par>
                          <p:cTn id="143" fill="hold">
                            <p:stCondLst>
                              <p:cond delay="500"/>
                            </p:stCondLst>
                            <p:childTnLst>
                              <p:par>
                                <p:cTn id="144" presetID="53" presetClass="entr" presetSubtype="16" fill="hold" grpId="0" nodeType="afterEffect">
                                  <p:stCondLst>
                                    <p:cond delay="0"/>
                                  </p:stCondLst>
                                  <p:childTnLst>
                                    <p:set>
                                      <p:cBhvr>
                                        <p:cTn id="145" dur="1" fill="hold">
                                          <p:stCondLst>
                                            <p:cond delay="0"/>
                                          </p:stCondLst>
                                        </p:cTn>
                                        <p:tgtEl>
                                          <p:spTgt spid="18"/>
                                        </p:tgtEl>
                                        <p:attrNameLst>
                                          <p:attrName>style.visibility</p:attrName>
                                        </p:attrNameLst>
                                      </p:cBhvr>
                                      <p:to>
                                        <p:strVal val="visible"/>
                                      </p:to>
                                    </p:set>
                                    <p:anim calcmode="lin" valueType="num">
                                      <p:cBhvr>
                                        <p:cTn id="146" dur="500" fill="hold"/>
                                        <p:tgtEl>
                                          <p:spTgt spid="18"/>
                                        </p:tgtEl>
                                        <p:attrNameLst>
                                          <p:attrName>ppt_w</p:attrName>
                                        </p:attrNameLst>
                                      </p:cBhvr>
                                      <p:tavLst>
                                        <p:tav tm="0">
                                          <p:val>
                                            <p:fltVal val="0"/>
                                          </p:val>
                                        </p:tav>
                                        <p:tav tm="100000">
                                          <p:val>
                                            <p:strVal val="#ppt_w"/>
                                          </p:val>
                                        </p:tav>
                                      </p:tavLst>
                                    </p:anim>
                                    <p:anim calcmode="lin" valueType="num">
                                      <p:cBhvr>
                                        <p:cTn id="147" dur="500" fill="hold"/>
                                        <p:tgtEl>
                                          <p:spTgt spid="18"/>
                                        </p:tgtEl>
                                        <p:attrNameLst>
                                          <p:attrName>ppt_h</p:attrName>
                                        </p:attrNameLst>
                                      </p:cBhvr>
                                      <p:tavLst>
                                        <p:tav tm="0">
                                          <p:val>
                                            <p:fltVal val="0"/>
                                          </p:val>
                                        </p:tav>
                                        <p:tav tm="100000">
                                          <p:val>
                                            <p:strVal val="#ppt_h"/>
                                          </p:val>
                                        </p:tav>
                                      </p:tavLst>
                                    </p:anim>
                                    <p:animEffect transition="in" filter="fade">
                                      <p:cBhvr>
                                        <p:cTn id="148" dur="500"/>
                                        <p:tgtEl>
                                          <p:spTgt spid="18"/>
                                        </p:tgtEl>
                                      </p:cBhvr>
                                    </p:animEffect>
                                  </p:childTnLst>
                                </p:cTn>
                              </p:par>
                            </p:childTnLst>
                          </p:cTn>
                        </p:par>
                      </p:childTnLst>
                    </p:cTn>
                  </p:par>
                  <p:par>
                    <p:cTn id="149" fill="hold">
                      <p:stCondLst>
                        <p:cond delay="indefinite"/>
                      </p:stCondLst>
                      <p:childTnLst>
                        <p:par>
                          <p:cTn id="150" fill="hold">
                            <p:stCondLst>
                              <p:cond delay="0"/>
                            </p:stCondLst>
                            <p:childTnLst>
                              <p:par>
                                <p:cTn id="151" presetID="31" presetClass="entr" presetSubtype="0" fill="hold" grpId="0" nodeType="clickEffect">
                                  <p:stCondLst>
                                    <p:cond delay="0"/>
                                  </p:stCondLst>
                                  <p:childTnLst>
                                    <p:set>
                                      <p:cBhvr>
                                        <p:cTn id="152" dur="1" fill="hold">
                                          <p:stCondLst>
                                            <p:cond delay="0"/>
                                          </p:stCondLst>
                                        </p:cTn>
                                        <p:tgtEl>
                                          <p:spTgt spid="13"/>
                                        </p:tgtEl>
                                        <p:attrNameLst>
                                          <p:attrName>style.visibility</p:attrName>
                                        </p:attrNameLst>
                                      </p:cBhvr>
                                      <p:to>
                                        <p:strVal val="visible"/>
                                      </p:to>
                                    </p:set>
                                    <p:anim calcmode="lin" valueType="num">
                                      <p:cBhvr>
                                        <p:cTn id="153" dur="1000" fill="hold"/>
                                        <p:tgtEl>
                                          <p:spTgt spid="13"/>
                                        </p:tgtEl>
                                        <p:attrNameLst>
                                          <p:attrName>ppt_w</p:attrName>
                                        </p:attrNameLst>
                                      </p:cBhvr>
                                      <p:tavLst>
                                        <p:tav tm="0">
                                          <p:val>
                                            <p:fltVal val="0"/>
                                          </p:val>
                                        </p:tav>
                                        <p:tav tm="100000">
                                          <p:val>
                                            <p:strVal val="#ppt_w"/>
                                          </p:val>
                                        </p:tav>
                                      </p:tavLst>
                                    </p:anim>
                                    <p:anim calcmode="lin" valueType="num">
                                      <p:cBhvr>
                                        <p:cTn id="154" dur="1000" fill="hold"/>
                                        <p:tgtEl>
                                          <p:spTgt spid="13"/>
                                        </p:tgtEl>
                                        <p:attrNameLst>
                                          <p:attrName>ppt_h</p:attrName>
                                        </p:attrNameLst>
                                      </p:cBhvr>
                                      <p:tavLst>
                                        <p:tav tm="0">
                                          <p:val>
                                            <p:fltVal val="0"/>
                                          </p:val>
                                        </p:tav>
                                        <p:tav tm="100000">
                                          <p:val>
                                            <p:strVal val="#ppt_h"/>
                                          </p:val>
                                        </p:tav>
                                      </p:tavLst>
                                    </p:anim>
                                    <p:anim calcmode="lin" valueType="num">
                                      <p:cBhvr>
                                        <p:cTn id="155" dur="1000" fill="hold"/>
                                        <p:tgtEl>
                                          <p:spTgt spid="13"/>
                                        </p:tgtEl>
                                        <p:attrNameLst>
                                          <p:attrName>style.rotation</p:attrName>
                                        </p:attrNameLst>
                                      </p:cBhvr>
                                      <p:tavLst>
                                        <p:tav tm="0">
                                          <p:val>
                                            <p:fltVal val="90"/>
                                          </p:val>
                                        </p:tav>
                                        <p:tav tm="100000">
                                          <p:val>
                                            <p:fltVal val="0"/>
                                          </p:val>
                                        </p:tav>
                                      </p:tavLst>
                                    </p:anim>
                                    <p:animEffect transition="in" filter="fade">
                                      <p:cBhvr>
                                        <p:cTn id="156" dur="1000"/>
                                        <p:tgtEl>
                                          <p:spTgt spid="13"/>
                                        </p:tgtEl>
                                      </p:cBhvr>
                                    </p:animEffect>
                                  </p:childTnLst>
                                </p:cTn>
                              </p:par>
                              <p:par>
                                <p:cTn id="157" presetID="1" presetClass="exit" presetSubtype="0" fill="hold" nodeType="withEffect">
                                  <p:stCondLst>
                                    <p:cond delay="0"/>
                                  </p:stCondLst>
                                  <p:childTnLst>
                                    <p:set>
                                      <p:cBhvr>
                                        <p:cTn id="158" dur="1" fill="hold">
                                          <p:stCondLst>
                                            <p:cond delay="0"/>
                                          </p:stCondLst>
                                        </p:cTn>
                                        <p:tgtEl>
                                          <p:spTgt spid="19"/>
                                        </p:tgtEl>
                                        <p:attrNameLst>
                                          <p:attrName>style.visibility</p:attrName>
                                        </p:attrNameLst>
                                      </p:cBhvr>
                                      <p:to>
                                        <p:strVal val="hidden"/>
                                      </p:to>
                                    </p:set>
                                  </p:childTnLst>
                                </p:cTn>
                              </p:par>
                              <p:par>
                                <p:cTn id="159" presetID="1" presetClass="exit" presetSubtype="0" fill="hold" nodeType="withEffect">
                                  <p:stCondLst>
                                    <p:cond delay="0"/>
                                  </p:stCondLst>
                                  <p:childTnLst>
                                    <p:set>
                                      <p:cBhvr>
                                        <p:cTn id="160" dur="1" fill="hold">
                                          <p:stCondLst>
                                            <p:cond delay="0"/>
                                          </p:stCondLst>
                                        </p:cTn>
                                        <p:tgtEl>
                                          <p:spTgt spid="21"/>
                                        </p:tgtEl>
                                        <p:attrNameLst>
                                          <p:attrName>style.visibility</p:attrName>
                                        </p:attrNameLst>
                                      </p:cBhvr>
                                      <p:to>
                                        <p:strVal val="hidden"/>
                                      </p:to>
                                    </p:set>
                                  </p:childTnLst>
                                </p:cTn>
                              </p:par>
                              <p:par>
                                <p:cTn id="161" presetID="1" presetClass="exit" presetSubtype="0" fill="hold" grpId="1" nodeType="withEffect">
                                  <p:stCondLst>
                                    <p:cond delay="0"/>
                                  </p:stCondLst>
                                  <p:childTnLst>
                                    <p:set>
                                      <p:cBhvr>
                                        <p:cTn id="162" dur="1" fill="hold">
                                          <p:stCondLst>
                                            <p:cond delay="0"/>
                                          </p:stCondLst>
                                        </p:cTn>
                                        <p:tgtEl>
                                          <p:spTgt spid="9"/>
                                        </p:tgtEl>
                                        <p:attrNameLst>
                                          <p:attrName>style.visibility</p:attrName>
                                        </p:attrNameLst>
                                      </p:cBhvr>
                                      <p:to>
                                        <p:strVal val="hidden"/>
                                      </p:to>
                                    </p:set>
                                  </p:childTnLst>
                                </p:cTn>
                              </p:par>
                              <p:par>
                                <p:cTn id="163" presetID="1" presetClass="exit" presetSubtype="0" fill="hold" grpId="1" nodeType="withEffect">
                                  <p:stCondLst>
                                    <p:cond delay="0"/>
                                  </p:stCondLst>
                                  <p:childTnLst>
                                    <p:set>
                                      <p:cBhvr>
                                        <p:cTn id="164" dur="1" fill="hold">
                                          <p:stCondLst>
                                            <p:cond delay="0"/>
                                          </p:stCondLst>
                                        </p:cTn>
                                        <p:tgtEl>
                                          <p:spTgt spid="18"/>
                                        </p:tgtEl>
                                        <p:attrNameLst>
                                          <p:attrName>style.visibility</p:attrName>
                                        </p:attrNameLst>
                                      </p:cBhvr>
                                      <p:to>
                                        <p:strVal val="hidden"/>
                                      </p:to>
                                    </p:set>
                                  </p:childTnLst>
                                </p:cTn>
                              </p:par>
                              <p:par>
                                <p:cTn id="165" presetID="53" presetClass="entr" presetSubtype="16" fill="hold" nodeType="withEffect">
                                  <p:stCondLst>
                                    <p:cond delay="0"/>
                                  </p:stCondLst>
                                  <p:childTnLst>
                                    <p:set>
                                      <p:cBhvr>
                                        <p:cTn id="166" dur="1" fill="hold">
                                          <p:stCondLst>
                                            <p:cond delay="0"/>
                                          </p:stCondLst>
                                        </p:cTn>
                                        <p:tgtEl>
                                          <p:spTgt spid="15"/>
                                        </p:tgtEl>
                                        <p:attrNameLst>
                                          <p:attrName>style.visibility</p:attrName>
                                        </p:attrNameLst>
                                      </p:cBhvr>
                                      <p:to>
                                        <p:strVal val="visible"/>
                                      </p:to>
                                    </p:set>
                                    <p:anim calcmode="lin" valueType="num">
                                      <p:cBhvr>
                                        <p:cTn id="167" dur="500" fill="hold"/>
                                        <p:tgtEl>
                                          <p:spTgt spid="15"/>
                                        </p:tgtEl>
                                        <p:attrNameLst>
                                          <p:attrName>ppt_w</p:attrName>
                                        </p:attrNameLst>
                                      </p:cBhvr>
                                      <p:tavLst>
                                        <p:tav tm="0">
                                          <p:val>
                                            <p:fltVal val="0"/>
                                          </p:val>
                                        </p:tav>
                                        <p:tav tm="100000">
                                          <p:val>
                                            <p:strVal val="#ppt_w"/>
                                          </p:val>
                                        </p:tav>
                                      </p:tavLst>
                                    </p:anim>
                                    <p:anim calcmode="lin" valueType="num">
                                      <p:cBhvr>
                                        <p:cTn id="168" dur="500" fill="hold"/>
                                        <p:tgtEl>
                                          <p:spTgt spid="15"/>
                                        </p:tgtEl>
                                        <p:attrNameLst>
                                          <p:attrName>ppt_h</p:attrName>
                                        </p:attrNameLst>
                                      </p:cBhvr>
                                      <p:tavLst>
                                        <p:tav tm="0">
                                          <p:val>
                                            <p:fltVal val="0"/>
                                          </p:val>
                                        </p:tav>
                                        <p:tav tm="100000">
                                          <p:val>
                                            <p:strVal val="#ppt_h"/>
                                          </p:val>
                                        </p:tav>
                                      </p:tavLst>
                                    </p:anim>
                                    <p:animEffect transition="in" filter="fade">
                                      <p:cBhvr>
                                        <p:cTn id="169"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allAtOnce"/>
      <p:bldP spid="5" grpId="0" animBg="1"/>
      <p:bldP spid="6" grpId="0" animBg="1"/>
      <p:bldP spid="8" grpId="0"/>
      <p:bldP spid="7" grpId="0" animBg="1"/>
      <p:bldP spid="12" grpId="0" animBg="1"/>
      <p:bldP spid="10" grpId="0" animBg="1"/>
      <p:bldP spid="11" grpId="0" animBg="1"/>
      <p:bldP spid="9" grpId="0" animBg="1"/>
      <p:bldP spid="9" grpId="1" animBg="1"/>
      <p:bldP spid="13" grpId="0" animBg="1"/>
      <p:bldP spid="18" grpId="0" animBg="1"/>
      <p:bldP spid="18" grpId="1"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0" y="-9159"/>
            <a:ext cx="9144000" cy="6858000"/>
          </a:xfrm>
          <a:prstGeom prst="rect">
            <a:avLst/>
          </a:prstGeom>
          <a:solidFill>
            <a:srgbClr val="002060"/>
          </a:solidFill>
          <a:ln w="9525">
            <a:noFill/>
            <a:miter lim="800000"/>
            <a:headEnd/>
            <a:tailEnd/>
          </a:ln>
          <a:effectLst/>
        </p:spPr>
        <p:txBody>
          <a:bodyPr wrap="none" anchor="ctr"/>
          <a:lstStyle/>
          <a:p>
            <a:endParaRPr lang="ja-JP" altLang="en-US" dirty="0"/>
          </a:p>
        </p:txBody>
      </p:sp>
      <p:sp>
        <p:nvSpPr>
          <p:cNvPr id="7" name="テキスト ボックス 6"/>
          <p:cNvSpPr txBox="1"/>
          <p:nvPr/>
        </p:nvSpPr>
        <p:spPr>
          <a:xfrm>
            <a:off x="632458" y="620688"/>
            <a:ext cx="7879080" cy="1938992"/>
          </a:xfrm>
          <a:prstGeom prst="rect">
            <a:avLst/>
          </a:prstGeom>
          <a:noFill/>
        </p:spPr>
        <p:txBody>
          <a:bodyPr wrap="none" rtlCol="0">
            <a:spAutoFit/>
          </a:bodyPr>
          <a:lstStyle/>
          <a:p>
            <a:pPr algn="ctr"/>
            <a:r>
              <a:rPr lang="ja-JP" altLang="en-US" sz="6000" dirty="0">
                <a:solidFill>
                  <a:schemeClr val="bg1"/>
                </a:solidFill>
                <a:latin typeface="ＤＦ特太ゴシック体" pitchFamily="49" charset="-128"/>
                <a:ea typeface="ＤＦ特太ゴシック体" pitchFamily="49" charset="-128"/>
              </a:rPr>
              <a:t>この現象は</a:t>
            </a:r>
          </a:p>
          <a:p>
            <a:pPr algn="ctr"/>
            <a:r>
              <a:rPr kumimoji="1" lang="ja-JP" altLang="en-US" sz="6000" dirty="0">
                <a:solidFill>
                  <a:srgbClr val="FFFF00"/>
                </a:solidFill>
                <a:latin typeface="ＤＦ特太ゴシック体" pitchFamily="49" charset="-128"/>
                <a:ea typeface="ＤＦ特太ゴシック体" pitchFamily="49" charset="-128"/>
              </a:rPr>
              <a:t>聞き手の責任ではなく</a:t>
            </a:r>
            <a:endParaRPr kumimoji="1" lang="ja-JP" altLang="en-US" sz="6000" dirty="0">
              <a:ln w="19050">
                <a:solidFill>
                  <a:srgbClr val="FFFF00"/>
                </a:solidFill>
              </a:ln>
              <a:solidFill>
                <a:srgbClr val="FF0000"/>
              </a:solidFill>
              <a:latin typeface="ＤＦ特太ゴシック体" pitchFamily="49" charset="-128"/>
              <a:ea typeface="ＤＦ特太ゴシック体" pitchFamily="49" charset="-128"/>
            </a:endParaRPr>
          </a:p>
        </p:txBody>
      </p:sp>
      <p:pic>
        <p:nvPicPr>
          <p:cNvPr id="3" name="図 2" descr="コンピュータ, テーブル, ノートパソコン, 女性 が含まれている画像&#10;&#10;自動的に生成された説明">
            <a:extLst>
              <a:ext uri="{FF2B5EF4-FFF2-40B4-BE49-F238E27FC236}">
                <a16:creationId xmlns:a16="http://schemas.microsoft.com/office/drawing/2014/main" id="{67FA91BC-6AEB-D610-6EF7-DD5CB3BE9D3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8738" y="4811673"/>
            <a:ext cx="2377038" cy="1986161"/>
          </a:xfrm>
          <a:prstGeom prst="rect">
            <a:avLst/>
          </a:prstGeom>
        </p:spPr>
      </p:pic>
      <p:sp>
        <p:nvSpPr>
          <p:cNvPr id="5" name="テキスト ボックス 4">
            <a:extLst>
              <a:ext uri="{FF2B5EF4-FFF2-40B4-BE49-F238E27FC236}">
                <a16:creationId xmlns:a16="http://schemas.microsoft.com/office/drawing/2014/main" id="{7F5E1900-7E9C-D0BF-7509-9BA7BE5AF007}"/>
              </a:ext>
            </a:extLst>
          </p:cNvPr>
          <p:cNvSpPr txBox="1"/>
          <p:nvPr/>
        </p:nvSpPr>
        <p:spPr>
          <a:xfrm>
            <a:off x="888938" y="2564904"/>
            <a:ext cx="7366120" cy="2246769"/>
          </a:xfrm>
          <a:prstGeom prst="rect">
            <a:avLst/>
          </a:prstGeom>
          <a:noFill/>
        </p:spPr>
        <p:txBody>
          <a:bodyPr wrap="none" rtlCol="0">
            <a:spAutoFit/>
          </a:bodyPr>
          <a:lstStyle/>
          <a:p>
            <a:pPr algn="ctr"/>
            <a:r>
              <a:rPr kumimoji="1" lang="ja-JP" altLang="en-US" sz="6000" dirty="0">
                <a:solidFill>
                  <a:schemeClr val="bg1"/>
                </a:solidFill>
                <a:latin typeface="ＤＦ特太ゴシック体" pitchFamily="49" charset="-128"/>
                <a:ea typeface="ＤＦ特太ゴシック体" pitchFamily="49" charset="-128"/>
              </a:rPr>
              <a:t>我々</a:t>
            </a:r>
          </a:p>
          <a:p>
            <a:pPr algn="ctr"/>
            <a:r>
              <a:rPr kumimoji="1" lang="ja-JP" altLang="en-US" sz="8000" dirty="0">
                <a:ln w="19050">
                  <a:solidFill>
                    <a:srgbClr val="FFFF00"/>
                  </a:solidFill>
                </a:ln>
                <a:solidFill>
                  <a:srgbClr val="FF0000"/>
                </a:solidFill>
                <a:latin typeface="ＤＦ特太ゴシック体" pitchFamily="49" charset="-128"/>
                <a:ea typeface="ＤＦ特太ゴシック体" pitchFamily="49" charset="-128"/>
              </a:rPr>
              <a:t>伝えて側の責任</a:t>
            </a:r>
          </a:p>
        </p:txBody>
      </p:sp>
    </p:spTree>
    <p:extLst>
      <p:ext uri="{BB962C8B-B14F-4D97-AF65-F5344CB8AC3E}">
        <p14:creationId xmlns:p14="http://schemas.microsoft.com/office/powerpoint/2010/main" val="2489773005"/>
      </p:ext>
    </p:extLst>
  </p:cSld>
  <p:clrMapOvr>
    <a:masterClrMapping/>
  </p:clrMapOvr>
  <p:transition spd="med">
    <p:pull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ppt_w</p:attrName>
                                        </p:attrNameLst>
                                      </p:cBhvr>
                                      <p:tavLst>
                                        <p:tav tm="0">
                                          <p:val>
                                            <p:strVal val="#ppt_w*0.70"/>
                                          </p:val>
                                        </p:tav>
                                        <p:tav tm="100000">
                                          <p:val>
                                            <p:strVal val="#ppt_w"/>
                                          </p:val>
                                        </p:tav>
                                      </p:tavLst>
                                    </p:anim>
                                    <p:anim calcmode="lin" valueType="num">
                                      <p:cBhvr>
                                        <p:cTn id="8" dur="1000" fill="hold"/>
                                        <p:tgtEl>
                                          <p:spTgt spid="7"/>
                                        </p:tgtEl>
                                        <p:attrNameLst>
                                          <p:attrName>ppt_h</p:attrName>
                                        </p:attrNameLst>
                                      </p:cBhvr>
                                      <p:tavLst>
                                        <p:tav tm="0">
                                          <p:val>
                                            <p:strVal val="#ppt_h"/>
                                          </p:val>
                                        </p:tav>
                                        <p:tav tm="100000">
                                          <p:val>
                                            <p:strVal val="#ppt_h"/>
                                          </p:val>
                                        </p:tav>
                                      </p:tavLst>
                                    </p:anim>
                                    <p:animEffect transition="in" filter="fade">
                                      <p:cBhvr>
                                        <p:cTn id="9" dur="1000"/>
                                        <p:tgtEl>
                                          <p:spTgt spid="7"/>
                                        </p:tgtEl>
                                      </p:cBhvr>
                                    </p:animEffect>
                                  </p:childTnLst>
                                </p:cTn>
                              </p:par>
                            </p:childTnLst>
                          </p:cTn>
                        </p:par>
                        <p:par>
                          <p:cTn id="10" fill="hold">
                            <p:stCondLst>
                              <p:cond delay="1000"/>
                            </p:stCondLst>
                            <p:childTnLst>
                              <p:par>
                                <p:cTn id="11" presetID="14" presetClass="entr" presetSubtype="1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par>
                                <p:cTn id="14" presetID="55" presetClass="entr" presetSubtype="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 calcmode="lin" valueType="num">
                                      <p:cBhvr>
                                        <p:cTn id="16" dur="1000" fill="hold"/>
                                        <p:tgtEl>
                                          <p:spTgt spid="5"/>
                                        </p:tgtEl>
                                        <p:attrNameLst>
                                          <p:attrName>ppt_w</p:attrName>
                                        </p:attrNameLst>
                                      </p:cBhvr>
                                      <p:tavLst>
                                        <p:tav tm="0">
                                          <p:val>
                                            <p:strVal val="#ppt_w*0.70"/>
                                          </p:val>
                                        </p:tav>
                                        <p:tav tm="100000">
                                          <p:val>
                                            <p:strVal val="#ppt_w"/>
                                          </p:val>
                                        </p:tav>
                                      </p:tavLst>
                                    </p:anim>
                                    <p:anim calcmode="lin" valueType="num">
                                      <p:cBhvr>
                                        <p:cTn id="17" dur="1000" fill="hold"/>
                                        <p:tgtEl>
                                          <p:spTgt spid="5"/>
                                        </p:tgtEl>
                                        <p:attrNameLst>
                                          <p:attrName>ppt_h</p:attrName>
                                        </p:attrNameLst>
                                      </p:cBhvr>
                                      <p:tavLst>
                                        <p:tav tm="0">
                                          <p:val>
                                            <p:strVal val="#ppt_h"/>
                                          </p:val>
                                        </p:tav>
                                        <p:tav tm="100000">
                                          <p:val>
                                            <p:strVal val="#ppt_h"/>
                                          </p:val>
                                        </p:tav>
                                      </p:tavLst>
                                    </p:anim>
                                    <p:animEffect transition="in" filter="fade">
                                      <p:cBhvr>
                                        <p:cTn id="18"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5" grpId="0"/>
    </p:bld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2" name="Rectangle 4"/>
          <p:cNvSpPr>
            <a:spLocks noChangeArrowheads="1"/>
          </p:cNvSpPr>
          <p:nvPr/>
        </p:nvSpPr>
        <p:spPr bwMode="auto">
          <a:xfrm>
            <a:off x="0" y="0"/>
            <a:ext cx="9144000" cy="6858000"/>
          </a:xfrm>
          <a:prstGeom prst="rect">
            <a:avLst/>
          </a:prstGeom>
          <a:solidFill>
            <a:srgbClr val="008000"/>
          </a:solidFill>
          <a:ln w="9525">
            <a:noFill/>
            <a:miter lim="800000"/>
            <a:headEnd/>
            <a:tailEnd/>
          </a:ln>
          <a:effectLst/>
        </p:spPr>
        <p:txBody>
          <a:bodyPr wrap="none" anchor="ctr"/>
          <a:lstStyle/>
          <a:p>
            <a:pPr algn="ctr"/>
            <a:r>
              <a:rPr lang="en-US" altLang="ja-JP" sz="9600" dirty="0">
                <a:solidFill>
                  <a:schemeClr val="bg1"/>
                </a:solidFill>
                <a:latin typeface="Arial Black" panose="020B0A04020102020204" pitchFamily="34" charset="0"/>
              </a:rPr>
              <a:t>END</a:t>
            </a:r>
            <a:endParaRPr lang="ja-JP" altLang="en-US" sz="9600" dirty="0">
              <a:solidFill>
                <a:schemeClr val="bg1"/>
              </a:solidFill>
              <a:latin typeface="Arial Black" panose="020B0A04020102020204" pitchFamily="34" charset="0"/>
            </a:endParaRPr>
          </a:p>
          <a:p>
            <a:pPr algn="ctr"/>
            <a:r>
              <a:rPr lang="ja-JP" altLang="en-US" sz="4400" dirty="0">
                <a:solidFill>
                  <a:srgbClr val="FFFF00"/>
                </a:solidFill>
                <a:latin typeface="AR P悠々ゴシック体E" panose="040B0900000000000000" pitchFamily="50" charset="-128"/>
                <a:ea typeface="AR P悠々ゴシック体E" panose="040B0900000000000000" pitchFamily="50" charset="-128"/>
              </a:rPr>
              <a:t>ご静聴ありがとうございました</a:t>
            </a:r>
            <a:endParaRPr lang="en-US" altLang="ja-JP" sz="4400" dirty="0">
              <a:solidFill>
                <a:srgbClr val="FFFF00"/>
              </a:solidFill>
              <a:latin typeface="AR P悠々ゴシック体E" panose="040B0900000000000000" pitchFamily="50" charset="-128"/>
              <a:ea typeface="AR P悠々ゴシック体E" panose="040B0900000000000000" pitchFamily="50" charset="-128"/>
            </a:endParaRPr>
          </a:p>
          <a:p>
            <a:pPr algn="ctr"/>
            <a:endParaRPr lang="en-US" altLang="ja-JP" sz="4400" dirty="0">
              <a:solidFill>
                <a:srgbClr val="FFFF00"/>
              </a:solidFill>
              <a:latin typeface="AR P悠々ゴシック体E" panose="040B0900000000000000" pitchFamily="50" charset="-128"/>
              <a:ea typeface="AR P悠々ゴシック体E" panose="040B0900000000000000" pitchFamily="50" charset="-128"/>
            </a:endParaRPr>
          </a:p>
          <a:p>
            <a:pPr algn="ctr"/>
            <a:endParaRPr lang="en-US" altLang="ja-JP" sz="4400" dirty="0">
              <a:solidFill>
                <a:srgbClr val="FFFF00"/>
              </a:solidFill>
              <a:latin typeface="AR P悠々ゴシック体E" panose="040B0900000000000000" pitchFamily="50" charset="-128"/>
              <a:ea typeface="AR P悠々ゴシック体E" panose="040B0900000000000000" pitchFamily="50" charset="-128"/>
            </a:endParaRPr>
          </a:p>
          <a:p>
            <a:pPr algn="ctr"/>
            <a:endParaRPr lang="en-US" altLang="ja-JP" sz="4400" dirty="0">
              <a:solidFill>
                <a:srgbClr val="FFFF00"/>
              </a:solidFill>
              <a:latin typeface="AR P悠々ゴシック体E" panose="040B0900000000000000" pitchFamily="50" charset="-128"/>
              <a:ea typeface="AR P悠々ゴシック体E" panose="040B0900000000000000" pitchFamily="50" charset="-128"/>
            </a:endParaRPr>
          </a:p>
          <a:p>
            <a:pPr algn="ctr"/>
            <a:endParaRPr lang="ja-JP" altLang="en-US" sz="4400" dirty="0">
              <a:solidFill>
                <a:srgbClr val="FFFF00"/>
              </a:solidFill>
              <a:latin typeface="AR P悠々ゴシック体E" panose="040B0900000000000000" pitchFamily="50" charset="-128"/>
              <a:ea typeface="AR P悠々ゴシック体E" panose="040B0900000000000000" pitchFamily="50" charset="-128"/>
            </a:endParaRPr>
          </a:p>
          <a:p>
            <a:pPr algn="ctr"/>
            <a:endParaRPr lang="ja-JP" altLang="en-US" sz="4400" dirty="0">
              <a:solidFill>
                <a:srgbClr val="FFFF00"/>
              </a:solidFill>
              <a:latin typeface="Arial Black" panose="020B0A04020102020204" pitchFamily="34" charset="0"/>
            </a:endParaRPr>
          </a:p>
          <a:p>
            <a:pPr algn="ctr"/>
            <a:r>
              <a:rPr lang="en-US" altLang="ja-JP" sz="3600" dirty="0">
                <a:solidFill>
                  <a:schemeClr val="bg1"/>
                </a:solidFill>
                <a:latin typeface="Arial Black" panose="020B0A04020102020204" pitchFamily="34" charset="0"/>
              </a:rPr>
              <a:t>Syousuke Ohnishi</a:t>
            </a:r>
          </a:p>
        </p:txBody>
      </p:sp>
      <p:pic>
        <p:nvPicPr>
          <p:cNvPr id="4" name="図 3" descr="QR コード&#10;&#10;自動的に生成された説明">
            <a:extLst>
              <a:ext uri="{FF2B5EF4-FFF2-40B4-BE49-F238E27FC236}">
                <a16:creationId xmlns:a16="http://schemas.microsoft.com/office/drawing/2014/main" id="{302BC2B3-02B5-698A-4B5C-24B24D113AA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7844" y="2852936"/>
            <a:ext cx="2808312" cy="2808312"/>
          </a:xfrm>
          <a:prstGeom prst="rect">
            <a:avLst/>
          </a:prstGeom>
        </p:spPr>
      </p:pic>
    </p:spTree>
    <p:extLst>
      <p:ext uri="{BB962C8B-B14F-4D97-AF65-F5344CB8AC3E}">
        <p14:creationId xmlns:p14="http://schemas.microsoft.com/office/powerpoint/2010/main" val="3072850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052">
                                            <p:txEl>
                                              <p:pRg st="0" end="0"/>
                                            </p:txEl>
                                          </p:spTgt>
                                        </p:tgtEl>
                                        <p:attrNameLst>
                                          <p:attrName>style.visibility</p:attrName>
                                        </p:attrNameLst>
                                      </p:cBhvr>
                                      <p:to>
                                        <p:strVal val="visible"/>
                                      </p:to>
                                    </p:set>
                                    <p:anim calcmode="lin" valueType="num">
                                      <p:cBhvr>
                                        <p:cTn id="7" dur="500" fill="hold"/>
                                        <p:tgtEl>
                                          <p:spTgt spid="2052">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2052">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2052">
                                            <p:txEl>
                                              <p:pRg st="0" end="0"/>
                                            </p:txEl>
                                          </p:spTgt>
                                        </p:tgtEl>
                                      </p:cBhvr>
                                    </p:animEffect>
                                  </p:childTnLst>
                                </p:cTn>
                              </p:par>
                            </p:childTnLst>
                          </p:cTn>
                        </p:par>
                        <p:par>
                          <p:cTn id="10" fill="hold">
                            <p:stCondLst>
                              <p:cond delay="500"/>
                            </p:stCondLst>
                            <p:childTnLst>
                              <p:par>
                                <p:cTn id="11" presetID="53" presetClass="entr" presetSubtype="16" fill="hold" nodeType="afterEffect">
                                  <p:stCondLst>
                                    <p:cond delay="0"/>
                                  </p:stCondLst>
                                  <p:childTnLst>
                                    <p:set>
                                      <p:cBhvr>
                                        <p:cTn id="12" dur="1" fill="hold">
                                          <p:stCondLst>
                                            <p:cond delay="0"/>
                                          </p:stCondLst>
                                        </p:cTn>
                                        <p:tgtEl>
                                          <p:spTgt spid="2052">
                                            <p:txEl>
                                              <p:pRg st="1" end="1"/>
                                            </p:txEl>
                                          </p:spTgt>
                                        </p:tgtEl>
                                        <p:attrNameLst>
                                          <p:attrName>style.visibility</p:attrName>
                                        </p:attrNameLst>
                                      </p:cBhvr>
                                      <p:to>
                                        <p:strVal val="visible"/>
                                      </p:to>
                                    </p:set>
                                    <p:anim calcmode="lin" valueType="num">
                                      <p:cBhvr>
                                        <p:cTn id="13" dur="500" fill="hold"/>
                                        <p:tgtEl>
                                          <p:spTgt spid="2052">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2052">
                                            <p:txEl>
                                              <p:pRg st="1" end="1"/>
                                            </p:txEl>
                                          </p:spTgt>
                                        </p:tgtEl>
                                        <p:attrNameLst>
                                          <p:attrName>ppt_h</p:attrName>
                                        </p:attrNameLst>
                                      </p:cBhvr>
                                      <p:tavLst>
                                        <p:tav tm="0">
                                          <p:val>
                                            <p:fltVal val="0"/>
                                          </p:val>
                                        </p:tav>
                                        <p:tav tm="100000">
                                          <p:val>
                                            <p:strVal val="#ppt_h"/>
                                          </p:val>
                                        </p:tav>
                                      </p:tavLst>
                                    </p:anim>
                                    <p:animEffect transition="in" filter="fade">
                                      <p:cBhvr>
                                        <p:cTn id="15" dur="500"/>
                                        <p:tgtEl>
                                          <p:spTgt spid="2052">
                                            <p:txEl>
                                              <p:pRg st="1" end="1"/>
                                            </p:txEl>
                                          </p:spTgt>
                                        </p:tgtEl>
                                      </p:cBhvr>
                                    </p:animEffect>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2052">
                                            <p:txEl>
                                              <p:pRg st="7" end="7"/>
                                            </p:txEl>
                                          </p:spTgt>
                                        </p:tgtEl>
                                        <p:attrNameLst>
                                          <p:attrName>style.visibility</p:attrName>
                                        </p:attrNameLst>
                                      </p:cBhvr>
                                      <p:to>
                                        <p:strVal val="visible"/>
                                      </p:to>
                                    </p:set>
                                    <p:anim calcmode="lin" valueType="num">
                                      <p:cBhvr>
                                        <p:cTn id="19" dur="500" fill="hold"/>
                                        <p:tgtEl>
                                          <p:spTgt spid="2052">
                                            <p:txEl>
                                              <p:pRg st="7" end="7"/>
                                            </p:txEl>
                                          </p:spTgt>
                                        </p:tgtEl>
                                        <p:attrNameLst>
                                          <p:attrName>ppt_w</p:attrName>
                                        </p:attrNameLst>
                                      </p:cBhvr>
                                      <p:tavLst>
                                        <p:tav tm="0">
                                          <p:val>
                                            <p:fltVal val="0"/>
                                          </p:val>
                                        </p:tav>
                                        <p:tav tm="100000">
                                          <p:val>
                                            <p:strVal val="#ppt_w"/>
                                          </p:val>
                                        </p:tav>
                                      </p:tavLst>
                                    </p:anim>
                                    <p:anim calcmode="lin" valueType="num">
                                      <p:cBhvr>
                                        <p:cTn id="20" dur="500" fill="hold"/>
                                        <p:tgtEl>
                                          <p:spTgt spid="2052">
                                            <p:txEl>
                                              <p:pRg st="7" end="7"/>
                                            </p:txEl>
                                          </p:spTgt>
                                        </p:tgtEl>
                                        <p:attrNameLst>
                                          <p:attrName>ppt_h</p:attrName>
                                        </p:attrNameLst>
                                      </p:cBhvr>
                                      <p:tavLst>
                                        <p:tav tm="0">
                                          <p:val>
                                            <p:fltVal val="0"/>
                                          </p:val>
                                        </p:tav>
                                        <p:tav tm="100000">
                                          <p:val>
                                            <p:strVal val="#ppt_h"/>
                                          </p:val>
                                        </p:tav>
                                      </p:tavLst>
                                    </p:anim>
                                    <p:animEffect transition="in" filter="fade">
                                      <p:cBhvr>
                                        <p:cTn id="21" dur="500"/>
                                        <p:tgtEl>
                                          <p:spTgt spid="205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TIMING" val="|4.2|3.6|3.5"/>
</p:tagLst>
</file>

<file path=ppt/tags/tag10.xml><?xml version="1.0" encoding="utf-8"?>
<p:tagLst xmlns:a="http://schemas.openxmlformats.org/drawingml/2006/main" xmlns:r="http://schemas.openxmlformats.org/officeDocument/2006/relationships" xmlns:p="http://schemas.openxmlformats.org/presentationml/2006/main">
  <p:tag name="TIMING" val="|2.6|2.9|3.2|1.9|2.4|1.6|1.1|3.5"/>
</p:tagLst>
</file>

<file path=ppt/tags/tag11.xml><?xml version="1.0" encoding="utf-8"?>
<p:tagLst xmlns:a="http://schemas.openxmlformats.org/drawingml/2006/main" xmlns:r="http://schemas.openxmlformats.org/officeDocument/2006/relationships" xmlns:p="http://schemas.openxmlformats.org/presentationml/2006/main">
  <p:tag name="TIMING" val="|1.5|5.8|1.9|0.8|2|2.5|1.9|1.4|0.7"/>
</p:tagLst>
</file>

<file path=ppt/tags/tag12.xml><?xml version="1.0" encoding="utf-8"?>
<p:tagLst xmlns:a="http://schemas.openxmlformats.org/drawingml/2006/main" xmlns:r="http://schemas.openxmlformats.org/officeDocument/2006/relationships" xmlns:p="http://schemas.openxmlformats.org/presentationml/2006/main">
  <p:tag name="TIMING" val="|0.8|3.1|0.9|1.8|3.7|2.1|3.5|4.2|0.9|2.3|4.5|1.5"/>
</p:tagLst>
</file>

<file path=ppt/tags/tag13.xml><?xml version="1.0" encoding="utf-8"?>
<p:tagLst xmlns:a="http://schemas.openxmlformats.org/drawingml/2006/main" xmlns:r="http://schemas.openxmlformats.org/officeDocument/2006/relationships" xmlns:p="http://schemas.openxmlformats.org/presentationml/2006/main">
  <p:tag name="TIMING" val="|3.3|2.7|0.8|1.5|3.2|0.9|2.5|2.9|5"/>
</p:tagLst>
</file>

<file path=ppt/tags/tag14.xml><?xml version="1.0" encoding="utf-8"?>
<p:tagLst xmlns:a="http://schemas.openxmlformats.org/drawingml/2006/main" xmlns:r="http://schemas.openxmlformats.org/officeDocument/2006/relationships" xmlns:p="http://schemas.openxmlformats.org/presentationml/2006/main">
  <p:tag name="TIMING" val="|1.7|2.9|6.9|1.4|7.8|5.5|5.6"/>
</p:tagLst>
</file>

<file path=ppt/tags/tag15.xml><?xml version="1.0" encoding="utf-8"?>
<p:tagLst xmlns:a="http://schemas.openxmlformats.org/drawingml/2006/main" xmlns:r="http://schemas.openxmlformats.org/officeDocument/2006/relationships" xmlns:p="http://schemas.openxmlformats.org/presentationml/2006/main">
  <p:tag name="TIMING" val="|4|2.1|1.9|1.6|1.4|2.9|4.7|3.7|3.2|1.5|2.9|4.6"/>
</p:tagLst>
</file>

<file path=ppt/tags/tag16.xml><?xml version="1.0" encoding="utf-8"?>
<p:tagLst xmlns:a="http://schemas.openxmlformats.org/drawingml/2006/main" xmlns:r="http://schemas.openxmlformats.org/officeDocument/2006/relationships" xmlns:p="http://schemas.openxmlformats.org/presentationml/2006/main">
  <p:tag name="TIMING" val="|2.6|9.3"/>
</p:tagLst>
</file>

<file path=ppt/tags/tag17.xml><?xml version="1.0" encoding="utf-8"?>
<p:tagLst xmlns:a="http://schemas.openxmlformats.org/drawingml/2006/main" xmlns:r="http://schemas.openxmlformats.org/officeDocument/2006/relationships" xmlns:p="http://schemas.openxmlformats.org/presentationml/2006/main">
  <p:tag name="TIMING" val="|2|1.4|1.2|1.3|2.7|1.2|3.4|2.4|2.1|2|3.8"/>
</p:tagLst>
</file>

<file path=ppt/tags/tag18.xml><?xml version="1.0" encoding="utf-8"?>
<p:tagLst xmlns:a="http://schemas.openxmlformats.org/drawingml/2006/main" xmlns:r="http://schemas.openxmlformats.org/officeDocument/2006/relationships" xmlns:p="http://schemas.openxmlformats.org/presentationml/2006/main">
  <p:tag name="TIMING" val="|1.2|3.8|11.1|1.9|2.3|3.4|1.2|3.1|0.8|8.3|2.8|8.9"/>
</p:tagLst>
</file>

<file path=ppt/tags/tag19.xml><?xml version="1.0" encoding="utf-8"?>
<p:tagLst xmlns:a="http://schemas.openxmlformats.org/drawingml/2006/main" xmlns:r="http://schemas.openxmlformats.org/officeDocument/2006/relationships" xmlns:p="http://schemas.openxmlformats.org/presentationml/2006/main">
  <p:tag name="TIMING" val="|2.4|1.3|5.1|7.5|5.9|2.6|5.2"/>
</p:tagLst>
</file>

<file path=ppt/tags/tag2.xml><?xml version="1.0" encoding="utf-8"?>
<p:tagLst xmlns:a="http://schemas.openxmlformats.org/drawingml/2006/main" xmlns:r="http://schemas.openxmlformats.org/officeDocument/2006/relationships" xmlns:p="http://schemas.openxmlformats.org/presentationml/2006/main">
  <p:tag name="TIMING" val="|1.9|1.3|1.1|1|0.8|1.4|1.6|2|2.6|2.9"/>
</p:tagLst>
</file>

<file path=ppt/tags/tag20.xml><?xml version="1.0" encoding="utf-8"?>
<p:tagLst xmlns:a="http://schemas.openxmlformats.org/drawingml/2006/main" xmlns:r="http://schemas.openxmlformats.org/officeDocument/2006/relationships" xmlns:p="http://schemas.openxmlformats.org/presentationml/2006/main">
  <p:tag name="TIMING" val="|1.9|1.7|2.1|2.2|2.4|1.9|1.7|2.6|1.4|4|6.5|8.7"/>
</p:tagLst>
</file>

<file path=ppt/tags/tag21.xml><?xml version="1.0" encoding="utf-8"?>
<p:tagLst xmlns:a="http://schemas.openxmlformats.org/drawingml/2006/main" xmlns:r="http://schemas.openxmlformats.org/officeDocument/2006/relationships" xmlns:p="http://schemas.openxmlformats.org/presentationml/2006/main">
  <p:tag name="TIMING" val="|1.7|2.6|4|6.5|3.7"/>
</p:tagLst>
</file>

<file path=ppt/tags/tag22.xml><?xml version="1.0" encoding="utf-8"?>
<p:tagLst xmlns:a="http://schemas.openxmlformats.org/drawingml/2006/main" xmlns:r="http://schemas.openxmlformats.org/officeDocument/2006/relationships" xmlns:p="http://schemas.openxmlformats.org/presentationml/2006/main">
  <p:tag name="TIMING" val="|2|9.3|1.6|2.3|1.3|2.6|4.3|3.2|3.5|3.2|3.6|2.4|3.4|2.8|1.1|5.2|8.5|8|8.1"/>
</p:tagLst>
</file>

<file path=ppt/tags/tag23.xml><?xml version="1.0" encoding="utf-8"?>
<p:tagLst xmlns:a="http://schemas.openxmlformats.org/drawingml/2006/main" xmlns:r="http://schemas.openxmlformats.org/officeDocument/2006/relationships" xmlns:p="http://schemas.openxmlformats.org/presentationml/2006/main">
  <p:tag name="TIMING" val="|2|2.5"/>
</p:tagLst>
</file>

<file path=ppt/tags/tag24.xml><?xml version="1.0" encoding="utf-8"?>
<p:tagLst xmlns:a="http://schemas.openxmlformats.org/drawingml/2006/main" xmlns:r="http://schemas.openxmlformats.org/officeDocument/2006/relationships" xmlns:p="http://schemas.openxmlformats.org/presentationml/2006/main">
  <p:tag name="TIMING" val="|1.1|1.7|2.6|5.5|2.8|2.9|3.4|3.7"/>
</p:tagLst>
</file>

<file path=ppt/tags/tag25.xml><?xml version="1.0" encoding="utf-8"?>
<p:tagLst xmlns:a="http://schemas.openxmlformats.org/drawingml/2006/main" xmlns:r="http://schemas.openxmlformats.org/officeDocument/2006/relationships" xmlns:p="http://schemas.openxmlformats.org/presentationml/2006/main">
  <p:tag name="TIMING" val="|1.4|3.4|1.3|1.2|1.9|1.8|1.3|1.3"/>
</p:tagLst>
</file>

<file path=ppt/tags/tag26.xml><?xml version="1.0" encoding="utf-8"?>
<p:tagLst xmlns:a="http://schemas.openxmlformats.org/drawingml/2006/main" xmlns:r="http://schemas.openxmlformats.org/officeDocument/2006/relationships" xmlns:p="http://schemas.openxmlformats.org/presentationml/2006/main">
  <p:tag name="TIMING" val="|1.8|3.7|1.9|3.6|1.8|3.3|2.3|7.2|2.5|3.5|2.8"/>
</p:tagLst>
</file>

<file path=ppt/tags/tag27.xml><?xml version="1.0" encoding="utf-8"?>
<p:tagLst xmlns:a="http://schemas.openxmlformats.org/drawingml/2006/main" xmlns:r="http://schemas.openxmlformats.org/officeDocument/2006/relationships" xmlns:p="http://schemas.openxmlformats.org/presentationml/2006/main">
  <p:tag name="TIMING" val="|1.5|3.5|3.1|1.9|1.4|1.1|1.3|3.2"/>
</p:tagLst>
</file>

<file path=ppt/tags/tag28.xml><?xml version="1.0" encoding="utf-8"?>
<p:tagLst xmlns:a="http://schemas.openxmlformats.org/drawingml/2006/main" xmlns:r="http://schemas.openxmlformats.org/officeDocument/2006/relationships" xmlns:p="http://schemas.openxmlformats.org/presentationml/2006/main">
  <p:tag name="TIMING" val="|1.8|1.7|1.9|2|1.3|4.3"/>
</p:tagLst>
</file>

<file path=ppt/tags/tag29.xml><?xml version="1.0" encoding="utf-8"?>
<p:tagLst xmlns:a="http://schemas.openxmlformats.org/drawingml/2006/main" xmlns:r="http://schemas.openxmlformats.org/officeDocument/2006/relationships" xmlns:p="http://schemas.openxmlformats.org/presentationml/2006/main">
  <p:tag name="TIMING" val="|0.9|1.5|1.6|1.6|0.9|1.3|2.2|1.1|1|1|1.2|2.3|2.5|2.9|3.3"/>
</p:tagLst>
</file>

<file path=ppt/tags/tag3.xml><?xml version="1.0" encoding="utf-8"?>
<p:tagLst xmlns:a="http://schemas.openxmlformats.org/drawingml/2006/main" xmlns:r="http://schemas.openxmlformats.org/officeDocument/2006/relationships" xmlns:p="http://schemas.openxmlformats.org/presentationml/2006/main">
  <p:tag name="TIMING" val="|1.5|2.4|1.9|1.4|1.6|1.3|2.5|1.2|2.6|2.9|8.4|1.9|2.2"/>
</p:tagLst>
</file>

<file path=ppt/tags/tag30.xml><?xml version="1.0" encoding="utf-8"?>
<p:tagLst xmlns:a="http://schemas.openxmlformats.org/drawingml/2006/main" xmlns:r="http://schemas.openxmlformats.org/officeDocument/2006/relationships" xmlns:p="http://schemas.openxmlformats.org/presentationml/2006/main">
  <p:tag name="TIMING" val="|0.9|2|1.7|1|2.3|1.6|2.2|1.4|1.6"/>
</p:tagLst>
</file>

<file path=ppt/tags/tag31.xml><?xml version="1.0" encoding="utf-8"?>
<p:tagLst xmlns:a="http://schemas.openxmlformats.org/drawingml/2006/main" xmlns:r="http://schemas.openxmlformats.org/officeDocument/2006/relationships" xmlns:p="http://schemas.openxmlformats.org/presentationml/2006/main">
  <p:tag name="TIMING" val="|1|2.3"/>
</p:tagLst>
</file>

<file path=ppt/tags/tag32.xml><?xml version="1.0" encoding="utf-8"?>
<p:tagLst xmlns:a="http://schemas.openxmlformats.org/drawingml/2006/main" xmlns:r="http://schemas.openxmlformats.org/officeDocument/2006/relationships" xmlns:p="http://schemas.openxmlformats.org/presentationml/2006/main">
  <p:tag name="TIMING" val="|2.4|2.5|2.4|6.2|4.8|5.7|3.9|4.2"/>
</p:tagLst>
</file>

<file path=ppt/tags/tag33.xml><?xml version="1.0" encoding="utf-8"?>
<p:tagLst xmlns:a="http://schemas.openxmlformats.org/drawingml/2006/main" xmlns:r="http://schemas.openxmlformats.org/officeDocument/2006/relationships" xmlns:p="http://schemas.openxmlformats.org/presentationml/2006/main">
  <p:tag name="TIMING" val="|2.6|2"/>
</p:tagLst>
</file>

<file path=ppt/tags/tag34.xml><?xml version="1.0" encoding="utf-8"?>
<p:tagLst xmlns:a="http://schemas.openxmlformats.org/drawingml/2006/main" xmlns:r="http://schemas.openxmlformats.org/officeDocument/2006/relationships" xmlns:p="http://schemas.openxmlformats.org/presentationml/2006/main">
  <p:tag name="TIMING" val="|1.5|1.8|3.7|2.3|3|16.9|2.3"/>
</p:tagLst>
</file>

<file path=ppt/tags/tag35.xml><?xml version="1.0" encoding="utf-8"?>
<p:tagLst xmlns:a="http://schemas.openxmlformats.org/drawingml/2006/main" xmlns:r="http://schemas.openxmlformats.org/officeDocument/2006/relationships" xmlns:p="http://schemas.openxmlformats.org/presentationml/2006/main">
  <p:tag name="TIMING" val="|2.5|1.9"/>
</p:tagLst>
</file>

<file path=ppt/tags/tag36.xml><?xml version="1.0" encoding="utf-8"?>
<p:tagLst xmlns:a="http://schemas.openxmlformats.org/drawingml/2006/main" xmlns:r="http://schemas.openxmlformats.org/officeDocument/2006/relationships" xmlns:p="http://schemas.openxmlformats.org/presentationml/2006/main">
  <p:tag name="TIMING" val="|2.4|9.3|5.9"/>
</p:tagLst>
</file>

<file path=ppt/tags/tag37.xml><?xml version="1.0" encoding="utf-8"?>
<p:tagLst xmlns:a="http://schemas.openxmlformats.org/drawingml/2006/main" xmlns:r="http://schemas.openxmlformats.org/officeDocument/2006/relationships" xmlns:p="http://schemas.openxmlformats.org/presentationml/2006/main">
  <p:tag name="TIMING" val="|1.6|1.8|0|0|0|0.3|0|0|5.3|0.8|0.9|0.9"/>
</p:tagLst>
</file>

<file path=ppt/tags/tag38.xml><?xml version="1.0" encoding="utf-8"?>
<p:tagLst xmlns:a="http://schemas.openxmlformats.org/drawingml/2006/main" xmlns:r="http://schemas.openxmlformats.org/officeDocument/2006/relationships" xmlns:p="http://schemas.openxmlformats.org/presentationml/2006/main">
  <p:tag name="TIMING" val="|5.7"/>
</p:tagLst>
</file>

<file path=ppt/tags/tag39.xml><?xml version="1.0" encoding="utf-8"?>
<p:tagLst xmlns:a="http://schemas.openxmlformats.org/drawingml/2006/main" xmlns:r="http://schemas.openxmlformats.org/officeDocument/2006/relationships" xmlns:p="http://schemas.openxmlformats.org/presentationml/2006/main">
  <p:tag name="TIMING" val="|1.8|1.3|1.4|3.8|1.4|1.4|1.1|1.1|1|2.3|4"/>
</p:tagLst>
</file>

<file path=ppt/tags/tag4.xml><?xml version="1.0" encoding="utf-8"?>
<p:tagLst xmlns:a="http://schemas.openxmlformats.org/drawingml/2006/main" xmlns:r="http://schemas.openxmlformats.org/officeDocument/2006/relationships" xmlns:p="http://schemas.openxmlformats.org/presentationml/2006/main">
  <p:tag name="TIMING" val="|1.2|1.6|1.6|1.3|2.8|0.9|0.8|1.2|4.2|2.8"/>
</p:tagLst>
</file>

<file path=ppt/tags/tag40.xml><?xml version="1.0" encoding="utf-8"?>
<p:tagLst xmlns:a="http://schemas.openxmlformats.org/drawingml/2006/main" xmlns:r="http://schemas.openxmlformats.org/officeDocument/2006/relationships" xmlns:p="http://schemas.openxmlformats.org/presentationml/2006/main">
  <p:tag name="TIMING" val="|1.3|8"/>
</p:tagLst>
</file>

<file path=ppt/tags/tag41.xml><?xml version="1.0" encoding="utf-8"?>
<p:tagLst xmlns:a="http://schemas.openxmlformats.org/drawingml/2006/main" xmlns:r="http://schemas.openxmlformats.org/officeDocument/2006/relationships" xmlns:p="http://schemas.openxmlformats.org/presentationml/2006/main">
  <p:tag name="TIMING" val="|1.2|3.2|4|8.8|7.8|5.5|1.9|4.5|5"/>
</p:tagLst>
</file>

<file path=ppt/tags/tag42.xml><?xml version="1.0" encoding="utf-8"?>
<p:tagLst xmlns:a="http://schemas.openxmlformats.org/drawingml/2006/main" xmlns:r="http://schemas.openxmlformats.org/officeDocument/2006/relationships" xmlns:p="http://schemas.openxmlformats.org/presentationml/2006/main">
  <p:tag name="TIMING" val="|4.1|6.4|4.9|3.2|2.4|2.5|0.9|3.4|1.8|2.4|6.8|4.3|10.5"/>
</p:tagLst>
</file>

<file path=ppt/tags/tag43.xml><?xml version="1.0" encoding="utf-8"?>
<p:tagLst xmlns:a="http://schemas.openxmlformats.org/drawingml/2006/main" xmlns:r="http://schemas.openxmlformats.org/officeDocument/2006/relationships" xmlns:p="http://schemas.openxmlformats.org/presentationml/2006/main">
  <p:tag name="TIMING" val="|4.3|2.9|4.3|2.4|1.8|1.4|1.5|1.6|3.9|2.2"/>
</p:tagLst>
</file>

<file path=ppt/tags/tag44.xml><?xml version="1.0" encoding="utf-8"?>
<p:tagLst xmlns:a="http://schemas.openxmlformats.org/drawingml/2006/main" xmlns:r="http://schemas.openxmlformats.org/officeDocument/2006/relationships" xmlns:p="http://schemas.openxmlformats.org/presentationml/2006/main">
  <p:tag name="TIMING" val="|1|1.8|1.2|2.4|2.6|4.3|1.1|2.8|1.7"/>
</p:tagLst>
</file>

<file path=ppt/tags/tag45.xml><?xml version="1.0" encoding="utf-8"?>
<p:tagLst xmlns:a="http://schemas.openxmlformats.org/drawingml/2006/main" xmlns:r="http://schemas.openxmlformats.org/officeDocument/2006/relationships" xmlns:p="http://schemas.openxmlformats.org/presentationml/2006/main">
  <p:tag name="TIMING" val="|1.5|6.2|4.6|3.8|1.2|2.3|1.8|1.8|2.1|1.6|4.2|2"/>
</p:tagLst>
</file>

<file path=ppt/tags/tag5.xml><?xml version="1.0" encoding="utf-8"?>
<p:tagLst xmlns:a="http://schemas.openxmlformats.org/drawingml/2006/main" xmlns:r="http://schemas.openxmlformats.org/officeDocument/2006/relationships" xmlns:p="http://schemas.openxmlformats.org/presentationml/2006/main">
  <p:tag name="TIMING" val="|2.7|2|1.7|1.4|2|1.9|1.6|1.6|1.4"/>
</p:tagLst>
</file>

<file path=ppt/tags/tag6.xml><?xml version="1.0" encoding="utf-8"?>
<p:tagLst xmlns:a="http://schemas.openxmlformats.org/drawingml/2006/main" xmlns:r="http://schemas.openxmlformats.org/officeDocument/2006/relationships" xmlns:p="http://schemas.openxmlformats.org/presentationml/2006/main">
  <p:tag name="TIMING" val="|1|2.2|3|1.2|2.3|1.9|4.5|1.8|1.5|1.6"/>
</p:tagLst>
</file>

<file path=ppt/tags/tag7.xml><?xml version="1.0" encoding="utf-8"?>
<p:tagLst xmlns:a="http://schemas.openxmlformats.org/drawingml/2006/main" xmlns:r="http://schemas.openxmlformats.org/officeDocument/2006/relationships" xmlns:p="http://schemas.openxmlformats.org/presentationml/2006/main">
  <p:tag name="TIMING" val="|1.9|2|4|3|1.9|1.6|2.4|6.1|1.7|2.2|6.5|4.4|5.5|11.5"/>
</p:tagLst>
</file>

<file path=ppt/tags/tag8.xml><?xml version="1.0" encoding="utf-8"?>
<p:tagLst xmlns:a="http://schemas.openxmlformats.org/drawingml/2006/main" xmlns:r="http://schemas.openxmlformats.org/officeDocument/2006/relationships" xmlns:p="http://schemas.openxmlformats.org/presentationml/2006/main">
  <p:tag name="TIMING" val="|1.5"/>
</p:tagLst>
</file>

<file path=ppt/tags/tag9.xml><?xml version="1.0" encoding="utf-8"?>
<p:tagLst xmlns:a="http://schemas.openxmlformats.org/drawingml/2006/main" xmlns:r="http://schemas.openxmlformats.org/officeDocument/2006/relationships" xmlns:p="http://schemas.openxmlformats.org/presentationml/2006/main">
  <p:tag name="TIMING" val="|2.1|1.7|1.5|4.2|1.9|2.5|1.3|2.2|3.9|3|5.4"/>
</p:tagLst>
</file>

<file path=ppt/theme/theme1.xml><?xml version="1.0" encoding="utf-8"?>
<a:theme xmlns:a="http://schemas.openxmlformats.org/drawingml/2006/main" name="標準デザイン">
  <a:themeElements>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標準デザイン">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C000"/>
        </a:solidFill>
        <a:ln w="9525" cap="flat" cmpd="sng" algn="ctr">
          <a:noFill/>
          <a:prstDash val="solid"/>
          <a:round/>
          <a:headEnd type="none" w="med" len="med"/>
          <a:tailEnd type="none" w="med" len="med"/>
        </a:ln>
        <a:effectLst/>
      </a:spPr>
      <a:bodyPr vert="horz" wrap="square" lIns="91440" tIns="45720" rIns="91440" bIns="45720" numCol="1" rtlCol="0" anchor="ctr" anchorCtr="0" compatLnSpc="1">
        <a:prstTxWarp prst="textNoShape">
          <a:avLst/>
        </a:prstTxWarp>
      </a:bodyPr>
      <a:lstStyle>
        <a:defPPr algn="ctr">
          <a:defRPr kumimoji="0" sz="4000" dirty="0">
            <a:latin typeface="AR P悠々ゴシック体E" panose="040B0900000000000000" pitchFamily="50" charset="-128"/>
            <a:ea typeface="AR P悠々ゴシック体E" panose="040B0900000000000000" pitchFamily="50" charset="-128"/>
          </a:defRPr>
        </a:defPPr>
      </a:lstStyle>
    </a:spDef>
    <a:txDef>
      <a:spPr>
        <a:noFill/>
      </a:spPr>
      <a:bodyPr wrap="none" rtlCol="0">
        <a:spAutoFit/>
      </a:bodyPr>
      <a:lstStyle>
        <a:defPPr algn="ctr">
          <a:defRPr kumimoji="1" sz="8800" dirty="0" smtClean="0">
            <a:solidFill>
              <a:srgbClr val="FFFF00"/>
            </a:solidFill>
          </a:defRPr>
        </a:defPPr>
      </a:lstStyle>
    </a:txDef>
  </a:objectDefaults>
  <a:extraClrSchemeLst>
    <a:extraClrScheme>
      <a:clrScheme name="標準デザイン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標準デザイン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標準デザイン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標準デザイン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標準デザイン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標準デザイン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標準デザイン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標準デザイン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標準デザイン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標準デザイン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標準デザイン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標準デザイン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テーマ">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ドキュメント" ma:contentTypeID="0x01010092E70F5C6CAB4540B4D7E9DA517B2105" ma:contentTypeVersion="11" ma:contentTypeDescription="新しいドキュメントを作成します。" ma:contentTypeScope="" ma:versionID="6d4748f0f998b7c91ac2ceea9c2e873c">
  <xsd:schema xmlns:xsd="http://www.w3.org/2001/XMLSchema" xmlns:xs="http://www.w3.org/2001/XMLSchema" xmlns:p="http://schemas.microsoft.com/office/2006/metadata/properties" xmlns:ns3="8e6e7fb6-8a6f-4e0a-b925-e749412b980a" xmlns:ns4="1cedf165-053a-47fa-be23-2b084bde0043" targetNamespace="http://schemas.microsoft.com/office/2006/metadata/properties" ma:root="true" ma:fieldsID="bf7a0ff41e5c8c1e199f683722244429" ns3:_="" ns4:_="">
    <xsd:import namespace="8e6e7fb6-8a6f-4e0a-b925-e749412b980a"/>
    <xsd:import namespace="1cedf165-053a-47fa-be23-2b084bde0043"/>
    <xsd:element name="properties">
      <xsd:complexType>
        <xsd:sequence>
          <xsd:element name="documentManagement">
            <xsd:complexType>
              <xsd:all>
                <xsd:element ref="ns3:SharedWithUsers" minOccurs="0"/>
                <xsd:element ref="ns3:SharedWithDetails" minOccurs="0"/>
                <xsd:element ref="ns3:SharingHintHash" minOccurs="0"/>
                <xsd:element ref="ns4:MediaServiceMetadata" minOccurs="0"/>
                <xsd:element ref="ns4:MediaServiceFastMetadata" minOccurs="0"/>
                <xsd:element ref="ns4:MediaServiceDateTaken" minOccurs="0"/>
                <xsd:element ref="ns4:MediaServiceAutoTags" minOccurs="0"/>
                <xsd:element ref="ns4:MediaServiceLocation" minOccurs="0"/>
                <xsd:element ref="ns4:MediaServiceOCR" minOccurs="0"/>
                <xsd:element ref="ns4:MediaServiceGenerationTime" minOccurs="0"/>
                <xsd:element ref="ns4: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e6e7fb6-8a6f-4e0a-b925-e749412b980a" elementFormDefault="qualified">
    <xsd:import namespace="http://schemas.microsoft.com/office/2006/documentManagement/types"/>
    <xsd:import namespace="http://schemas.microsoft.com/office/infopath/2007/PartnerControls"/>
    <xsd:element name="SharedWithUsers" ma:index="8" nillable="true" ma:displayName="共有相手"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共有相手の詳細情報" ma:description="" ma:internalName="SharedWithDetails" ma:readOnly="true">
      <xsd:simpleType>
        <xsd:restriction base="dms:Note">
          <xsd:maxLength value="255"/>
        </xsd:restriction>
      </xsd:simpleType>
    </xsd:element>
    <xsd:element name="SharingHintHash" ma:index="10" nillable="true" ma:displayName="共有のヒントのハッシュ" ma:description="" ma:hidden="true" ma:internalName="SharingHintHash"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cedf165-053a-47fa-be23-2b084bde0043" elementFormDefault="qualified">
    <xsd:import namespace="http://schemas.microsoft.com/office/2006/documentManagement/types"/>
    <xsd:import namespace="http://schemas.microsoft.com/office/infopath/2007/PartnerControls"/>
    <xsd:element name="MediaServiceMetadata" ma:index="11" nillable="true" ma:displayName="MediaServiceMetadata" ma:description="" ma:hidden="true" ma:internalName="MediaServiceMetadata" ma:readOnly="true">
      <xsd:simpleType>
        <xsd:restriction base="dms:Note"/>
      </xsd:simpleType>
    </xsd:element>
    <xsd:element name="MediaServiceFastMetadata" ma:index="12" nillable="true" ma:displayName="MediaServiceFastMetadata" ma:description="" ma:hidden="true" ma:internalName="MediaServiceFastMetadata" ma:readOnly="true">
      <xsd:simpleType>
        <xsd:restriction base="dms:Note"/>
      </xsd:simpleType>
    </xsd:element>
    <xsd:element name="MediaServiceDateTaken" ma:index="13" nillable="true" ma:displayName="MediaServiceDateTaken" ma:description="" ma:hidden="true" ma:internalName="MediaServiceDateTaken" ma:readOnly="true">
      <xsd:simpleType>
        <xsd:restriction base="dms:Text"/>
      </xsd:simpleType>
    </xsd:element>
    <xsd:element name="MediaServiceAutoTags" ma:index="14" nillable="true" ma:displayName="MediaServiceAutoTags" ma:description="" ma:internalName="MediaServiceAutoTags" ma:readOnly="true">
      <xsd:simpleType>
        <xsd:restriction base="dms:Text"/>
      </xsd:simpleType>
    </xsd:element>
    <xsd:element name="MediaServiceLocation" ma:index="15" nillable="true" ma:displayName="MediaServiceLocation" ma:description="" ma:internalName="MediaServiceLocation" ma:readOnly="true">
      <xsd:simpleType>
        <xsd:restriction base="dms:Text"/>
      </xsd:simpleType>
    </xsd:element>
    <xsd:element name="MediaServiceOCR" ma:index="16" nillable="true" ma:displayName="MediaServiceOCR"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コンテンツ タイプ"/>
        <xsd:element ref="dc:title" minOccurs="0" maxOccurs="1" ma:index="4" ma:displayName="タイトル"/>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4F921A25-BEED-4C6B-A3B0-2C1583BFD047}">
  <ds:schemaRefs>
    <ds:schemaRef ds:uri="http://schemas.microsoft.com/office/2006/metadata/contentType"/>
    <ds:schemaRef ds:uri="http://schemas.microsoft.com/office/2006/metadata/properties/metaAttributes"/>
    <ds:schemaRef ds:uri="http://www.w3.org/2000/xmlns/"/>
    <ds:schemaRef ds:uri="http://www.w3.org/2001/XMLSchema"/>
    <ds:schemaRef ds:uri="8e6e7fb6-8a6f-4e0a-b925-e749412b980a"/>
    <ds:schemaRef ds:uri="1cedf165-053a-47fa-be23-2b084bde0043"/>
    <ds:schemaRef ds:uri="http://schemas.microsoft.com/office/2006/metadata/properties"/>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36F07057-EE52-482D-B198-3F04181393ED}">
  <ds:schemaRefs>
    <ds:schemaRef ds:uri="http://schemas.microsoft.com/sharepoint/v3/contenttype/forms"/>
  </ds:schemaRefs>
</ds:datastoreItem>
</file>

<file path=customXml/itemProps3.xml><?xml version="1.0" encoding="utf-8"?>
<ds:datastoreItem xmlns:ds="http://schemas.openxmlformats.org/officeDocument/2006/customXml" ds:itemID="{29231774-FCEF-434E-9EF5-4ECAD13D1C86}">
  <ds:schemaRefs>
    <ds:schemaRef ds:uri="8e6e7fb6-8a6f-4e0a-b925-e749412b980a"/>
    <ds:schemaRef ds:uri="http://purl.org/dc/elements/1.1/"/>
    <ds:schemaRef ds:uri="http://www.w3.org/XML/1998/namespace"/>
    <ds:schemaRef ds:uri="http://schemas.microsoft.com/office/2006/documentManagement/types"/>
    <ds:schemaRef ds:uri="http://purl.org/dc/terms/"/>
    <ds:schemaRef ds:uri="http://schemas.microsoft.com/office/2006/metadata/properties"/>
    <ds:schemaRef ds:uri="http://purl.org/dc/dcmitype/"/>
    <ds:schemaRef ds:uri="http://schemas.microsoft.com/office/infopath/2007/PartnerControls"/>
    <ds:schemaRef ds:uri="http://schemas.openxmlformats.org/package/2006/metadata/core-properties"/>
    <ds:schemaRef ds:uri="1cedf165-053a-47fa-be23-2b084bde0043"/>
  </ds:schemaRefs>
</ds:datastoreItem>
</file>

<file path=docProps/app.xml><?xml version="1.0" encoding="utf-8"?>
<Properties xmlns="http://schemas.openxmlformats.org/officeDocument/2006/extended-properties" xmlns:vt="http://schemas.openxmlformats.org/officeDocument/2006/docPropsVTypes">
  <TotalTime>82359</TotalTime>
  <Words>5672</Words>
  <Application>Microsoft Office PowerPoint</Application>
  <PresentationFormat>画面に合わせる (4:3)</PresentationFormat>
  <Paragraphs>1001</Paragraphs>
  <Slides>90</Slides>
  <Notes>7</Notes>
  <HiddenSlides>0</HiddenSlides>
  <MMClips>0</MMClips>
  <ScaleCrop>false</ScaleCrop>
  <HeadingPairs>
    <vt:vector size="6" baseType="variant">
      <vt:variant>
        <vt:lpstr>使用されているフォント</vt:lpstr>
      </vt:variant>
      <vt:variant>
        <vt:i4>14</vt:i4>
      </vt:variant>
      <vt:variant>
        <vt:lpstr>テーマ</vt:lpstr>
      </vt:variant>
      <vt:variant>
        <vt:i4>1</vt:i4>
      </vt:variant>
      <vt:variant>
        <vt:lpstr>スライド タイトル</vt:lpstr>
      </vt:variant>
      <vt:variant>
        <vt:i4>90</vt:i4>
      </vt:variant>
    </vt:vector>
  </HeadingPairs>
  <TitlesOfParts>
    <vt:vector size="105" baseType="lpstr">
      <vt:lpstr>Arial</vt:lpstr>
      <vt:lpstr>AR P悠々ゴシック体E</vt:lpstr>
      <vt:lpstr>ＭＳ Ｐゴシック</vt:lpstr>
      <vt:lpstr>AR P悠々ｺﾞｼｯｸ体E04</vt:lpstr>
      <vt:lpstr>Arial Black</vt:lpstr>
      <vt:lpstr>ＤＦ特太ゴシック体</vt:lpstr>
      <vt:lpstr>HG丸ｺﾞｼｯｸM-PRO</vt:lpstr>
      <vt:lpstr>ＤＦＧ特太ゴシック体</vt:lpstr>
      <vt:lpstr>ＤＦＧまるもじ体W9</vt:lpstr>
      <vt:lpstr>ＭＳ ゴシック</vt:lpstr>
      <vt:lpstr>AR悠々ゴシック体E</vt:lpstr>
      <vt:lpstr>ＤＦＰ特太ゴシック体</vt:lpstr>
      <vt:lpstr>ＤＨＰ特太ゴシック体</vt:lpstr>
      <vt:lpstr>ＤＦＧ極太ゴシック体</vt:lpstr>
      <vt:lpstr>標準デザイン</vt:lpstr>
      <vt:lpstr>PowerPoint プレゼンテーション</vt:lpstr>
      <vt:lpstr>PowerPoint プレゼンテーション</vt:lpstr>
      <vt:lpstr>はじめに</vt:lpstr>
      <vt:lpstr>ご遠慮なく</vt:lpstr>
      <vt:lpstr>ご遠慮なく</vt:lpstr>
      <vt:lpstr>講演に先立ち</vt:lpstr>
      <vt:lpstr>PowerPoint プレゼンテーション</vt:lpstr>
      <vt:lpstr>PowerPoint プレゼンテーション</vt:lpstr>
      <vt:lpstr>PowerPoint プレゼンテーション</vt:lpstr>
      <vt:lpstr>防災の伝え方</vt:lpstr>
      <vt:lpstr>本日お伝えしたいこと</vt:lpstr>
      <vt:lpstr>PowerPoint プレゼンテーション</vt:lpstr>
      <vt:lpstr>PowerPoint プレゼンテーション</vt:lpstr>
      <vt:lpstr>PowerPoint プレゼンテーション</vt:lpstr>
      <vt:lpstr>もしも、あなたなら？</vt:lpstr>
      <vt:lpstr>PowerPoint プレゼンテーション</vt:lpstr>
      <vt:lpstr>もしも、あなたなら？</vt:lpstr>
      <vt:lpstr>解説</vt:lpstr>
      <vt:lpstr>PowerPoint プレゼンテーション</vt:lpstr>
      <vt:lpstr>PowerPoint プレゼンテーション</vt:lpstr>
      <vt:lpstr>PowerPoint プレゼンテーション</vt:lpstr>
      <vt:lpstr>PowerPoint プレゼンテーション</vt:lpstr>
      <vt:lpstr>防災は「覚え暗記するもの」なのか？</vt:lpstr>
      <vt:lpstr>あなたが必要とする防災は？</vt:lpstr>
      <vt:lpstr>PowerPoint プレゼンテーション</vt:lpstr>
      <vt:lpstr>PowerPoint プレゼンテーション</vt:lpstr>
      <vt:lpstr>地域防災とコミュニティ</vt:lpstr>
      <vt:lpstr>地域防災とコミュニティ</vt:lpstr>
      <vt:lpstr>地域防災にコミュニティが不可欠</vt:lpstr>
      <vt:lpstr>地域を守ること</vt:lpstr>
      <vt:lpstr>自分事からはじめる地域防災ネットワーク</vt:lpstr>
      <vt:lpstr>PowerPoint プレゼンテーション</vt:lpstr>
      <vt:lpstr>PowerPoint プレゼンテーション</vt:lpstr>
      <vt:lpstr>PowerPoint プレゼンテーション</vt:lpstr>
      <vt:lpstr>PowerPoint プレゼンテーション</vt:lpstr>
      <vt:lpstr>防災の基本スタイル</vt:lpstr>
      <vt:lpstr>我々が考えた防災のカタチ</vt:lpstr>
      <vt:lpstr>PowerPoint プレゼンテーション</vt:lpstr>
      <vt:lpstr>いつ？何をやるかを考える！</vt:lpstr>
      <vt:lpstr>防災活動は災害が発生した瞬間にとり終えている？</vt:lpstr>
      <vt:lpstr>防災活動とは何をすれば良いのか？</vt:lpstr>
      <vt:lpstr>防災活動とは何をすれば良いのか？</vt:lpstr>
      <vt:lpstr>PowerPoint プレゼンテーション</vt:lpstr>
      <vt:lpstr>PowerPoint プレゼンテーション</vt:lpstr>
      <vt:lpstr>楽しくライフラインの構築</vt:lpstr>
      <vt:lpstr>PowerPoint プレゼンテーション</vt:lpstr>
      <vt:lpstr>PowerPoint プレゼンテーション</vt:lpstr>
      <vt:lpstr>地域との関わりが家族を守る</vt:lpstr>
      <vt:lpstr>地域との関わりが家族を守る</vt:lpstr>
      <vt:lpstr>PowerPoint プレゼンテーション</vt:lpstr>
      <vt:lpstr>PowerPoint プレゼンテーション</vt:lpstr>
      <vt:lpstr>なぜ継続力が弱いのか？</vt:lpstr>
      <vt:lpstr>定義されていない！</vt:lpstr>
      <vt:lpstr>PowerPoint プレゼンテーション</vt:lpstr>
      <vt:lpstr>PowerPoint プレゼンテーション</vt:lpstr>
      <vt:lpstr>理解することが大切！</vt:lpstr>
      <vt:lpstr>PowerPoint プレゼンテーション</vt:lpstr>
      <vt:lpstr>PowerPoint プレゼンテーション</vt:lpstr>
      <vt:lpstr>PowerPoint プレゼンテーション</vt:lpstr>
      <vt:lpstr>「知っている」と「理解している」の違い</vt:lpstr>
      <vt:lpstr>駐車禁止のマーク</vt:lpstr>
      <vt:lpstr>PowerPoint プレゼンテーション</vt:lpstr>
      <vt:lpstr>非常口マークを御存知ですか</vt:lpstr>
      <vt:lpstr>非常口マーク　判りやすく進化した</vt:lpstr>
      <vt:lpstr>私的には、非常口マーク　もっと判りやすくしてほしい！</vt:lpstr>
      <vt:lpstr>PowerPoint プレゼンテーション</vt:lpstr>
      <vt:lpstr>PowerPoint プレゼンテーション</vt:lpstr>
      <vt:lpstr>PowerPoint プレゼンテーション</vt:lpstr>
      <vt:lpstr>PowerPoint プレゼンテーション</vt:lpstr>
      <vt:lpstr>南海トラフとは？</vt:lpstr>
      <vt:lpstr>南海トラフ地震の３つの想定震源域は？</vt:lpstr>
      <vt:lpstr>南海トラフ地震の３つの想定震源域は西と東に分ける</vt:lpstr>
      <vt:lpstr>南海トラフ地震の３つの想定震源域は西と東に分ける</vt:lpstr>
      <vt:lpstr>南海トラフ巨大地震の全国での被害想定</vt:lpstr>
      <vt:lpstr>兵庫県の被害想定</vt:lpstr>
      <vt:lpstr>兵庫県の被害想定</vt:lpstr>
      <vt:lpstr>PowerPoint プレゼンテーション</vt:lpstr>
      <vt:lpstr>PowerPoint プレゼンテーション</vt:lpstr>
      <vt:lpstr>御存知でしたか？</vt:lpstr>
      <vt:lpstr>伝達方法は？</vt:lpstr>
      <vt:lpstr>南海トラフ地震臨時情報</vt:lpstr>
      <vt:lpstr>南海トラフ地震臨時情報</vt:lpstr>
      <vt:lpstr>PowerPoint プレゼンテーション</vt:lpstr>
      <vt:lpstr>PowerPoint プレゼンテーション</vt:lpstr>
      <vt:lpstr>PowerPoint プレゼンテーション</vt:lpstr>
      <vt:lpstr>PowerPoint プレゼンテーション</vt:lpstr>
      <vt:lpstr>防災活動は決してトップダウンではないチーム運営</vt:lpstr>
      <vt:lpstr>空虚が生み出す能力→足りないから補い合う</vt:lpstr>
      <vt:lpstr>私は、助けてもらわないと生きていけない</vt:lpstr>
      <vt:lpstr>PowerPoint プレゼンテーション</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スライド 1</dc:title>
  <dc:creator>OHNISHI</dc:creator>
  <cp:lastModifiedBy>大西賞典</cp:lastModifiedBy>
  <cp:revision>4198</cp:revision>
  <cp:lastPrinted>2021-09-13T10:03:44Z</cp:lastPrinted>
  <dcterms:created xsi:type="dcterms:W3CDTF">2009-10-14T10:26:19Z</dcterms:created>
  <dcterms:modified xsi:type="dcterms:W3CDTF">2024-04-25T10:44:13Z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0x01010092E70F5C6CAB4540B4D7E9DA517B2105</vt:lpwstr>
  </property>
</Properties>
</file>